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10287000" cx="18288000"/>
  <p:notesSz cx="6858000" cy="9144000"/>
  <p:embeddedFontLs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Proxima Nova Semibold"/>
      <p:regular r:id="rId66"/>
      <p:bold r:id="rId67"/>
      <p:boldItalic r:id="rId68"/>
    </p:embeddedFont>
    <p:embeddedFont>
      <p:font typeface="Archivo Black"/>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B0BAA0-282E-4202-AD77-1301613061AB}">
  <a:tblStyle styleId="{E6B0BAA0-282E-4202-AD77-1301613061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ProximaNovaSemibold-regular.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schemas.openxmlformats.org/officeDocument/2006/relationships/font" Target="fonts/ProximaNovaSemibold-boldItalic.fntdata"/><Relationship Id="rId23" Type="http://schemas.openxmlformats.org/officeDocument/2006/relationships/slide" Target="slides/slide17.xml"/><Relationship Id="rId67" Type="http://schemas.openxmlformats.org/officeDocument/2006/relationships/font" Target="fonts/ProximaNovaSemibold-bold.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rchivoBlack-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919cc0fa9a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919cc0fa9a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8fc1f8f685_0_1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8fc1f8f685_0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8fc1f8f685_0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8fc1f8f685_0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919cc0fa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919cc0fa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919cc0fa9a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919cc0fa9a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919cc0fa9a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919cc0fa9a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923fd3c64a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923fd3c64a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919cc0fa9a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919cc0fa9a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914e35b3eb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914e35b3eb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91d559061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91d559061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923fd3c64a_1_17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923fd3c64a_1_17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919cc0fa9a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919cc0fa9a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914e35b3eb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914e35b3eb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914e35b3e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914e35b3e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914e35b3e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914e35b3e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914e35b3eb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914e35b3eb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923fd3c64a_1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923fd3c64a_1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914e35b3eb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914e35b3eb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914e35b3eb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914e35b3eb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914e35b3eb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914e35b3eb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914e35b3eb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914e35b3eb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19cc0fa9a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19cc0fa9a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923fd3c64a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923fd3c64a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923fd3c64a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923fd3c64a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SLIDES_API124815927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SLIDES_API124815927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SLIDES_API124815927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SLIDES_API124815927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0" name="Shape 3000"/>
        <p:cNvGrpSpPr/>
        <p:nvPr/>
      </p:nvGrpSpPr>
      <p:grpSpPr>
        <a:xfrm>
          <a:off x="0" y="0"/>
          <a:ext cx="0" cy="0"/>
          <a:chOff x="0" y="0"/>
          <a:chExt cx="0" cy="0"/>
        </a:xfrm>
      </p:grpSpPr>
      <p:sp>
        <p:nvSpPr>
          <p:cNvPr id="3001" name="Google Shape;3001;g923fd3c64a_1_9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2" name="Google Shape;3002;g923fd3c64a_1_9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g923fd3c64a_1_9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2" name="Google Shape;3022;g923fd3c64a_1_9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923fd3c64a_1_9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923fd3c64a_1_9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923fd3c64a_1_9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923fd3c64a_1_9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0" name="Shape 6160"/>
        <p:cNvGrpSpPr/>
        <p:nvPr/>
      </p:nvGrpSpPr>
      <p:grpSpPr>
        <a:xfrm>
          <a:off x="0" y="0"/>
          <a:ext cx="0" cy="0"/>
          <a:chOff x="0" y="0"/>
          <a:chExt cx="0" cy="0"/>
        </a:xfrm>
      </p:grpSpPr>
      <p:sp>
        <p:nvSpPr>
          <p:cNvPr id="6161" name="Google Shape;6161;g923fd3c64a_1_1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2" name="Google Shape;6162;g923fd3c64a_1_1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9" name="Shape 6579"/>
        <p:cNvGrpSpPr/>
        <p:nvPr/>
      </p:nvGrpSpPr>
      <p:grpSpPr>
        <a:xfrm>
          <a:off x="0" y="0"/>
          <a:ext cx="0" cy="0"/>
          <a:chOff x="0" y="0"/>
          <a:chExt cx="0" cy="0"/>
        </a:xfrm>
      </p:grpSpPr>
      <p:sp>
        <p:nvSpPr>
          <p:cNvPr id="6580" name="Google Shape;6580;g923fd3c64a_1_13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1" name="Google Shape;6581;g923fd3c64a_1_13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fc1f8f685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fc1f8f685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9" name="Shape 6749"/>
        <p:cNvGrpSpPr/>
        <p:nvPr/>
      </p:nvGrpSpPr>
      <p:grpSpPr>
        <a:xfrm>
          <a:off x="0" y="0"/>
          <a:ext cx="0" cy="0"/>
          <a:chOff x="0" y="0"/>
          <a:chExt cx="0" cy="0"/>
        </a:xfrm>
      </p:grpSpPr>
      <p:sp>
        <p:nvSpPr>
          <p:cNvPr id="6750" name="Google Shape;6750;g923fd3c64a_1_13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1" name="Google Shape;6751;g923fd3c64a_1_13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4" name="Shape 7154"/>
        <p:cNvGrpSpPr/>
        <p:nvPr/>
      </p:nvGrpSpPr>
      <p:grpSpPr>
        <a:xfrm>
          <a:off x="0" y="0"/>
          <a:ext cx="0" cy="0"/>
          <a:chOff x="0" y="0"/>
          <a:chExt cx="0" cy="0"/>
        </a:xfrm>
      </p:grpSpPr>
      <p:sp>
        <p:nvSpPr>
          <p:cNvPr id="7155" name="Google Shape;7155;g923fd3c64a_1_13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6" name="Google Shape;7156;g923fd3c64a_1_13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4" name="Shape 7534"/>
        <p:cNvGrpSpPr/>
        <p:nvPr/>
      </p:nvGrpSpPr>
      <p:grpSpPr>
        <a:xfrm>
          <a:off x="0" y="0"/>
          <a:ext cx="0" cy="0"/>
          <a:chOff x="0" y="0"/>
          <a:chExt cx="0" cy="0"/>
        </a:xfrm>
      </p:grpSpPr>
      <p:sp>
        <p:nvSpPr>
          <p:cNvPr id="7535" name="Google Shape;7535;g923fd3c64a_1_13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6" name="Google Shape;7536;g923fd3c64a_1_13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8" name="Shape 7948"/>
        <p:cNvGrpSpPr/>
        <p:nvPr/>
      </p:nvGrpSpPr>
      <p:grpSpPr>
        <a:xfrm>
          <a:off x="0" y="0"/>
          <a:ext cx="0" cy="0"/>
          <a:chOff x="0" y="0"/>
          <a:chExt cx="0" cy="0"/>
        </a:xfrm>
      </p:grpSpPr>
      <p:sp>
        <p:nvSpPr>
          <p:cNvPr id="7949" name="Google Shape;7949;g923fd3c64a_1_14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0" name="Google Shape;7950;g923fd3c64a_1_14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9" name="Shape 8309"/>
        <p:cNvGrpSpPr/>
        <p:nvPr/>
      </p:nvGrpSpPr>
      <p:grpSpPr>
        <a:xfrm>
          <a:off x="0" y="0"/>
          <a:ext cx="0" cy="0"/>
          <a:chOff x="0" y="0"/>
          <a:chExt cx="0" cy="0"/>
        </a:xfrm>
      </p:grpSpPr>
      <p:sp>
        <p:nvSpPr>
          <p:cNvPr id="8310" name="Google Shape;8310;g923fd3c64a_1_14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1" name="Google Shape;8311;g923fd3c64a_1_14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9" name="Shape 8819"/>
        <p:cNvGrpSpPr/>
        <p:nvPr/>
      </p:nvGrpSpPr>
      <p:grpSpPr>
        <a:xfrm>
          <a:off x="0" y="0"/>
          <a:ext cx="0" cy="0"/>
          <a:chOff x="0" y="0"/>
          <a:chExt cx="0" cy="0"/>
        </a:xfrm>
      </p:grpSpPr>
      <p:sp>
        <p:nvSpPr>
          <p:cNvPr id="8820" name="Google Shape;8820;g923fd3c64a_1_1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1" name="Google Shape;8821;g923fd3c64a_1_1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9" name="Shape 9439"/>
        <p:cNvGrpSpPr/>
        <p:nvPr/>
      </p:nvGrpSpPr>
      <p:grpSpPr>
        <a:xfrm>
          <a:off x="0" y="0"/>
          <a:ext cx="0" cy="0"/>
          <a:chOff x="0" y="0"/>
          <a:chExt cx="0" cy="0"/>
        </a:xfrm>
      </p:grpSpPr>
      <p:sp>
        <p:nvSpPr>
          <p:cNvPr id="9440" name="Google Shape;9440;g923fd3c64a_1_15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1" name="Google Shape;9441;g923fd3c64a_1_15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3" name="Shape 10033"/>
        <p:cNvGrpSpPr/>
        <p:nvPr/>
      </p:nvGrpSpPr>
      <p:grpSpPr>
        <a:xfrm>
          <a:off x="0" y="0"/>
          <a:ext cx="0" cy="0"/>
          <a:chOff x="0" y="0"/>
          <a:chExt cx="0" cy="0"/>
        </a:xfrm>
      </p:grpSpPr>
      <p:sp>
        <p:nvSpPr>
          <p:cNvPr id="10034" name="Google Shape;10034;g923fd3c64a_1_16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5" name="Google Shape;10035;g923fd3c64a_1_16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4" name="Shape 10354"/>
        <p:cNvGrpSpPr/>
        <p:nvPr/>
      </p:nvGrpSpPr>
      <p:grpSpPr>
        <a:xfrm>
          <a:off x="0" y="0"/>
          <a:ext cx="0" cy="0"/>
          <a:chOff x="0" y="0"/>
          <a:chExt cx="0" cy="0"/>
        </a:xfrm>
      </p:grpSpPr>
      <p:sp>
        <p:nvSpPr>
          <p:cNvPr id="10355" name="Google Shape;10355;g923fd3c64a_1_16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6" name="Google Shape;10356;g923fd3c64a_1_16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9" name="Shape 10659"/>
        <p:cNvGrpSpPr/>
        <p:nvPr/>
      </p:nvGrpSpPr>
      <p:grpSpPr>
        <a:xfrm>
          <a:off x="0" y="0"/>
          <a:ext cx="0" cy="0"/>
          <a:chOff x="0" y="0"/>
          <a:chExt cx="0" cy="0"/>
        </a:xfrm>
      </p:grpSpPr>
      <p:sp>
        <p:nvSpPr>
          <p:cNvPr id="10660" name="Google Shape;10660;g923fd3c64a_1_17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1" name="Google Shape;10661;g923fd3c64a_1_17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23fd3c6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923fd3c6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fc1f8f685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fc1f8f685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1d559061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1d559061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fc1f8f685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fc1f8f685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923fd3c64a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923fd3c64a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7597650" y="94356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 name="Google Shape;10;p2"/>
          <p:cNvSpPr/>
          <p:nvPr/>
        </p:nvSpPr>
        <p:spPr>
          <a:xfrm>
            <a:off x="15998550" y="-32059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 name="Google Shape;11;p2"/>
          <p:cNvSpPr/>
          <p:nvPr/>
        </p:nvSpPr>
        <p:spPr>
          <a:xfrm>
            <a:off x="2832300" y="92070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 name="Google Shape;12;p2"/>
          <p:cNvSpPr/>
          <p:nvPr/>
        </p:nvSpPr>
        <p:spPr>
          <a:xfrm>
            <a:off x="-2632350" y="-32059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440000" y="2544750"/>
            <a:ext cx="7775400" cy="3385800"/>
          </a:xfrm>
          <a:prstGeom prst="rect">
            <a:avLst/>
          </a:prstGeom>
        </p:spPr>
        <p:txBody>
          <a:bodyPr anchorCtr="0" anchor="b" bIns="182850" lIns="182850" spcFirstLastPara="1" rIns="182850" wrap="square" tIns="182850">
            <a:noAutofit/>
          </a:bodyPr>
          <a:lstStyle>
            <a:lvl1pPr lvl="0">
              <a:spcBef>
                <a:spcPts val="0"/>
              </a:spcBef>
              <a:spcAft>
                <a:spcPts val="0"/>
              </a:spcAft>
              <a:buSzPts val="11000"/>
              <a:buNone/>
              <a:defRPr sz="11000"/>
            </a:lvl1pPr>
            <a:lvl2pPr lvl="1">
              <a:spcBef>
                <a:spcPts val="0"/>
              </a:spcBef>
              <a:spcAft>
                <a:spcPts val="0"/>
              </a:spcAft>
              <a:buSzPts val="11000"/>
              <a:buNone/>
              <a:defRPr sz="11000"/>
            </a:lvl2pPr>
            <a:lvl3pPr lvl="2">
              <a:spcBef>
                <a:spcPts val="0"/>
              </a:spcBef>
              <a:spcAft>
                <a:spcPts val="0"/>
              </a:spcAft>
              <a:buSzPts val="11000"/>
              <a:buNone/>
              <a:defRPr sz="11000"/>
            </a:lvl3pPr>
            <a:lvl4pPr lvl="3">
              <a:spcBef>
                <a:spcPts val="0"/>
              </a:spcBef>
              <a:spcAft>
                <a:spcPts val="0"/>
              </a:spcAft>
              <a:buSzPts val="11000"/>
              <a:buNone/>
              <a:defRPr sz="11000"/>
            </a:lvl4pPr>
            <a:lvl5pPr lvl="4">
              <a:spcBef>
                <a:spcPts val="0"/>
              </a:spcBef>
              <a:spcAft>
                <a:spcPts val="0"/>
              </a:spcAft>
              <a:buSzPts val="11000"/>
              <a:buNone/>
              <a:defRPr sz="11000"/>
            </a:lvl5pPr>
            <a:lvl6pPr lvl="5">
              <a:spcBef>
                <a:spcPts val="0"/>
              </a:spcBef>
              <a:spcAft>
                <a:spcPts val="0"/>
              </a:spcAft>
              <a:buSzPts val="11000"/>
              <a:buNone/>
              <a:defRPr sz="11000"/>
            </a:lvl6pPr>
            <a:lvl7pPr lvl="6">
              <a:spcBef>
                <a:spcPts val="0"/>
              </a:spcBef>
              <a:spcAft>
                <a:spcPts val="0"/>
              </a:spcAft>
              <a:buSzPts val="11000"/>
              <a:buNone/>
              <a:defRPr sz="11000"/>
            </a:lvl7pPr>
            <a:lvl8pPr lvl="7">
              <a:spcBef>
                <a:spcPts val="0"/>
              </a:spcBef>
              <a:spcAft>
                <a:spcPts val="0"/>
              </a:spcAft>
              <a:buSzPts val="11000"/>
              <a:buNone/>
              <a:defRPr sz="11000"/>
            </a:lvl8pPr>
            <a:lvl9pPr lvl="8">
              <a:spcBef>
                <a:spcPts val="0"/>
              </a:spcBef>
              <a:spcAft>
                <a:spcPts val="0"/>
              </a:spcAft>
              <a:buSzPts val="11000"/>
              <a:buNone/>
              <a:defRPr sz="11000"/>
            </a:lvl9pPr>
          </a:lstStyle>
          <a:p/>
        </p:txBody>
      </p:sp>
      <p:sp>
        <p:nvSpPr>
          <p:cNvPr id="14" name="Google Shape;14;p2"/>
          <p:cNvSpPr txBox="1"/>
          <p:nvPr>
            <p:ph idx="1" type="subTitle"/>
          </p:nvPr>
        </p:nvSpPr>
        <p:spPr>
          <a:xfrm>
            <a:off x="1440000" y="6157000"/>
            <a:ext cx="6472800" cy="15852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SzPts val="4400"/>
              <a:buNone/>
              <a:defRPr sz="4400"/>
            </a:lvl1pPr>
            <a:lvl2pPr lvl="1">
              <a:lnSpc>
                <a:spcPct val="100000"/>
              </a:lnSpc>
              <a:spcBef>
                <a:spcPts val="0"/>
              </a:spcBef>
              <a:spcAft>
                <a:spcPts val="0"/>
              </a:spcAft>
              <a:buClr>
                <a:schemeClr val="accent2"/>
              </a:buClr>
              <a:buSzPts val="5600"/>
              <a:buNone/>
              <a:defRPr sz="5600">
                <a:solidFill>
                  <a:schemeClr val="accent2"/>
                </a:solidFill>
              </a:defRPr>
            </a:lvl2pPr>
            <a:lvl3pPr lvl="2">
              <a:lnSpc>
                <a:spcPct val="100000"/>
              </a:lnSpc>
              <a:spcBef>
                <a:spcPts val="0"/>
              </a:spcBef>
              <a:spcAft>
                <a:spcPts val="0"/>
              </a:spcAft>
              <a:buClr>
                <a:schemeClr val="accent2"/>
              </a:buClr>
              <a:buSzPts val="5600"/>
              <a:buNone/>
              <a:defRPr sz="5600">
                <a:solidFill>
                  <a:schemeClr val="accent2"/>
                </a:solidFill>
              </a:defRPr>
            </a:lvl3pPr>
            <a:lvl4pPr lvl="3">
              <a:lnSpc>
                <a:spcPct val="100000"/>
              </a:lnSpc>
              <a:spcBef>
                <a:spcPts val="0"/>
              </a:spcBef>
              <a:spcAft>
                <a:spcPts val="0"/>
              </a:spcAft>
              <a:buClr>
                <a:schemeClr val="accent2"/>
              </a:buClr>
              <a:buSzPts val="5600"/>
              <a:buNone/>
              <a:defRPr sz="5600">
                <a:solidFill>
                  <a:schemeClr val="accent2"/>
                </a:solidFill>
              </a:defRPr>
            </a:lvl4pPr>
            <a:lvl5pPr lvl="4">
              <a:lnSpc>
                <a:spcPct val="100000"/>
              </a:lnSpc>
              <a:spcBef>
                <a:spcPts val="0"/>
              </a:spcBef>
              <a:spcAft>
                <a:spcPts val="0"/>
              </a:spcAft>
              <a:buClr>
                <a:schemeClr val="accent2"/>
              </a:buClr>
              <a:buSzPts val="5600"/>
              <a:buNone/>
              <a:defRPr sz="5600">
                <a:solidFill>
                  <a:schemeClr val="accent2"/>
                </a:solidFill>
              </a:defRPr>
            </a:lvl5pPr>
            <a:lvl6pPr lvl="5">
              <a:lnSpc>
                <a:spcPct val="100000"/>
              </a:lnSpc>
              <a:spcBef>
                <a:spcPts val="0"/>
              </a:spcBef>
              <a:spcAft>
                <a:spcPts val="0"/>
              </a:spcAft>
              <a:buClr>
                <a:schemeClr val="accent2"/>
              </a:buClr>
              <a:buSzPts val="5600"/>
              <a:buNone/>
              <a:defRPr sz="5600">
                <a:solidFill>
                  <a:schemeClr val="accent2"/>
                </a:solidFill>
              </a:defRPr>
            </a:lvl6pPr>
            <a:lvl7pPr lvl="6">
              <a:lnSpc>
                <a:spcPct val="100000"/>
              </a:lnSpc>
              <a:spcBef>
                <a:spcPts val="0"/>
              </a:spcBef>
              <a:spcAft>
                <a:spcPts val="0"/>
              </a:spcAft>
              <a:buClr>
                <a:schemeClr val="accent2"/>
              </a:buClr>
              <a:buSzPts val="5600"/>
              <a:buNone/>
              <a:defRPr sz="5600">
                <a:solidFill>
                  <a:schemeClr val="accent2"/>
                </a:solidFill>
              </a:defRPr>
            </a:lvl7pPr>
            <a:lvl8pPr lvl="7">
              <a:lnSpc>
                <a:spcPct val="100000"/>
              </a:lnSpc>
              <a:spcBef>
                <a:spcPts val="0"/>
              </a:spcBef>
              <a:spcAft>
                <a:spcPts val="0"/>
              </a:spcAft>
              <a:buClr>
                <a:schemeClr val="accent2"/>
              </a:buClr>
              <a:buSzPts val="5600"/>
              <a:buNone/>
              <a:defRPr sz="5600">
                <a:solidFill>
                  <a:schemeClr val="accent2"/>
                </a:solidFill>
              </a:defRPr>
            </a:lvl8pPr>
            <a:lvl9pPr lvl="8">
              <a:lnSpc>
                <a:spcPct val="100000"/>
              </a:lnSpc>
              <a:spcBef>
                <a:spcPts val="0"/>
              </a:spcBef>
              <a:spcAft>
                <a:spcPts val="0"/>
              </a:spcAft>
              <a:buClr>
                <a:schemeClr val="accent2"/>
              </a:buClr>
              <a:buSzPts val="5600"/>
              <a:buNone/>
              <a:defRPr sz="5600">
                <a:solidFill>
                  <a:schemeClr val="accent2"/>
                </a:solidFill>
              </a:defRPr>
            </a:lvl9pPr>
          </a:lstStyle>
          <a:p/>
        </p:txBody>
      </p:sp>
      <p:sp>
        <p:nvSpPr>
          <p:cNvPr id="15" name="Google Shape;15;p2"/>
          <p:cNvSpPr/>
          <p:nvPr/>
        </p:nvSpPr>
        <p:spPr>
          <a:xfrm>
            <a:off x="7476300" y="10800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 name="Shape 100"/>
        <p:cNvGrpSpPr/>
        <p:nvPr/>
      </p:nvGrpSpPr>
      <p:grpSpPr>
        <a:xfrm>
          <a:off x="0" y="0"/>
          <a:ext cx="0" cy="0"/>
          <a:chOff x="0" y="0"/>
          <a:chExt cx="0" cy="0"/>
        </a:xfrm>
      </p:grpSpPr>
      <p:sp>
        <p:nvSpPr>
          <p:cNvPr id="101" name="Google Shape;101;p11"/>
          <p:cNvSpPr txBox="1"/>
          <p:nvPr>
            <p:ph hasCustomPrompt="1" type="title"/>
          </p:nvPr>
        </p:nvSpPr>
        <p:spPr>
          <a:xfrm>
            <a:off x="2614200" y="3106625"/>
            <a:ext cx="13059600" cy="27750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18000"/>
              <a:buNone/>
              <a:defRPr sz="18000"/>
            </a:lvl1pPr>
            <a:lvl2pPr lvl="1" algn="ctr">
              <a:spcBef>
                <a:spcPts val="0"/>
              </a:spcBef>
              <a:spcAft>
                <a:spcPts val="0"/>
              </a:spcAft>
              <a:buSzPts val="18000"/>
              <a:buNone/>
              <a:defRPr sz="18000"/>
            </a:lvl2pPr>
            <a:lvl3pPr lvl="2" algn="ctr">
              <a:spcBef>
                <a:spcPts val="0"/>
              </a:spcBef>
              <a:spcAft>
                <a:spcPts val="0"/>
              </a:spcAft>
              <a:buSzPts val="18000"/>
              <a:buNone/>
              <a:defRPr sz="18000"/>
            </a:lvl3pPr>
            <a:lvl4pPr lvl="3" algn="ctr">
              <a:spcBef>
                <a:spcPts val="0"/>
              </a:spcBef>
              <a:spcAft>
                <a:spcPts val="0"/>
              </a:spcAft>
              <a:buSzPts val="18000"/>
              <a:buNone/>
              <a:defRPr sz="18000"/>
            </a:lvl4pPr>
            <a:lvl5pPr lvl="4" algn="ctr">
              <a:spcBef>
                <a:spcPts val="0"/>
              </a:spcBef>
              <a:spcAft>
                <a:spcPts val="0"/>
              </a:spcAft>
              <a:buSzPts val="18000"/>
              <a:buNone/>
              <a:defRPr sz="18000"/>
            </a:lvl5pPr>
            <a:lvl6pPr lvl="5" algn="ctr">
              <a:spcBef>
                <a:spcPts val="0"/>
              </a:spcBef>
              <a:spcAft>
                <a:spcPts val="0"/>
              </a:spcAft>
              <a:buSzPts val="18000"/>
              <a:buNone/>
              <a:defRPr sz="18000"/>
            </a:lvl6pPr>
            <a:lvl7pPr lvl="6" algn="ctr">
              <a:spcBef>
                <a:spcPts val="0"/>
              </a:spcBef>
              <a:spcAft>
                <a:spcPts val="0"/>
              </a:spcAft>
              <a:buSzPts val="18000"/>
              <a:buNone/>
              <a:defRPr sz="18000"/>
            </a:lvl7pPr>
            <a:lvl8pPr lvl="7" algn="ctr">
              <a:spcBef>
                <a:spcPts val="0"/>
              </a:spcBef>
              <a:spcAft>
                <a:spcPts val="0"/>
              </a:spcAft>
              <a:buSzPts val="18000"/>
              <a:buNone/>
              <a:defRPr sz="18000"/>
            </a:lvl8pPr>
            <a:lvl9pPr lvl="8" algn="ctr">
              <a:spcBef>
                <a:spcPts val="0"/>
              </a:spcBef>
              <a:spcAft>
                <a:spcPts val="0"/>
              </a:spcAft>
              <a:buSzPts val="18000"/>
              <a:buNone/>
              <a:defRPr sz="18000"/>
            </a:lvl9pPr>
          </a:lstStyle>
          <a:p>
            <a:r>
              <a:t>xx%</a:t>
            </a:r>
          </a:p>
        </p:txBody>
      </p:sp>
      <p:sp>
        <p:nvSpPr>
          <p:cNvPr id="102" name="Google Shape;102;p11"/>
          <p:cNvSpPr txBox="1"/>
          <p:nvPr>
            <p:ph idx="1" type="subTitle"/>
          </p:nvPr>
        </p:nvSpPr>
        <p:spPr>
          <a:xfrm>
            <a:off x="4808100" y="6034375"/>
            <a:ext cx="8671800" cy="1127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3200"/>
              <a:buNone/>
              <a:defRPr sz="32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
        <p:nvSpPr>
          <p:cNvPr id="103" name="Google Shape;103;p11"/>
          <p:cNvSpPr/>
          <p:nvPr/>
        </p:nvSpPr>
        <p:spPr>
          <a:xfrm flipH="1" rot="10800000">
            <a:off x="16848000" y="-4863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 name="Google Shape;104;p11"/>
          <p:cNvSpPr/>
          <p:nvPr/>
        </p:nvSpPr>
        <p:spPr>
          <a:xfrm flipH="1" rot="10800000">
            <a:off x="11630700" y="91158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 name="Google Shape;105;p11"/>
          <p:cNvSpPr/>
          <p:nvPr/>
        </p:nvSpPr>
        <p:spPr>
          <a:xfrm flipH="1" rot="10800000">
            <a:off x="16621500" y="93270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 name="Google Shape;106;p11"/>
          <p:cNvSpPr/>
          <p:nvPr/>
        </p:nvSpPr>
        <p:spPr>
          <a:xfrm flipH="1" rot="10800000">
            <a:off x="-259200" y="-4863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 name="Google Shape;107;p11"/>
          <p:cNvSpPr/>
          <p:nvPr/>
        </p:nvSpPr>
        <p:spPr>
          <a:xfrm flipH="1" rot="10800000">
            <a:off x="-2592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8" name="Google Shape;108;p11"/>
          <p:cNvGrpSpPr/>
          <p:nvPr/>
        </p:nvGrpSpPr>
        <p:grpSpPr>
          <a:xfrm>
            <a:off x="223397" y="2379441"/>
            <a:ext cx="3223669" cy="5528132"/>
            <a:chOff x="587948" y="1365933"/>
            <a:chExt cx="1611834" cy="2764066"/>
          </a:xfrm>
        </p:grpSpPr>
        <p:sp>
          <p:nvSpPr>
            <p:cNvPr id="109" name="Google Shape;109;p11"/>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 name="Google Shape;110;p11"/>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 name="Google Shape;111;p11"/>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 name="Google Shape;112;p11"/>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 name="Google Shape;113;p11"/>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 name="Google Shape;114;p11"/>
          <p:cNvGrpSpPr/>
          <p:nvPr/>
        </p:nvGrpSpPr>
        <p:grpSpPr>
          <a:xfrm flipH="1">
            <a:off x="14840947" y="2379441"/>
            <a:ext cx="3223669" cy="5528132"/>
            <a:chOff x="587948" y="1365933"/>
            <a:chExt cx="1611834" cy="2764066"/>
          </a:xfrm>
        </p:grpSpPr>
        <p:sp>
          <p:nvSpPr>
            <p:cNvPr id="115" name="Google Shape;115;p11"/>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 name="Google Shape;116;p11"/>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 name="Google Shape;117;p11"/>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 name="Google Shape;118;p11"/>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 name="Google Shape;119;p11"/>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3">
    <p:spTree>
      <p:nvGrpSpPr>
        <p:cNvPr id="121" name="Shape 121"/>
        <p:cNvGrpSpPr/>
        <p:nvPr/>
      </p:nvGrpSpPr>
      <p:grpSpPr>
        <a:xfrm>
          <a:off x="0" y="0"/>
          <a:ext cx="0" cy="0"/>
          <a:chOff x="0" y="0"/>
          <a:chExt cx="0" cy="0"/>
        </a:xfrm>
      </p:grpSpPr>
      <p:sp>
        <p:nvSpPr>
          <p:cNvPr id="122" name="Google Shape;122;p13"/>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123" name="Google Shape;123;p13"/>
          <p:cNvSpPr txBox="1"/>
          <p:nvPr>
            <p:ph idx="1" type="body"/>
          </p:nvPr>
        </p:nvSpPr>
        <p:spPr>
          <a:xfrm>
            <a:off x="1440000" y="2665300"/>
            <a:ext cx="15408000" cy="6541200"/>
          </a:xfrm>
          <a:prstGeom prst="rect">
            <a:avLst/>
          </a:prstGeom>
        </p:spPr>
        <p:txBody>
          <a:bodyPr anchorCtr="0" anchor="t" bIns="182850" lIns="182850" spcFirstLastPara="1" rIns="182850" wrap="square" tIns="182850">
            <a:noAutofit/>
          </a:bodyPr>
          <a:lstStyle>
            <a:lvl1pPr indent="-381000" lvl="0" marL="457200" rtl="0">
              <a:lnSpc>
                <a:spcPct val="100000"/>
              </a:lnSpc>
              <a:spcBef>
                <a:spcPts val="0"/>
              </a:spcBef>
              <a:spcAft>
                <a:spcPts val="0"/>
              </a:spcAft>
              <a:buSzPts val="2400"/>
              <a:buChar char="●"/>
              <a:defRPr sz="2400"/>
            </a:lvl1pPr>
            <a:lvl2pPr indent="-381000" lvl="1" marL="914400" rtl="0">
              <a:lnSpc>
                <a:spcPct val="100000"/>
              </a:lnSpc>
              <a:spcBef>
                <a:spcPts val="3200"/>
              </a:spcBef>
              <a:spcAft>
                <a:spcPts val="0"/>
              </a:spcAft>
              <a:buSzPts val="2400"/>
              <a:buChar char="○"/>
              <a:defRPr sz="2400"/>
            </a:lvl2pPr>
            <a:lvl3pPr indent="-381000" lvl="2" marL="1371600" rtl="0">
              <a:lnSpc>
                <a:spcPct val="100000"/>
              </a:lnSpc>
              <a:spcBef>
                <a:spcPts val="3200"/>
              </a:spcBef>
              <a:spcAft>
                <a:spcPts val="0"/>
              </a:spcAft>
              <a:buSzPts val="2400"/>
              <a:buChar char="■"/>
              <a:defRPr sz="2400"/>
            </a:lvl3pPr>
            <a:lvl4pPr indent="-381000" lvl="3" marL="1828800" rtl="0">
              <a:lnSpc>
                <a:spcPct val="100000"/>
              </a:lnSpc>
              <a:spcBef>
                <a:spcPts val="3200"/>
              </a:spcBef>
              <a:spcAft>
                <a:spcPts val="0"/>
              </a:spcAft>
              <a:buSzPts val="2400"/>
              <a:buChar char="●"/>
              <a:defRPr sz="2400"/>
            </a:lvl4pPr>
            <a:lvl5pPr indent="-381000" lvl="4" marL="2286000" rtl="0">
              <a:lnSpc>
                <a:spcPct val="100000"/>
              </a:lnSpc>
              <a:spcBef>
                <a:spcPts val="3200"/>
              </a:spcBef>
              <a:spcAft>
                <a:spcPts val="0"/>
              </a:spcAft>
              <a:buSzPts val="2400"/>
              <a:buChar char="○"/>
              <a:defRPr sz="2400"/>
            </a:lvl5pPr>
            <a:lvl6pPr indent="-381000" lvl="5" marL="2743200" rtl="0">
              <a:lnSpc>
                <a:spcPct val="100000"/>
              </a:lnSpc>
              <a:spcBef>
                <a:spcPts val="3200"/>
              </a:spcBef>
              <a:spcAft>
                <a:spcPts val="0"/>
              </a:spcAft>
              <a:buSzPts val="2400"/>
              <a:buChar char="■"/>
              <a:defRPr sz="2400"/>
            </a:lvl6pPr>
            <a:lvl7pPr indent="-381000" lvl="6" marL="3200400" rtl="0">
              <a:lnSpc>
                <a:spcPct val="100000"/>
              </a:lnSpc>
              <a:spcBef>
                <a:spcPts val="3200"/>
              </a:spcBef>
              <a:spcAft>
                <a:spcPts val="0"/>
              </a:spcAft>
              <a:buSzPts val="2400"/>
              <a:buChar char="●"/>
              <a:defRPr sz="2400"/>
            </a:lvl7pPr>
            <a:lvl8pPr indent="-381000" lvl="7" marL="3657600" rtl="0">
              <a:lnSpc>
                <a:spcPct val="100000"/>
              </a:lnSpc>
              <a:spcBef>
                <a:spcPts val="3200"/>
              </a:spcBef>
              <a:spcAft>
                <a:spcPts val="0"/>
              </a:spcAft>
              <a:buSzPts val="2400"/>
              <a:buChar char="○"/>
              <a:defRPr sz="2400"/>
            </a:lvl8pPr>
            <a:lvl9pPr indent="-381000" lvl="8" marL="4114800" rtl="0">
              <a:lnSpc>
                <a:spcPct val="100000"/>
              </a:lnSpc>
              <a:spcBef>
                <a:spcPts val="3200"/>
              </a:spcBef>
              <a:spcAft>
                <a:spcPts val="3200"/>
              </a:spcAft>
              <a:buSzPts val="2400"/>
              <a:buChar char="■"/>
              <a:defRPr sz="2400"/>
            </a:lvl9pPr>
          </a:lstStyle>
          <a:p/>
        </p:txBody>
      </p:sp>
      <p:sp>
        <p:nvSpPr>
          <p:cNvPr id="124" name="Google Shape;124;p13"/>
          <p:cNvSpPr/>
          <p:nvPr/>
        </p:nvSpPr>
        <p:spPr>
          <a:xfrm flipH="1">
            <a:off x="16486200" y="85609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 name="Google Shape;125;p13"/>
          <p:cNvSpPr/>
          <p:nvPr/>
        </p:nvSpPr>
        <p:spPr>
          <a:xfrm flipH="1">
            <a:off x="-43115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 name="Google Shape;126;p13"/>
          <p:cNvSpPr/>
          <p:nvPr/>
        </p:nvSpPr>
        <p:spPr>
          <a:xfrm flipH="1">
            <a:off x="-2076950" y="-35583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 name="Google Shape;127;p13"/>
          <p:cNvSpPr/>
          <p:nvPr/>
        </p:nvSpPr>
        <p:spPr>
          <a:xfrm flipH="1">
            <a:off x="-438650" y="17306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 name="Google Shape;128;p13"/>
          <p:cNvSpPr/>
          <p:nvPr/>
        </p:nvSpPr>
        <p:spPr>
          <a:xfrm flipH="1">
            <a:off x="15656050" y="-479150"/>
            <a:ext cx="1020000" cy="10200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 name="Google Shape;129;p13"/>
          <p:cNvSpPr/>
          <p:nvPr/>
        </p:nvSpPr>
        <p:spPr>
          <a:xfrm flipH="1">
            <a:off x="16676050" y="-2667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0" name="Shape 130"/>
        <p:cNvGrpSpPr/>
        <p:nvPr/>
      </p:nvGrpSpPr>
      <p:grpSpPr>
        <a:xfrm>
          <a:off x="0" y="0"/>
          <a:ext cx="0" cy="0"/>
          <a:chOff x="0" y="0"/>
          <a:chExt cx="0" cy="0"/>
        </a:xfrm>
      </p:grpSpPr>
      <p:sp>
        <p:nvSpPr>
          <p:cNvPr id="131" name="Google Shape;131;p1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5600"/>
              <a:buNone/>
              <a:defRPr/>
            </a:lvl1pPr>
            <a:lvl2pPr lvl="1" algn="ctr">
              <a:spcBef>
                <a:spcPts val="0"/>
              </a:spcBef>
              <a:spcAft>
                <a:spcPts val="0"/>
              </a:spcAft>
              <a:buSzPts val="6000"/>
              <a:buFont typeface="Archivo Black"/>
              <a:buNone/>
              <a:defRPr sz="6000">
                <a:latin typeface="Archivo Black"/>
                <a:ea typeface="Archivo Black"/>
                <a:cs typeface="Archivo Black"/>
                <a:sym typeface="Archivo Black"/>
              </a:defRPr>
            </a:lvl2pPr>
            <a:lvl3pPr lvl="2" algn="ctr">
              <a:spcBef>
                <a:spcPts val="0"/>
              </a:spcBef>
              <a:spcAft>
                <a:spcPts val="0"/>
              </a:spcAft>
              <a:buSzPts val="6000"/>
              <a:buFont typeface="Archivo Black"/>
              <a:buNone/>
              <a:defRPr sz="6000">
                <a:latin typeface="Archivo Black"/>
                <a:ea typeface="Archivo Black"/>
                <a:cs typeface="Archivo Black"/>
                <a:sym typeface="Archivo Black"/>
              </a:defRPr>
            </a:lvl3pPr>
            <a:lvl4pPr lvl="3" algn="ctr">
              <a:spcBef>
                <a:spcPts val="0"/>
              </a:spcBef>
              <a:spcAft>
                <a:spcPts val="0"/>
              </a:spcAft>
              <a:buSzPts val="6000"/>
              <a:buFont typeface="Archivo Black"/>
              <a:buNone/>
              <a:defRPr sz="6000">
                <a:latin typeface="Archivo Black"/>
                <a:ea typeface="Archivo Black"/>
                <a:cs typeface="Archivo Black"/>
                <a:sym typeface="Archivo Black"/>
              </a:defRPr>
            </a:lvl4pPr>
            <a:lvl5pPr lvl="4" algn="ctr">
              <a:spcBef>
                <a:spcPts val="0"/>
              </a:spcBef>
              <a:spcAft>
                <a:spcPts val="0"/>
              </a:spcAft>
              <a:buSzPts val="6000"/>
              <a:buFont typeface="Archivo Black"/>
              <a:buNone/>
              <a:defRPr sz="6000">
                <a:latin typeface="Archivo Black"/>
                <a:ea typeface="Archivo Black"/>
                <a:cs typeface="Archivo Black"/>
                <a:sym typeface="Archivo Black"/>
              </a:defRPr>
            </a:lvl5pPr>
            <a:lvl6pPr lvl="5" algn="ctr">
              <a:spcBef>
                <a:spcPts val="0"/>
              </a:spcBef>
              <a:spcAft>
                <a:spcPts val="0"/>
              </a:spcAft>
              <a:buSzPts val="6000"/>
              <a:buFont typeface="Archivo Black"/>
              <a:buNone/>
              <a:defRPr sz="6000">
                <a:latin typeface="Archivo Black"/>
                <a:ea typeface="Archivo Black"/>
                <a:cs typeface="Archivo Black"/>
                <a:sym typeface="Archivo Black"/>
              </a:defRPr>
            </a:lvl6pPr>
            <a:lvl7pPr lvl="6" algn="ctr">
              <a:spcBef>
                <a:spcPts val="0"/>
              </a:spcBef>
              <a:spcAft>
                <a:spcPts val="0"/>
              </a:spcAft>
              <a:buSzPts val="6000"/>
              <a:buFont typeface="Archivo Black"/>
              <a:buNone/>
              <a:defRPr sz="6000">
                <a:latin typeface="Archivo Black"/>
                <a:ea typeface="Archivo Black"/>
                <a:cs typeface="Archivo Black"/>
                <a:sym typeface="Archivo Black"/>
              </a:defRPr>
            </a:lvl7pPr>
            <a:lvl8pPr lvl="7" algn="ctr">
              <a:spcBef>
                <a:spcPts val="0"/>
              </a:spcBef>
              <a:spcAft>
                <a:spcPts val="0"/>
              </a:spcAft>
              <a:buSzPts val="6000"/>
              <a:buFont typeface="Archivo Black"/>
              <a:buNone/>
              <a:defRPr sz="6000">
                <a:latin typeface="Archivo Black"/>
                <a:ea typeface="Archivo Black"/>
                <a:cs typeface="Archivo Black"/>
                <a:sym typeface="Archivo Black"/>
              </a:defRPr>
            </a:lvl8pPr>
            <a:lvl9pPr lvl="8"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132" name="Google Shape;132;p14"/>
          <p:cNvSpPr txBox="1"/>
          <p:nvPr>
            <p:ph hasCustomPrompt="1" idx="2" type="title"/>
          </p:nvPr>
        </p:nvSpPr>
        <p:spPr>
          <a:xfrm>
            <a:off x="1440000" y="3025100"/>
            <a:ext cx="2137800" cy="14886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9600"/>
              <a:buNone/>
              <a:defRPr sz="9600">
                <a:solidFill>
                  <a:schemeClr val="accent1"/>
                </a:solidFill>
              </a:defRPr>
            </a:lvl1pPr>
            <a:lvl2pPr lvl="1" rtl="0">
              <a:spcBef>
                <a:spcPts val="0"/>
              </a:spcBef>
              <a:spcAft>
                <a:spcPts val="0"/>
              </a:spcAft>
              <a:buClr>
                <a:schemeClr val="accent1"/>
              </a:buClr>
              <a:buSzPts val="9600"/>
              <a:buNone/>
              <a:defRPr sz="9600">
                <a:solidFill>
                  <a:schemeClr val="accent1"/>
                </a:solidFill>
              </a:defRPr>
            </a:lvl2pPr>
            <a:lvl3pPr lvl="2" rtl="0">
              <a:spcBef>
                <a:spcPts val="0"/>
              </a:spcBef>
              <a:spcAft>
                <a:spcPts val="0"/>
              </a:spcAft>
              <a:buClr>
                <a:schemeClr val="accent1"/>
              </a:buClr>
              <a:buSzPts val="9600"/>
              <a:buNone/>
              <a:defRPr sz="9600">
                <a:solidFill>
                  <a:schemeClr val="accent1"/>
                </a:solidFill>
              </a:defRPr>
            </a:lvl3pPr>
            <a:lvl4pPr lvl="3" rtl="0">
              <a:spcBef>
                <a:spcPts val="0"/>
              </a:spcBef>
              <a:spcAft>
                <a:spcPts val="0"/>
              </a:spcAft>
              <a:buClr>
                <a:schemeClr val="accent1"/>
              </a:buClr>
              <a:buSzPts val="9600"/>
              <a:buNone/>
              <a:defRPr sz="9600">
                <a:solidFill>
                  <a:schemeClr val="accent1"/>
                </a:solidFill>
              </a:defRPr>
            </a:lvl4pPr>
            <a:lvl5pPr lvl="4" rtl="0">
              <a:spcBef>
                <a:spcPts val="0"/>
              </a:spcBef>
              <a:spcAft>
                <a:spcPts val="0"/>
              </a:spcAft>
              <a:buClr>
                <a:schemeClr val="accent1"/>
              </a:buClr>
              <a:buSzPts val="9600"/>
              <a:buNone/>
              <a:defRPr sz="9600">
                <a:solidFill>
                  <a:schemeClr val="accent1"/>
                </a:solidFill>
              </a:defRPr>
            </a:lvl5pPr>
            <a:lvl6pPr lvl="5" rtl="0">
              <a:spcBef>
                <a:spcPts val="0"/>
              </a:spcBef>
              <a:spcAft>
                <a:spcPts val="0"/>
              </a:spcAft>
              <a:buClr>
                <a:schemeClr val="accent1"/>
              </a:buClr>
              <a:buSzPts val="9600"/>
              <a:buNone/>
              <a:defRPr sz="9600">
                <a:solidFill>
                  <a:schemeClr val="accent1"/>
                </a:solidFill>
              </a:defRPr>
            </a:lvl6pPr>
            <a:lvl7pPr lvl="6" rtl="0">
              <a:spcBef>
                <a:spcPts val="0"/>
              </a:spcBef>
              <a:spcAft>
                <a:spcPts val="0"/>
              </a:spcAft>
              <a:buClr>
                <a:schemeClr val="accent1"/>
              </a:buClr>
              <a:buSzPts val="9600"/>
              <a:buNone/>
              <a:defRPr sz="9600">
                <a:solidFill>
                  <a:schemeClr val="accent1"/>
                </a:solidFill>
              </a:defRPr>
            </a:lvl7pPr>
            <a:lvl8pPr lvl="7" rtl="0">
              <a:spcBef>
                <a:spcPts val="0"/>
              </a:spcBef>
              <a:spcAft>
                <a:spcPts val="0"/>
              </a:spcAft>
              <a:buClr>
                <a:schemeClr val="accent1"/>
              </a:buClr>
              <a:buSzPts val="9600"/>
              <a:buNone/>
              <a:defRPr sz="9600">
                <a:solidFill>
                  <a:schemeClr val="accent1"/>
                </a:solidFill>
              </a:defRPr>
            </a:lvl8pPr>
            <a:lvl9pPr lvl="8" rtl="0">
              <a:spcBef>
                <a:spcPts val="0"/>
              </a:spcBef>
              <a:spcAft>
                <a:spcPts val="0"/>
              </a:spcAft>
              <a:buClr>
                <a:schemeClr val="accent1"/>
              </a:buClr>
              <a:buSzPts val="9600"/>
              <a:buNone/>
              <a:defRPr sz="9600">
                <a:solidFill>
                  <a:schemeClr val="accent1"/>
                </a:solidFill>
              </a:defRPr>
            </a:lvl9pPr>
          </a:lstStyle>
          <a:p>
            <a:r>
              <a:t>xx%</a:t>
            </a:r>
          </a:p>
        </p:txBody>
      </p:sp>
      <p:sp>
        <p:nvSpPr>
          <p:cNvPr id="133" name="Google Shape;133;p14"/>
          <p:cNvSpPr txBox="1"/>
          <p:nvPr>
            <p:ph idx="1" type="subTitle"/>
          </p:nvPr>
        </p:nvSpPr>
        <p:spPr>
          <a:xfrm>
            <a:off x="3616050" y="3025100"/>
            <a:ext cx="4857000" cy="799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a:lnSpc>
                <a:spcPct val="100000"/>
              </a:lnSpc>
              <a:spcBef>
                <a:spcPts val="3200"/>
              </a:spcBef>
              <a:spcAft>
                <a:spcPts val="0"/>
              </a:spcAft>
              <a:buClr>
                <a:schemeClr val="accent2"/>
              </a:buClr>
              <a:buSzPts val="2800"/>
              <a:buNone/>
              <a:defRPr>
                <a:solidFill>
                  <a:schemeClr val="accent2"/>
                </a:solidFill>
              </a:defRPr>
            </a:lvl2pPr>
            <a:lvl3pPr lvl="2">
              <a:lnSpc>
                <a:spcPct val="100000"/>
              </a:lnSpc>
              <a:spcBef>
                <a:spcPts val="3200"/>
              </a:spcBef>
              <a:spcAft>
                <a:spcPts val="0"/>
              </a:spcAft>
              <a:buClr>
                <a:schemeClr val="accent2"/>
              </a:buClr>
              <a:buSzPts val="2800"/>
              <a:buNone/>
              <a:defRPr>
                <a:solidFill>
                  <a:schemeClr val="accent2"/>
                </a:solidFill>
              </a:defRPr>
            </a:lvl3pPr>
            <a:lvl4pPr lvl="3">
              <a:lnSpc>
                <a:spcPct val="100000"/>
              </a:lnSpc>
              <a:spcBef>
                <a:spcPts val="3200"/>
              </a:spcBef>
              <a:spcAft>
                <a:spcPts val="0"/>
              </a:spcAft>
              <a:buClr>
                <a:schemeClr val="accent2"/>
              </a:buClr>
              <a:buSzPts val="2800"/>
              <a:buNone/>
              <a:defRPr>
                <a:solidFill>
                  <a:schemeClr val="accent2"/>
                </a:solidFill>
              </a:defRPr>
            </a:lvl4pPr>
            <a:lvl5pPr lvl="4">
              <a:lnSpc>
                <a:spcPct val="100000"/>
              </a:lnSpc>
              <a:spcBef>
                <a:spcPts val="3200"/>
              </a:spcBef>
              <a:spcAft>
                <a:spcPts val="0"/>
              </a:spcAft>
              <a:buClr>
                <a:schemeClr val="accent2"/>
              </a:buClr>
              <a:buSzPts val="2800"/>
              <a:buNone/>
              <a:defRPr>
                <a:solidFill>
                  <a:schemeClr val="accent2"/>
                </a:solidFill>
              </a:defRPr>
            </a:lvl5pPr>
            <a:lvl6pPr lvl="5">
              <a:lnSpc>
                <a:spcPct val="100000"/>
              </a:lnSpc>
              <a:spcBef>
                <a:spcPts val="3200"/>
              </a:spcBef>
              <a:spcAft>
                <a:spcPts val="0"/>
              </a:spcAft>
              <a:buClr>
                <a:schemeClr val="accent2"/>
              </a:buClr>
              <a:buSzPts val="2800"/>
              <a:buNone/>
              <a:defRPr>
                <a:solidFill>
                  <a:schemeClr val="accent2"/>
                </a:solidFill>
              </a:defRPr>
            </a:lvl6pPr>
            <a:lvl7pPr lvl="6">
              <a:lnSpc>
                <a:spcPct val="100000"/>
              </a:lnSpc>
              <a:spcBef>
                <a:spcPts val="3200"/>
              </a:spcBef>
              <a:spcAft>
                <a:spcPts val="0"/>
              </a:spcAft>
              <a:buClr>
                <a:schemeClr val="accent2"/>
              </a:buClr>
              <a:buSzPts val="2800"/>
              <a:buNone/>
              <a:defRPr>
                <a:solidFill>
                  <a:schemeClr val="accent2"/>
                </a:solidFill>
              </a:defRPr>
            </a:lvl7pPr>
            <a:lvl8pPr lvl="7">
              <a:lnSpc>
                <a:spcPct val="100000"/>
              </a:lnSpc>
              <a:spcBef>
                <a:spcPts val="3200"/>
              </a:spcBef>
              <a:spcAft>
                <a:spcPts val="0"/>
              </a:spcAft>
              <a:buClr>
                <a:schemeClr val="accent2"/>
              </a:buClr>
              <a:buSzPts val="2800"/>
              <a:buNone/>
              <a:defRPr>
                <a:solidFill>
                  <a:schemeClr val="accent2"/>
                </a:solidFill>
              </a:defRPr>
            </a:lvl8pPr>
            <a:lvl9pPr lvl="8">
              <a:lnSpc>
                <a:spcPct val="100000"/>
              </a:lnSpc>
              <a:spcBef>
                <a:spcPts val="3200"/>
              </a:spcBef>
              <a:spcAft>
                <a:spcPts val="3200"/>
              </a:spcAft>
              <a:buClr>
                <a:schemeClr val="accent2"/>
              </a:buClr>
              <a:buSzPts val="2800"/>
              <a:buNone/>
              <a:defRPr>
                <a:solidFill>
                  <a:schemeClr val="accent2"/>
                </a:solidFill>
              </a:defRPr>
            </a:lvl9pPr>
          </a:lstStyle>
          <a:p/>
        </p:txBody>
      </p:sp>
      <p:sp>
        <p:nvSpPr>
          <p:cNvPr id="134" name="Google Shape;134;p14"/>
          <p:cNvSpPr txBox="1"/>
          <p:nvPr>
            <p:ph idx="3" type="subTitle"/>
          </p:nvPr>
        </p:nvSpPr>
        <p:spPr>
          <a:xfrm>
            <a:off x="3616050" y="3713900"/>
            <a:ext cx="4228800" cy="799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cxnSp>
        <p:nvCxnSpPr>
          <p:cNvPr id="135" name="Google Shape;135;p14"/>
          <p:cNvCxnSpPr/>
          <p:nvPr/>
        </p:nvCxnSpPr>
        <p:spPr>
          <a:xfrm>
            <a:off x="1592400" y="4513700"/>
            <a:ext cx="1699200" cy="0"/>
          </a:xfrm>
          <a:prstGeom prst="straightConnector1">
            <a:avLst/>
          </a:prstGeom>
          <a:noFill/>
          <a:ln cap="flat" cmpd="sng" w="28575">
            <a:solidFill>
              <a:schemeClr val="accent3"/>
            </a:solidFill>
            <a:prstDash val="solid"/>
            <a:round/>
            <a:headEnd len="med" w="med" type="none"/>
            <a:tailEnd len="med" w="med" type="none"/>
          </a:ln>
        </p:spPr>
      </p:cxnSp>
      <p:sp>
        <p:nvSpPr>
          <p:cNvPr id="136" name="Google Shape;136;p14"/>
          <p:cNvSpPr txBox="1"/>
          <p:nvPr>
            <p:ph hasCustomPrompt="1" idx="4" type="title"/>
          </p:nvPr>
        </p:nvSpPr>
        <p:spPr>
          <a:xfrm>
            <a:off x="1440000" y="5350950"/>
            <a:ext cx="2137800" cy="14886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9600"/>
              <a:buNone/>
              <a:defRPr sz="9600">
                <a:solidFill>
                  <a:schemeClr val="accent1"/>
                </a:solidFill>
              </a:defRPr>
            </a:lvl1pPr>
            <a:lvl2pPr lvl="1" rtl="0">
              <a:spcBef>
                <a:spcPts val="0"/>
              </a:spcBef>
              <a:spcAft>
                <a:spcPts val="0"/>
              </a:spcAft>
              <a:buClr>
                <a:schemeClr val="accent1"/>
              </a:buClr>
              <a:buSzPts val="9600"/>
              <a:buNone/>
              <a:defRPr sz="9600">
                <a:solidFill>
                  <a:schemeClr val="accent1"/>
                </a:solidFill>
              </a:defRPr>
            </a:lvl2pPr>
            <a:lvl3pPr lvl="2" rtl="0">
              <a:spcBef>
                <a:spcPts val="0"/>
              </a:spcBef>
              <a:spcAft>
                <a:spcPts val="0"/>
              </a:spcAft>
              <a:buClr>
                <a:schemeClr val="accent1"/>
              </a:buClr>
              <a:buSzPts val="9600"/>
              <a:buNone/>
              <a:defRPr sz="9600">
                <a:solidFill>
                  <a:schemeClr val="accent1"/>
                </a:solidFill>
              </a:defRPr>
            </a:lvl3pPr>
            <a:lvl4pPr lvl="3" rtl="0">
              <a:spcBef>
                <a:spcPts val="0"/>
              </a:spcBef>
              <a:spcAft>
                <a:spcPts val="0"/>
              </a:spcAft>
              <a:buClr>
                <a:schemeClr val="accent1"/>
              </a:buClr>
              <a:buSzPts val="9600"/>
              <a:buNone/>
              <a:defRPr sz="9600">
                <a:solidFill>
                  <a:schemeClr val="accent1"/>
                </a:solidFill>
              </a:defRPr>
            </a:lvl4pPr>
            <a:lvl5pPr lvl="4" rtl="0">
              <a:spcBef>
                <a:spcPts val="0"/>
              </a:spcBef>
              <a:spcAft>
                <a:spcPts val="0"/>
              </a:spcAft>
              <a:buClr>
                <a:schemeClr val="accent1"/>
              </a:buClr>
              <a:buSzPts val="9600"/>
              <a:buNone/>
              <a:defRPr sz="9600">
                <a:solidFill>
                  <a:schemeClr val="accent1"/>
                </a:solidFill>
              </a:defRPr>
            </a:lvl5pPr>
            <a:lvl6pPr lvl="5" rtl="0">
              <a:spcBef>
                <a:spcPts val="0"/>
              </a:spcBef>
              <a:spcAft>
                <a:spcPts val="0"/>
              </a:spcAft>
              <a:buClr>
                <a:schemeClr val="accent1"/>
              </a:buClr>
              <a:buSzPts val="9600"/>
              <a:buNone/>
              <a:defRPr sz="9600">
                <a:solidFill>
                  <a:schemeClr val="accent1"/>
                </a:solidFill>
              </a:defRPr>
            </a:lvl6pPr>
            <a:lvl7pPr lvl="6" rtl="0">
              <a:spcBef>
                <a:spcPts val="0"/>
              </a:spcBef>
              <a:spcAft>
                <a:spcPts val="0"/>
              </a:spcAft>
              <a:buClr>
                <a:schemeClr val="accent1"/>
              </a:buClr>
              <a:buSzPts val="9600"/>
              <a:buNone/>
              <a:defRPr sz="9600">
                <a:solidFill>
                  <a:schemeClr val="accent1"/>
                </a:solidFill>
              </a:defRPr>
            </a:lvl7pPr>
            <a:lvl8pPr lvl="7" rtl="0">
              <a:spcBef>
                <a:spcPts val="0"/>
              </a:spcBef>
              <a:spcAft>
                <a:spcPts val="0"/>
              </a:spcAft>
              <a:buClr>
                <a:schemeClr val="accent1"/>
              </a:buClr>
              <a:buSzPts val="9600"/>
              <a:buNone/>
              <a:defRPr sz="9600">
                <a:solidFill>
                  <a:schemeClr val="accent1"/>
                </a:solidFill>
              </a:defRPr>
            </a:lvl8pPr>
            <a:lvl9pPr lvl="8" rtl="0">
              <a:spcBef>
                <a:spcPts val="0"/>
              </a:spcBef>
              <a:spcAft>
                <a:spcPts val="0"/>
              </a:spcAft>
              <a:buClr>
                <a:schemeClr val="accent1"/>
              </a:buClr>
              <a:buSzPts val="9600"/>
              <a:buNone/>
              <a:defRPr sz="9600">
                <a:solidFill>
                  <a:schemeClr val="accent1"/>
                </a:solidFill>
              </a:defRPr>
            </a:lvl9pPr>
          </a:lstStyle>
          <a:p>
            <a:r>
              <a:t>xx%</a:t>
            </a:r>
          </a:p>
        </p:txBody>
      </p:sp>
      <p:sp>
        <p:nvSpPr>
          <p:cNvPr id="137" name="Google Shape;137;p14"/>
          <p:cNvSpPr txBox="1"/>
          <p:nvPr>
            <p:ph idx="5" type="subTitle"/>
          </p:nvPr>
        </p:nvSpPr>
        <p:spPr>
          <a:xfrm>
            <a:off x="3616050" y="5350950"/>
            <a:ext cx="4857000" cy="799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nSpc>
                <a:spcPct val="100000"/>
              </a:lnSpc>
              <a:spcBef>
                <a:spcPts val="3200"/>
              </a:spcBef>
              <a:spcAft>
                <a:spcPts val="0"/>
              </a:spcAft>
              <a:buClr>
                <a:schemeClr val="accent2"/>
              </a:buClr>
              <a:buSzPts val="2800"/>
              <a:buNone/>
              <a:defRPr>
                <a:solidFill>
                  <a:schemeClr val="accent2"/>
                </a:solidFill>
              </a:defRPr>
            </a:lvl2pPr>
            <a:lvl3pPr lvl="2" rtl="0">
              <a:lnSpc>
                <a:spcPct val="100000"/>
              </a:lnSpc>
              <a:spcBef>
                <a:spcPts val="3200"/>
              </a:spcBef>
              <a:spcAft>
                <a:spcPts val="0"/>
              </a:spcAft>
              <a:buClr>
                <a:schemeClr val="accent2"/>
              </a:buClr>
              <a:buSzPts val="2800"/>
              <a:buNone/>
              <a:defRPr>
                <a:solidFill>
                  <a:schemeClr val="accent2"/>
                </a:solidFill>
              </a:defRPr>
            </a:lvl3pPr>
            <a:lvl4pPr lvl="3" rtl="0">
              <a:lnSpc>
                <a:spcPct val="100000"/>
              </a:lnSpc>
              <a:spcBef>
                <a:spcPts val="3200"/>
              </a:spcBef>
              <a:spcAft>
                <a:spcPts val="0"/>
              </a:spcAft>
              <a:buClr>
                <a:schemeClr val="accent2"/>
              </a:buClr>
              <a:buSzPts val="2800"/>
              <a:buNone/>
              <a:defRPr>
                <a:solidFill>
                  <a:schemeClr val="accent2"/>
                </a:solidFill>
              </a:defRPr>
            </a:lvl4pPr>
            <a:lvl5pPr lvl="4" rtl="0">
              <a:lnSpc>
                <a:spcPct val="100000"/>
              </a:lnSpc>
              <a:spcBef>
                <a:spcPts val="3200"/>
              </a:spcBef>
              <a:spcAft>
                <a:spcPts val="0"/>
              </a:spcAft>
              <a:buClr>
                <a:schemeClr val="accent2"/>
              </a:buClr>
              <a:buSzPts val="2800"/>
              <a:buNone/>
              <a:defRPr>
                <a:solidFill>
                  <a:schemeClr val="accent2"/>
                </a:solidFill>
              </a:defRPr>
            </a:lvl5pPr>
            <a:lvl6pPr lvl="5" rtl="0">
              <a:lnSpc>
                <a:spcPct val="100000"/>
              </a:lnSpc>
              <a:spcBef>
                <a:spcPts val="3200"/>
              </a:spcBef>
              <a:spcAft>
                <a:spcPts val="0"/>
              </a:spcAft>
              <a:buClr>
                <a:schemeClr val="accent2"/>
              </a:buClr>
              <a:buSzPts val="2800"/>
              <a:buNone/>
              <a:defRPr>
                <a:solidFill>
                  <a:schemeClr val="accent2"/>
                </a:solidFill>
              </a:defRPr>
            </a:lvl6pPr>
            <a:lvl7pPr lvl="6" rtl="0">
              <a:lnSpc>
                <a:spcPct val="100000"/>
              </a:lnSpc>
              <a:spcBef>
                <a:spcPts val="3200"/>
              </a:spcBef>
              <a:spcAft>
                <a:spcPts val="0"/>
              </a:spcAft>
              <a:buClr>
                <a:schemeClr val="accent2"/>
              </a:buClr>
              <a:buSzPts val="2800"/>
              <a:buNone/>
              <a:defRPr>
                <a:solidFill>
                  <a:schemeClr val="accent2"/>
                </a:solidFill>
              </a:defRPr>
            </a:lvl7pPr>
            <a:lvl8pPr lvl="7" rtl="0">
              <a:lnSpc>
                <a:spcPct val="100000"/>
              </a:lnSpc>
              <a:spcBef>
                <a:spcPts val="3200"/>
              </a:spcBef>
              <a:spcAft>
                <a:spcPts val="0"/>
              </a:spcAft>
              <a:buClr>
                <a:schemeClr val="accent2"/>
              </a:buClr>
              <a:buSzPts val="2800"/>
              <a:buNone/>
              <a:defRPr>
                <a:solidFill>
                  <a:schemeClr val="accent2"/>
                </a:solidFill>
              </a:defRPr>
            </a:lvl8pPr>
            <a:lvl9pPr lvl="8" rtl="0">
              <a:lnSpc>
                <a:spcPct val="100000"/>
              </a:lnSpc>
              <a:spcBef>
                <a:spcPts val="3200"/>
              </a:spcBef>
              <a:spcAft>
                <a:spcPts val="3200"/>
              </a:spcAft>
              <a:buClr>
                <a:schemeClr val="accent2"/>
              </a:buClr>
              <a:buSzPts val="2800"/>
              <a:buNone/>
              <a:defRPr>
                <a:solidFill>
                  <a:schemeClr val="accent2"/>
                </a:solidFill>
              </a:defRPr>
            </a:lvl9pPr>
          </a:lstStyle>
          <a:p/>
        </p:txBody>
      </p:sp>
      <p:sp>
        <p:nvSpPr>
          <p:cNvPr id="138" name="Google Shape;138;p14"/>
          <p:cNvSpPr txBox="1"/>
          <p:nvPr>
            <p:ph idx="6" type="subTitle"/>
          </p:nvPr>
        </p:nvSpPr>
        <p:spPr>
          <a:xfrm>
            <a:off x="3616050" y="6039750"/>
            <a:ext cx="4228800" cy="799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cxnSp>
        <p:nvCxnSpPr>
          <p:cNvPr id="139" name="Google Shape;139;p14"/>
          <p:cNvCxnSpPr/>
          <p:nvPr/>
        </p:nvCxnSpPr>
        <p:spPr>
          <a:xfrm>
            <a:off x="1592400" y="6839550"/>
            <a:ext cx="1699200" cy="0"/>
          </a:xfrm>
          <a:prstGeom prst="straightConnector1">
            <a:avLst/>
          </a:prstGeom>
          <a:noFill/>
          <a:ln cap="flat" cmpd="sng" w="28575">
            <a:solidFill>
              <a:schemeClr val="accent3"/>
            </a:solidFill>
            <a:prstDash val="solid"/>
            <a:round/>
            <a:headEnd len="med" w="med" type="none"/>
            <a:tailEnd len="med" w="med" type="none"/>
          </a:ln>
        </p:spPr>
      </p:cxnSp>
      <p:sp>
        <p:nvSpPr>
          <p:cNvPr id="140" name="Google Shape;140;p14"/>
          <p:cNvSpPr txBox="1"/>
          <p:nvPr>
            <p:ph hasCustomPrompt="1" idx="7" type="title"/>
          </p:nvPr>
        </p:nvSpPr>
        <p:spPr>
          <a:xfrm>
            <a:off x="1440000" y="7676800"/>
            <a:ext cx="2137800" cy="14886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9600"/>
              <a:buNone/>
              <a:defRPr sz="9600">
                <a:solidFill>
                  <a:schemeClr val="accent1"/>
                </a:solidFill>
              </a:defRPr>
            </a:lvl1pPr>
            <a:lvl2pPr lvl="1" rtl="0">
              <a:spcBef>
                <a:spcPts val="0"/>
              </a:spcBef>
              <a:spcAft>
                <a:spcPts val="0"/>
              </a:spcAft>
              <a:buClr>
                <a:schemeClr val="accent1"/>
              </a:buClr>
              <a:buSzPts val="9600"/>
              <a:buNone/>
              <a:defRPr sz="9600">
                <a:solidFill>
                  <a:schemeClr val="accent1"/>
                </a:solidFill>
              </a:defRPr>
            </a:lvl2pPr>
            <a:lvl3pPr lvl="2" rtl="0">
              <a:spcBef>
                <a:spcPts val="0"/>
              </a:spcBef>
              <a:spcAft>
                <a:spcPts val="0"/>
              </a:spcAft>
              <a:buClr>
                <a:schemeClr val="accent1"/>
              </a:buClr>
              <a:buSzPts val="9600"/>
              <a:buNone/>
              <a:defRPr sz="9600">
                <a:solidFill>
                  <a:schemeClr val="accent1"/>
                </a:solidFill>
              </a:defRPr>
            </a:lvl3pPr>
            <a:lvl4pPr lvl="3" rtl="0">
              <a:spcBef>
                <a:spcPts val="0"/>
              </a:spcBef>
              <a:spcAft>
                <a:spcPts val="0"/>
              </a:spcAft>
              <a:buClr>
                <a:schemeClr val="accent1"/>
              </a:buClr>
              <a:buSzPts val="9600"/>
              <a:buNone/>
              <a:defRPr sz="9600">
                <a:solidFill>
                  <a:schemeClr val="accent1"/>
                </a:solidFill>
              </a:defRPr>
            </a:lvl4pPr>
            <a:lvl5pPr lvl="4" rtl="0">
              <a:spcBef>
                <a:spcPts val="0"/>
              </a:spcBef>
              <a:spcAft>
                <a:spcPts val="0"/>
              </a:spcAft>
              <a:buClr>
                <a:schemeClr val="accent1"/>
              </a:buClr>
              <a:buSzPts val="9600"/>
              <a:buNone/>
              <a:defRPr sz="9600">
                <a:solidFill>
                  <a:schemeClr val="accent1"/>
                </a:solidFill>
              </a:defRPr>
            </a:lvl5pPr>
            <a:lvl6pPr lvl="5" rtl="0">
              <a:spcBef>
                <a:spcPts val="0"/>
              </a:spcBef>
              <a:spcAft>
                <a:spcPts val="0"/>
              </a:spcAft>
              <a:buClr>
                <a:schemeClr val="accent1"/>
              </a:buClr>
              <a:buSzPts val="9600"/>
              <a:buNone/>
              <a:defRPr sz="9600">
                <a:solidFill>
                  <a:schemeClr val="accent1"/>
                </a:solidFill>
              </a:defRPr>
            </a:lvl6pPr>
            <a:lvl7pPr lvl="6" rtl="0">
              <a:spcBef>
                <a:spcPts val="0"/>
              </a:spcBef>
              <a:spcAft>
                <a:spcPts val="0"/>
              </a:spcAft>
              <a:buClr>
                <a:schemeClr val="accent1"/>
              </a:buClr>
              <a:buSzPts val="9600"/>
              <a:buNone/>
              <a:defRPr sz="9600">
                <a:solidFill>
                  <a:schemeClr val="accent1"/>
                </a:solidFill>
              </a:defRPr>
            </a:lvl7pPr>
            <a:lvl8pPr lvl="7" rtl="0">
              <a:spcBef>
                <a:spcPts val="0"/>
              </a:spcBef>
              <a:spcAft>
                <a:spcPts val="0"/>
              </a:spcAft>
              <a:buClr>
                <a:schemeClr val="accent1"/>
              </a:buClr>
              <a:buSzPts val="9600"/>
              <a:buNone/>
              <a:defRPr sz="9600">
                <a:solidFill>
                  <a:schemeClr val="accent1"/>
                </a:solidFill>
              </a:defRPr>
            </a:lvl8pPr>
            <a:lvl9pPr lvl="8" rtl="0">
              <a:spcBef>
                <a:spcPts val="0"/>
              </a:spcBef>
              <a:spcAft>
                <a:spcPts val="0"/>
              </a:spcAft>
              <a:buClr>
                <a:schemeClr val="accent1"/>
              </a:buClr>
              <a:buSzPts val="9600"/>
              <a:buNone/>
              <a:defRPr sz="9600">
                <a:solidFill>
                  <a:schemeClr val="accent1"/>
                </a:solidFill>
              </a:defRPr>
            </a:lvl9pPr>
          </a:lstStyle>
          <a:p>
            <a:r>
              <a:t>xx%</a:t>
            </a:r>
          </a:p>
        </p:txBody>
      </p:sp>
      <p:sp>
        <p:nvSpPr>
          <p:cNvPr id="141" name="Google Shape;141;p14"/>
          <p:cNvSpPr txBox="1"/>
          <p:nvPr>
            <p:ph idx="8" type="subTitle"/>
          </p:nvPr>
        </p:nvSpPr>
        <p:spPr>
          <a:xfrm>
            <a:off x="3616050" y="7676800"/>
            <a:ext cx="4857000" cy="799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nSpc>
                <a:spcPct val="100000"/>
              </a:lnSpc>
              <a:spcBef>
                <a:spcPts val="3200"/>
              </a:spcBef>
              <a:spcAft>
                <a:spcPts val="0"/>
              </a:spcAft>
              <a:buClr>
                <a:schemeClr val="accent2"/>
              </a:buClr>
              <a:buSzPts val="2800"/>
              <a:buNone/>
              <a:defRPr>
                <a:solidFill>
                  <a:schemeClr val="accent2"/>
                </a:solidFill>
              </a:defRPr>
            </a:lvl2pPr>
            <a:lvl3pPr lvl="2" rtl="0">
              <a:lnSpc>
                <a:spcPct val="100000"/>
              </a:lnSpc>
              <a:spcBef>
                <a:spcPts val="3200"/>
              </a:spcBef>
              <a:spcAft>
                <a:spcPts val="0"/>
              </a:spcAft>
              <a:buClr>
                <a:schemeClr val="accent2"/>
              </a:buClr>
              <a:buSzPts val="2800"/>
              <a:buNone/>
              <a:defRPr>
                <a:solidFill>
                  <a:schemeClr val="accent2"/>
                </a:solidFill>
              </a:defRPr>
            </a:lvl3pPr>
            <a:lvl4pPr lvl="3" rtl="0">
              <a:lnSpc>
                <a:spcPct val="100000"/>
              </a:lnSpc>
              <a:spcBef>
                <a:spcPts val="3200"/>
              </a:spcBef>
              <a:spcAft>
                <a:spcPts val="0"/>
              </a:spcAft>
              <a:buClr>
                <a:schemeClr val="accent2"/>
              </a:buClr>
              <a:buSzPts val="2800"/>
              <a:buNone/>
              <a:defRPr>
                <a:solidFill>
                  <a:schemeClr val="accent2"/>
                </a:solidFill>
              </a:defRPr>
            </a:lvl4pPr>
            <a:lvl5pPr lvl="4" rtl="0">
              <a:lnSpc>
                <a:spcPct val="100000"/>
              </a:lnSpc>
              <a:spcBef>
                <a:spcPts val="3200"/>
              </a:spcBef>
              <a:spcAft>
                <a:spcPts val="0"/>
              </a:spcAft>
              <a:buClr>
                <a:schemeClr val="accent2"/>
              </a:buClr>
              <a:buSzPts val="2800"/>
              <a:buNone/>
              <a:defRPr>
                <a:solidFill>
                  <a:schemeClr val="accent2"/>
                </a:solidFill>
              </a:defRPr>
            </a:lvl5pPr>
            <a:lvl6pPr lvl="5" rtl="0">
              <a:lnSpc>
                <a:spcPct val="100000"/>
              </a:lnSpc>
              <a:spcBef>
                <a:spcPts val="3200"/>
              </a:spcBef>
              <a:spcAft>
                <a:spcPts val="0"/>
              </a:spcAft>
              <a:buClr>
                <a:schemeClr val="accent2"/>
              </a:buClr>
              <a:buSzPts val="2800"/>
              <a:buNone/>
              <a:defRPr>
                <a:solidFill>
                  <a:schemeClr val="accent2"/>
                </a:solidFill>
              </a:defRPr>
            </a:lvl6pPr>
            <a:lvl7pPr lvl="6" rtl="0">
              <a:lnSpc>
                <a:spcPct val="100000"/>
              </a:lnSpc>
              <a:spcBef>
                <a:spcPts val="3200"/>
              </a:spcBef>
              <a:spcAft>
                <a:spcPts val="0"/>
              </a:spcAft>
              <a:buClr>
                <a:schemeClr val="accent2"/>
              </a:buClr>
              <a:buSzPts val="2800"/>
              <a:buNone/>
              <a:defRPr>
                <a:solidFill>
                  <a:schemeClr val="accent2"/>
                </a:solidFill>
              </a:defRPr>
            </a:lvl7pPr>
            <a:lvl8pPr lvl="7" rtl="0">
              <a:lnSpc>
                <a:spcPct val="100000"/>
              </a:lnSpc>
              <a:spcBef>
                <a:spcPts val="3200"/>
              </a:spcBef>
              <a:spcAft>
                <a:spcPts val="0"/>
              </a:spcAft>
              <a:buClr>
                <a:schemeClr val="accent2"/>
              </a:buClr>
              <a:buSzPts val="2800"/>
              <a:buNone/>
              <a:defRPr>
                <a:solidFill>
                  <a:schemeClr val="accent2"/>
                </a:solidFill>
              </a:defRPr>
            </a:lvl8pPr>
            <a:lvl9pPr lvl="8" rtl="0">
              <a:lnSpc>
                <a:spcPct val="100000"/>
              </a:lnSpc>
              <a:spcBef>
                <a:spcPts val="3200"/>
              </a:spcBef>
              <a:spcAft>
                <a:spcPts val="3200"/>
              </a:spcAft>
              <a:buClr>
                <a:schemeClr val="accent2"/>
              </a:buClr>
              <a:buSzPts val="2800"/>
              <a:buNone/>
              <a:defRPr>
                <a:solidFill>
                  <a:schemeClr val="accent2"/>
                </a:solidFill>
              </a:defRPr>
            </a:lvl9pPr>
          </a:lstStyle>
          <a:p/>
        </p:txBody>
      </p:sp>
      <p:sp>
        <p:nvSpPr>
          <p:cNvPr id="142" name="Google Shape;142;p14"/>
          <p:cNvSpPr txBox="1"/>
          <p:nvPr>
            <p:ph idx="9" type="subTitle"/>
          </p:nvPr>
        </p:nvSpPr>
        <p:spPr>
          <a:xfrm>
            <a:off x="3616050" y="8365600"/>
            <a:ext cx="4228800" cy="799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cxnSp>
        <p:nvCxnSpPr>
          <p:cNvPr id="143" name="Google Shape;143;p14"/>
          <p:cNvCxnSpPr/>
          <p:nvPr/>
        </p:nvCxnSpPr>
        <p:spPr>
          <a:xfrm>
            <a:off x="1592400" y="9165400"/>
            <a:ext cx="1699200" cy="0"/>
          </a:xfrm>
          <a:prstGeom prst="straightConnector1">
            <a:avLst/>
          </a:prstGeom>
          <a:noFill/>
          <a:ln cap="flat" cmpd="sng" w="28575">
            <a:solidFill>
              <a:schemeClr val="accent3"/>
            </a:solidFill>
            <a:prstDash val="solid"/>
            <a:round/>
            <a:headEnd len="med" w="med" type="none"/>
            <a:tailEnd len="med" w="med" type="none"/>
          </a:ln>
        </p:spPr>
      </p:cxnSp>
      <p:sp>
        <p:nvSpPr>
          <p:cNvPr id="144" name="Google Shape;144;p14"/>
          <p:cNvSpPr txBox="1"/>
          <p:nvPr>
            <p:ph hasCustomPrompt="1" idx="13" type="title"/>
          </p:nvPr>
        </p:nvSpPr>
        <p:spPr>
          <a:xfrm>
            <a:off x="9814950" y="3025100"/>
            <a:ext cx="2137800" cy="14886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9600"/>
              <a:buNone/>
              <a:defRPr sz="9600">
                <a:solidFill>
                  <a:schemeClr val="accent1"/>
                </a:solidFill>
              </a:defRPr>
            </a:lvl1pPr>
            <a:lvl2pPr lvl="1" rtl="0">
              <a:spcBef>
                <a:spcPts val="0"/>
              </a:spcBef>
              <a:spcAft>
                <a:spcPts val="0"/>
              </a:spcAft>
              <a:buClr>
                <a:schemeClr val="accent1"/>
              </a:buClr>
              <a:buSzPts val="9600"/>
              <a:buNone/>
              <a:defRPr sz="9600">
                <a:solidFill>
                  <a:schemeClr val="accent1"/>
                </a:solidFill>
              </a:defRPr>
            </a:lvl2pPr>
            <a:lvl3pPr lvl="2" rtl="0">
              <a:spcBef>
                <a:spcPts val="0"/>
              </a:spcBef>
              <a:spcAft>
                <a:spcPts val="0"/>
              </a:spcAft>
              <a:buClr>
                <a:schemeClr val="accent1"/>
              </a:buClr>
              <a:buSzPts val="9600"/>
              <a:buNone/>
              <a:defRPr sz="9600">
                <a:solidFill>
                  <a:schemeClr val="accent1"/>
                </a:solidFill>
              </a:defRPr>
            </a:lvl3pPr>
            <a:lvl4pPr lvl="3" rtl="0">
              <a:spcBef>
                <a:spcPts val="0"/>
              </a:spcBef>
              <a:spcAft>
                <a:spcPts val="0"/>
              </a:spcAft>
              <a:buClr>
                <a:schemeClr val="accent1"/>
              </a:buClr>
              <a:buSzPts val="9600"/>
              <a:buNone/>
              <a:defRPr sz="9600">
                <a:solidFill>
                  <a:schemeClr val="accent1"/>
                </a:solidFill>
              </a:defRPr>
            </a:lvl4pPr>
            <a:lvl5pPr lvl="4" rtl="0">
              <a:spcBef>
                <a:spcPts val="0"/>
              </a:spcBef>
              <a:spcAft>
                <a:spcPts val="0"/>
              </a:spcAft>
              <a:buClr>
                <a:schemeClr val="accent1"/>
              </a:buClr>
              <a:buSzPts val="9600"/>
              <a:buNone/>
              <a:defRPr sz="9600">
                <a:solidFill>
                  <a:schemeClr val="accent1"/>
                </a:solidFill>
              </a:defRPr>
            </a:lvl5pPr>
            <a:lvl6pPr lvl="5" rtl="0">
              <a:spcBef>
                <a:spcPts val="0"/>
              </a:spcBef>
              <a:spcAft>
                <a:spcPts val="0"/>
              </a:spcAft>
              <a:buClr>
                <a:schemeClr val="accent1"/>
              </a:buClr>
              <a:buSzPts val="9600"/>
              <a:buNone/>
              <a:defRPr sz="9600">
                <a:solidFill>
                  <a:schemeClr val="accent1"/>
                </a:solidFill>
              </a:defRPr>
            </a:lvl6pPr>
            <a:lvl7pPr lvl="6" rtl="0">
              <a:spcBef>
                <a:spcPts val="0"/>
              </a:spcBef>
              <a:spcAft>
                <a:spcPts val="0"/>
              </a:spcAft>
              <a:buClr>
                <a:schemeClr val="accent1"/>
              </a:buClr>
              <a:buSzPts val="9600"/>
              <a:buNone/>
              <a:defRPr sz="9600">
                <a:solidFill>
                  <a:schemeClr val="accent1"/>
                </a:solidFill>
              </a:defRPr>
            </a:lvl7pPr>
            <a:lvl8pPr lvl="7" rtl="0">
              <a:spcBef>
                <a:spcPts val="0"/>
              </a:spcBef>
              <a:spcAft>
                <a:spcPts val="0"/>
              </a:spcAft>
              <a:buClr>
                <a:schemeClr val="accent1"/>
              </a:buClr>
              <a:buSzPts val="9600"/>
              <a:buNone/>
              <a:defRPr sz="9600">
                <a:solidFill>
                  <a:schemeClr val="accent1"/>
                </a:solidFill>
              </a:defRPr>
            </a:lvl8pPr>
            <a:lvl9pPr lvl="8" rtl="0">
              <a:spcBef>
                <a:spcPts val="0"/>
              </a:spcBef>
              <a:spcAft>
                <a:spcPts val="0"/>
              </a:spcAft>
              <a:buClr>
                <a:schemeClr val="accent1"/>
              </a:buClr>
              <a:buSzPts val="9600"/>
              <a:buNone/>
              <a:defRPr sz="9600">
                <a:solidFill>
                  <a:schemeClr val="accent1"/>
                </a:solidFill>
              </a:defRPr>
            </a:lvl9pPr>
          </a:lstStyle>
          <a:p>
            <a:r>
              <a:t>xx%</a:t>
            </a:r>
          </a:p>
        </p:txBody>
      </p:sp>
      <p:sp>
        <p:nvSpPr>
          <p:cNvPr id="145" name="Google Shape;145;p14"/>
          <p:cNvSpPr txBox="1"/>
          <p:nvPr>
            <p:ph idx="14" type="subTitle"/>
          </p:nvPr>
        </p:nvSpPr>
        <p:spPr>
          <a:xfrm>
            <a:off x="11991000" y="3025100"/>
            <a:ext cx="4857000" cy="799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nSpc>
                <a:spcPct val="100000"/>
              </a:lnSpc>
              <a:spcBef>
                <a:spcPts val="3200"/>
              </a:spcBef>
              <a:spcAft>
                <a:spcPts val="0"/>
              </a:spcAft>
              <a:buClr>
                <a:schemeClr val="accent2"/>
              </a:buClr>
              <a:buSzPts val="2800"/>
              <a:buNone/>
              <a:defRPr>
                <a:solidFill>
                  <a:schemeClr val="accent2"/>
                </a:solidFill>
              </a:defRPr>
            </a:lvl2pPr>
            <a:lvl3pPr lvl="2" rtl="0">
              <a:lnSpc>
                <a:spcPct val="100000"/>
              </a:lnSpc>
              <a:spcBef>
                <a:spcPts val="3200"/>
              </a:spcBef>
              <a:spcAft>
                <a:spcPts val="0"/>
              </a:spcAft>
              <a:buClr>
                <a:schemeClr val="accent2"/>
              </a:buClr>
              <a:buSzPts val="2800"/>
              <a:buNone/>
              <a:defRPr>
                <a:solidFill>
                  <a:schemeClr val="accent2"/>
                </a:solidFill>
              </a:defRPr>
            </a:lvl3pPr>
            <a:lvl4pPr lvl="3" rtl="0">
              <a:lnSpc>
                <a:spcPct val="100000"/>
              </a:lnSpc>
              <a:spcBef>
                <a:spcPts val="3200"/>
              </a:spcBef>
              <a:spcAft>
                <a:spcPts val="0"/>
              </a:spcAft>
              <a:buClr>
                <a:schemeClr val="accent2"/>
              </a:buClr>
              <a:buSzPts val="2800"/>
              <a:buNone/>
              <a:defRPr>
                <a:solidFill>
                  <a:schemeClr val="accent2"/>
                </a:solidFill>
              </a:defRPr>
            </a:lvl4pPr>
            <a:lvl5pPr lvl="4" rtl="0">
              <a:lnSpc>
                <a:spcPct val="100000"/>
              </a:lnSpc>
              <a:spcBef>
                <a:spcPts val="3200"/>
              </a:spcBef>
              <a:spcAft>
                <a:spcPts val="0"/>
              </a:spcAft>
              <a:buClr>
                <a:schemeClr val="accent2"/>
              </a:buClr>
              <a:buSzPts val="2800"/>
              <a:buNone/>
              <a:defRPr>
                <a:solidFill>
                  <a:schemeClr val="accent2"/>
                </a:solidFill>
              </a:defRPr>
            </a:lvl5pPr>
            <a:lvl6pPr lvl="5" rtl="0">
              <a:lnSpc>
                <a:spcPct val="100000"/>
              </a:lnSpc>
              <a:spcBef>
                <a:spcPts val="3200"/>
              </a:spcBef>
              <a:spcAft>
                <a:spcPts val="0"/>
              </a:spcAft>
              <a:buClr>
                <a:schemeClr val="accent2"/>
              </a:buClr>
              <a:buSzPts val="2800"/>
              <a:buNone/>
              <a:defRPr>
                <a:solidFill>
                  <a:schemeClr val="accent2"/>
                </a:solidFill>
              </a:defRPr>
            </a:lvl6pPr>
            <a:lvl7pPr lvl="6" rtl="0">
              <a:lnSpc>
                <a:spcPct val="100000"/>
              </a:lnSpc>
              <a:spcBef>
                <a:spcPts val="3200"/>
              </a:spcBef>
              <a:spcAft>
                <a:spcPts val="0"/>
              </a:spcAft>
              <a:buClr>
                <a:schemeClr val="accent2"/>
              </a:buClr>
              <a:buSzPts val="2800"/>
              <a:buNone/>
              <a:defRPr>
                <a:solidFill>
                  <a:schemeClr val="accent2"/>
                </a:solidFill>
              </a:defRPr>
            </a:lvl7pPr>
            <a:lvl8pPr lvl="7" rtl="0">
              <a:lnSpc>
                <a:spcPct val="100000"/>
              </a:lnSpc>
              <a:spcBef>
                <a:spcPts val="3200"/>
              </a:spcBef>
              <a:spcAft>
                <a:spcPts val="0"/>
              </a:spcAft>
              <a:buClr>
                <a:schemeClr val="accent2"/>
              </a:buClr>
              <a:buSzPts val="2800"/>
              <a:buNone/>
              <a:defRPr>
                <a:solidFill>
                  <a:schemeClr val="accent2"/>
                </a:solidFill>
              </a:defRPr>
            </a:lvl8pPr>
            <a:lvl9pPr lvl="8" rtl="0">
              <a:lnSpc>
                <a:spcPct val="100000"/>
              </a:lnSpc>
              <a:spcBef>
                <a:spcPts val="3200"/>
              </a:spcBef>
              <a:spcAft>
                <a:spcPts val="3200"/>
              </a:spcAft>
              <a:buClr>
                <a:schemeClr val="accent2"/>
              </a:buClr>
              <a:buSzPts val="2800"/>
              <a:buNone/>
              <a:defRPr>
                <a:solidFill>
                  <a:schemeClr val="accent2"/>
                </a:solidFill>
              </a:defRPr>
            </a:lvl9pPr>
          </a:lstStyle>
          <a:p/>
        </p:txBody>
      </p:sp>
      <p:sp>
        <p:nvSpPr>
          <p:cNvPr id="146" name="Google Shape;146;p14"/>
          <p:cNvSpPr txBox="1"/>
          <p:nvPr>
            <p:ph idx="15" type="subTitle"/>
          </p:nvPr>
        </p:nvSpPr>
        <p:spPr>
          <a:xfrm>
            <a:off x="11991000" y="3713900"/>
            <a:ext cx="4228800" cy="799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cxnSp>
        <p:nvCxnSpPr>
          <p:cNvPr id="147" name="Google Shape;147;p14"/>
          <p:cNvCxnSpPr/>
          <p:nvPr/>
        </p:nvCxnSpPr>
        <p:spPr>
          <a:xfrm>
            <a:off x="9967350" y="4513700"/>
            <a:ext cx="1699200" cy="0"/>
          </a:xfrm>
          <a:prstGeom prst="straightConnector1">
            <a:avLst/>
          </a:prstGeom>
          <a:noFill/>
          <a:ln cap="flat" cmpd="sng" w="28575">
            <a:solidFill>
              <a:schemeClr val="accent3"/>
            </a:solidFill>
            <a:prstDash val="solid"/>
            <a:round/>
            <a:headEnd len="med" w="med" type="none"/>
            <a:tailEnd len="med" w="med" type="none"/>
          </a:ln>
        </p:spPr>
      </p:cxnSp>
      <p:sp>
        <p:nvSpPr>
          <p:cNvPr id="148" name="Google Shape;148;p14"/>
          <p:cNvSpPr txBox="1"/>
          <p:nvPr>
            <p:ph hasCustomPrompt="1" idx="16" type="title"/>
          </p:nvPr>
        </p:nvSpPr>
        <p:spPr>
          <a:xfrm>
            <a:off x="9814950" y="5350950"/>
            <a:ext cx="2137800" cy="14886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9600"/>
              <a:buNone/>
              <a:defRPr sz="9600">
                <a:solidFill>
                  <a:schemeClr val="accent1"/>
                </a:solidFill>
              </a:defRPr>
            </a:lvl1pPr>
            <a:lvl2pPr lvl="1" rtl="0">
              <a:spcBef>
                <a:spcPts val="0"/>
              </a:spcBef>
              <a:spcAft>
                <a:spcPts val="0"/>
              </a:spcAft>
              <a:buClr>
                <a:schemeClr val="accent1"/>
              </a:buClr>
              <a:buSzPts val="9600"/>
              <a:buNone/>
              <a:defRPr sz="9600">
                <a:solidFill>
                  <a:schemeClr val="accent1"/>
                </a:solidFill>
              </a:defRPr>
            </a:lvl2pPr>
            <a:lvl3pPr lvl="2" rtl="0">
              <a:spcBef>
                <a:spcPts val="0"/>
              </a:spcBef>
              <a:spcAft>
                <a:spcPts val="0"/>
              </a:spcAft>
              <a:buClr>
                <a:schemeClr val="accent1"/>
              </a:buClr>
              <a:buSzPts val="9600"/>
              <a:buNone/>
              <a:defRPr sz="9600">
                <a:solidFill>
                  <a:schemeClr val="accent1"/>
                </a:solidFill>
              </a:defRPr>
            </a:lvl3pPr>
            <a:lvl4pPr lvl="3" rtl="0">
              <a:spcBef>
                <a:spcPts val="0"/>
              </a:spcBef>
              <a:spcAft>
                <a:spcPts val="0"/>
              </a:spcAft>
              <a:buClr>
                <a:schemeClr val="accent1"/>
              </a:buClr>
              <a:buSzPts val="9600"/>
              <a:buNone/>
              <a:defRPr sz="9600">
                <a:solidFill>
                  <a:schemeClr val="accent1"/>
                </a:solidFill>
              </a:defRPr>
            </a:lvl4pPr>
            <a:lvl5pPr lvl="4" rtl="0">
              <a:spcBef>
                <a:spcPts val="0"/>
              </a:spcBef>
              <a:spcAft>
                <a:spcPts val="0"/>
              </a:spcAft>
              <a:buClr>
                <a:schemeClr val="accent1"/>
              </a:buClr>
              <a:buSzPts val="9600"/>
              <a:buNone/>
              <a:defRPr sz="9600">
                <a:solidFill>
                  <a:schemeClr val="accent1"/>
                </a:solidFill>
              </a:defRPr>
            </a:lvl5pPr>
            <a:lvl6pPr lvl="5" rtl="0">
              <a:spcBef>
                <a:spcPts val="0"/>
              </a:spcBef>
              <a:spcAft>
                <a:spcPts val="0"/>
              </a:spcAft>
              <a:buClr>
                <a:schemeClr val="accent1"/>
              </a:buClr>
              <a:buSzPts val="9600"/>
              <a:buNone/>
              <a:defRPr sz="9600">
                <a:solidFill>
                  <a:schemeClr val="accent1"/>
                </a:solidFill>
              </a:defRPr>
            </a:lvl6pPr>
            <a:lvl7pPr lvl="6" rtl="0">
              <a:spcBef>
                <a:spcPts val="0"/>
              </a:spcBef>
              <a:spcAft>
                <a:spcPts val="0"/>
              </a:spcAft>
              <a:buClr>
                <a:schemeClr val="accent1"/>
              </a:buClr>
              <a:buSzPts val="9600"/>
              <a:buNone/>
              <a:defRPr sz="9600">
                <a:solidFill>
                  <a:schemeClr val="accent1"/>
                </a:solidFill>
              </a:defRPr>
            </a:lvl7pPr>
            <a:lvl8pPr lvl="7" rtl="0">
              <a:spcBef>
                <a:spcPts val="0"/>
              </a:spcBef>
              <a:spcAft>
                <a:spcPts val="0"/>
              </a:spcAft>
              <a:buClr>
                <a:schemeClr val="accent1"/>
              </a:buClr>
              <a:buSzPts val="9600"/>
              <a:buNone/>
              <a:defRPr sz="9600">
                <a:solidFill>
                  <a:schemeClr val="accent1"/>
                </a:solidFill>
              </a:defRPr>
            </a:lvl8pPr>
            <a:lvl9pPr lvl="8" rtl="0">
              <a:spcBef>
                <a:spcPts val="0"/>
              </a:spcBef>
              <a:spcAft>
                <a:spcPts val="0"/>
              </a:spcAft>
              <a:buClr>
                <a:schemeClr val="accent1"/>
              </a:buClr>
              <a:buSzPts val="9600"/>
              <a:buNone/>
              <a:defRPr sz="9600">
                <a:solidFill>
                  <a:schemeClr val="accent1"/>
                </a:solidFill>
              </a:defRPr>
            </a:lvl9pPr>
          </a:lstStyle>
          <a:p>
            <a:r>
              <a:t>xx%</a:t>
            </a:r>
          </a:p>
        </p:txBody>
      </p:sp>
      <p:sp>
        <p:nvSpPr>
          <p:cNvPr id="149" name="Google Shape;149;p14"/>
          <p:cNvSpPr txBox="1"/>
          <p:nvPr>
            <p:ph idx="17" type="subTitle"/>
          </p:nvPr>
        </p:nvSpPr>
        <p:spPr>
          <a:xfrm>
            <a:off x="11991000" y="5350950"/>
            <a:ext cx="4857000" cy="799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nSpc>
                <a:spcPct val="100000"/>
              </a:lnSpc>
              <a:spcBef>
                <a:spcPts val="3200"/>
              </a:spcBef>
              <a:spcAft>
                <a:spcPts val="0"/>
              </a:spcAft>
              <a:buClr>
                <a:schemeClr val="accent2"/>
              </a:buClr>
              <a:buSzPts val="2800"/>
              <a:buNone/>
              <a:defRPr>
                <a:solidFill>
                  <a:schemeClr val="accent2"/>
                </a:solidFill>
              </a:defRPr>
            </a:lvl2pPr>
            <a:lvl3pPr lvl="2" rtl="0">
              <a:lnSpc>
                <a:spcPct val="100000"/>
              </a:lnSpc>
              <a:spcBef>
                <a:spcPts val="3200"/>
              </a:spcBef>
              <a:spcAft>
                <a:spcPts val="0"/>
              </a:spcAft>
              <a:buClr>
                <a:schemeClr val="accent2"/>
              </a:buClr>
              <a:buSzPts val="2800"/>
              <a:buNone/>
              <a:defRPr>
                <a:solidFill>
                  <a:schemeClr val="accent2"/>
                </a:solidFill>
              </a:defRPr>
            </a:lvl3pPr>
            <a:lvl4pPr lvl="3" rtl="0">
              <a:lnSpc>
                <a:spcPct val="100000"/>
              </a:lnSpc>
              <a:spcBef>
                <a:spcPts val="3200"/>
              </a:spcBef>
              <a:spcAft>
                <a:spcPts val="0"/>
              </a:spcAft>
              <a:buClr>
                <a:schemeClr val="accent2"/>
              </a:buClr>
              <a:buSzPts val="2800"/>
              <a:buNone/>
              <a:defRPr>
                <a:solidFill>
                  <a:schemeClr val="accent2"/>
                </a:solidFill>
              </a:defRPr>
            </a:lvl4pPr>
            <a:lvl5pPr lvl="4" rtl="0">
              <a:lnSpc>
                <a:spcPct val="100000"/>
              </a:lnSpc>
              <a:spcBef>
                <a:spcPts val="3200"/>
              </a:spcBef>
              <a:spcAft>
                <a:spcPts val="0"/>
              </a:spcAft>
              <a:buClr>
                <a:schemeClr val="accent2"/>
              </a:buClr>
              <a:buSzPts val="2800"/>
              <a:buNone/>
              <a:defRPr>
                <a:solidFill>
                  <a:schemeClr val="accent2"/>
                </a:solidFill>
              </a:defRPr>
            </a:lvl5pPr>
            <a:lvl6pPr lvl="5" rtl="0">
              <a:lnSpc>
                <a:spcPct val="100000"/>
              </a:lnSpc>
              <a:spcBef>
                <a:spcPts val="3200"/>
              </a:spcBef>
              <a:spcAft>
                <a:spcPts val="0"/>
              </a:spcAft>
              <a:buClr>
                <a:schemeClr val="accent2"/>
              </a:buClr>
              <a:buSzPts val="2800"/>
              <a:buNone/>
              <a:defRPr>
                <a:solidFill>
                  <a:schemeClr val="accent2"/>
                </a:solidFill>
              </a:defRPr>
            </a:lvl6pPr>
            <a:lvl7pPr lvl="6" rtl="0">
              <a:lnSpc>
                <a:spcPct val="100000"/>
              </a:lnSpc>
              <a:spcBef>
                <a:spcPts val="3200"/>
              </a:spcBef>
              <a:spcAft>
                <a:spcPts val="0"/>
              </a:spcAft>
              <a:buClr>
                <a:schemeClr val="accent2"/>
              </a:buClr>
              <a:buSzPts val="2800"/>
              <a:buNone/>
              <a:defRPr>
                <a:solidFill>
                  <a:schemeClr val="accent2"/>
                </a:solidFill>
              </a:defRPr>
            </a:lvl7pPr>
            <a:lvl8pPr lvl="7" rtl="0">
              <a:lnSpc>
                <a:spcPct val="100000"/>
              </a:lnSpc>
              <a:spcBef>
                <a:spcPts val="3200"/>
              </a:spcBef>
              <a:spcAft>
                <a:spcPts val="0"/>
              </a:spcAft>
              <a:buClr>
                <a:schemeClr val="accent2"/>
              </a:buClr>
              <a:buSzPts val="2800"/>
              <a:buNone/>
              <a:defRPr>
                <a:solidFill>
                  <a:schemeClr val="accent2"/>
                </a:solidFill>
              </a:defRPr>
            </a:lvl8pPr>
            <a:lvl9pPr lvl="8" rtl="0">
              <a:lnSpc>
                <a:spcPct val="100000"/>
              </a:lnSpc>
              <a:spcBef>
                <a:spcPts val="3200"/>
              </a:spcBef>
              <a:spcAft>
                <a:spcPts val="3200"/>
              </a:spcAft>
              <a:buClr>
                <a:schemeClr val="accent2"/>
              </a:buClr>
              <a:buSzPts val="2800"/>
              <a:buNone/>
              <a:defRPr>
                <a:solidFill>
                  <a:schemeClr val="accent2"/>
                </a:solidFill>
              </a:defRPr>
            </a:lvl9pPr>
          </a:lstStyle>
          <a:p/>
        </p:txBody>
      </p:sp>
      <p:sp>
        <p:nvSpPr>
          <p:cNvPr id="150" name="Google Shape;150;p14"/>
          <p:cNvSpPr txBox="1"/>
          <p:nvPr>
            <p:ph idx="18" type="subTitle"/>
          </p:nvPr>
        </p:nvSpPr>
        <p:spPr>
          <a:xfrm>
            <a:off x="11991000" y="6039750"/>
            <a:ext cx="4228800" cy="799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cxnSp>
        <p:nvCxnSpPr>
          <p:cNvPr id="151" name="Google Shape;151;p14"/>
          <p:cNvCxnSpPr/>
          <p:nvPr/>
        </p:nvCxnSpPr>
        <p:spPr>
          <a:xfrm>
            <a:off x="9967350" y="6839550"/>
            <a:ext cx="1699200" cy="0"/>
          </a:xfrm>
          <a:prstGeom prst="straightConnector1">
            <a:avLst/>
          </a:prstGeom>
          <a:noFill/>
          <a:ln cap="flat" cmpd="sng" w="28575">
            <a:solidFill>
              <a:schemeClr val="accent3"/>
            </a:solidFill>
            <a:prstDash val="solid"/>
            <a:round/>
            <a:headEnd len="med" w="med" type="none"/>
            <a:tailEnd len="med" w="med" type="none"/>
          </a:ln>
        </p:spPr>
      </p:cxnSp>
      <p:sp>
        <p:nvSpPr>
          <p:cNvPr id="152" name="Google Shape;152;p14"/>
          <p:cNvSpPr txBox="1"/>
          <p:nvPr>
            <p:ph hasCustomPrompt="1" idx="19" type="title"/>
          </p:nvPr>
        </p:nvSpPr>
        <p:spPr>
          <a:xfrm>
            <a:off x="9814950" y="7676800"/>
            <a:ext cx="2137800" cy="14886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9600"/>
              <a:buNone/>
              <a:defRPr sz="9600">
                <a:solidFill>
                  <a:schemeClr val="accent1"/>
                </a:solidFill>
              </a:defRPr>
            </a:lvl1pPr>
            <a:lvl2pPr lvl="1" rtl="0">
              <a:spcBef>
                <a:spcPts val="0"/>
              </a:spcBef>
              <a:spcAft>
                <a:spcPts val="0"/>
              </a:spcAft>
              <a:buClr>
                <a:schemeClr val="accent1"/>
              </a:buClr>
              <a:buSzPts val="9600"/>
              <a:buNone/>
              <a:defRPr sz="9600">
                <a:solidFill>
                  <a:schemeClr val="accent1"/>
                </a:solidFill>
              </a:defRPr>
            </a:lvl2pPr>
            <a:lvl3pPr lvl="2" rtl="0">
              <a:spcBef>
                <a:spcPts val="0"/>
              </a:spcBef>
              <a:spcAft>
                <a:spcPts val="0"/>
              </a:spcAft>
              <a:buClr>
                <a:schemeClr val="accent1"/>
              </a:buClr>
              <a:buSzPts val="9600"/>
              <a:buNone/>
              <a:defRPr sz="9600">
                <a:solidFill>
                  <a:schemeClr val="accent1"/>
                </a:solidFill>
              </a:defRPr>
            </a:lvl3pPr>
            <a:lvl4pPr lvl="3" rtl="0">
              <a:spcBef>
                <a:spcPts val="0"/>
              </a:spcBef>
              <a:spcAft>
                <a:spcPts val="0"/>
              </a:spcAft>
              <a:buClr>
                <a:schemeClr val="accent1"/>
              </a:buClr>
              <a:buSzPts val="9600"/>
              <a:buNone/>
              <a:defRPr sz="9600">
                <a:solidFill>
                  <a:schemeClr val="accent1"/>
                </a:solidFill>
              </a:defRPr>
            </a:lvl4pPr>
            <a:lvl5pPr lvl="4" rtl="0">
              <a:spcBef>
                <a:spcPts val="0"/>
              </a:spcBef>
              <a:spcAft>
                <a:spcPts val="0"/>
              </a:spcAft>
              <a:buClr>
                <a:schemeClr val="accent1"/>
              </a:buClr>
              <a:buSzPts val="9600"/>
              <a:buNone/>
              <a:defRPr sz="9600">
                <a:solidFill>
                  <a:schemeClr val="accent1"/>
                </a:solidFill>
              </a:defRPr>
            </a:lvl5pPr>
            <a:lvl6pPr lvl="5" rtl="0">
              <a:spcBef>
                <a:spcPts val="0"/>
              </a:spcBef>
              <a:spcAft>
                <a:spcPts val="0"/>
              </a:spcAft>
              <a:buClr>
                <a:schemeClr val="accent1"/>
              </a:buClr>
              <a:buSzPts val="9600"/>
              <a:buNone/>
              <a:defRPr sz="9600">
                <a:solidFill>
                  <a:schemeClr val="accent1"/>
                </a:solidFill>
              </a:defRPr>
            </a:lvl6pPr>
            <a:lvl7pPr lvl="6" rtl="0">
              <a:spcBef>
                <a:spcPts val="0"/>
              </a:spcBef>
              <a:spcAft>
                <a:spcPts val="0"/>
              </a:spcAft>
              <a:buClr>
                <a:schemeClr val="accent1"/>
              </a:buClr>
              <a:buSzPts val="9600"/>
              <a:buNone/>
              <a:defRPr sz="9600">
                <a:solidFill>
                  <a:schemeClr val="accent1"/>
                </a:solidFill>
              </a:defRPr>
            </a:lvl7pPr>
            <a:lvl8pPr lvl="7" rtl="0">
              <a:spcBef>
                <a:spcPts val="0"/>
              </a:spcBef>
              <a:spcAft>
                <a:spcPts val="0"/>
              </a:spcAft>
              <a:buClr>
                <a:schemeClr val="accent1"/>
              </a:buClr>
              <a:buSzPts val="9600"/>
              <a:buNone/>
              <a:defRPr sz="9600">
                <a:solidFill>
                  <a:schemeClr val="accent1"/>
                </a:solidFill>
              </a:defRPr>
            </a:lvl8pPr>
            <a:lvl9pPr lvl="8" rtl="0">
              <a:spcBef>
                <a:spcPts val="0"/>
              </a:spcBef>
              <a:spcAft>
                <a:spcPts val="0"/>
              </a:spcAft>
              <a:buClr>
                <a:schemeClr val="accent1"/>
              </a:buClr>
              <a:buSzPts val="9600"/>
              <a:buNone/>
              <a:defRPr sz="9600">
                <a:solidFill>
                  <a:schemeClr val="accent1"/>
                </a:solidFill>
              </a:defRPr>
            </a:lvl9pPr>
          </a:lstStyle>
          <a:p>
            <a:r>
              <a:t>xx%</a:t>
            </a:r>
          </a:p>
        </p:txBody>
      </p:sp>
      <p:sp>
        <p:nvSpPr>
          <p:cNvPr id="153" name="Google Shape;153;p14"/>
          <p:cNvSpPr txBox="1"/>
          <p:nvPr>
            <p:ph idx="20" type="subTitle"/>
          </p:nvPr>
        </p:nvSpPr>
        <p:spPr>
          <a:xfrm>
            <a:off x="11991000" y="7676800"/>
            <a:ext cx="4857000" cy="799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nSpc>
                <a:spcPct val="100000"/>
              </a:lnSpc>
              <a:spcBef>
                <a:spcPts val="3200"/>
              </a:spcBef>
              <a:spcAft>
                <a:spcPts val="0"/>
              </a:spcAft>
              <a:buClr>
                <a:schemeClr val="accent2"/>
              </a:buClr>
              <a:buSzPts val="2800"/>
              <a:buNone/>
              <a:defRPr>
                <a:solidFill>
                  <a:schemeClr val="accent2"/>
                </a:solidFill>
              </a:defRPr>
            </a:lvl2pPr>
            <a:lvl3pPr lvl="2" rtl="0">
              <a:lnSpc>
                <a:spcPct val="100000"/>
              </a:lnSpc>
              <a:spcBef>
                <a:spcPts val="3200"/>
              </a:spcBef>
              <a:spcAft>
                <a:spcPts val="0"/>
              </a:spcAft>
              <a:buClr>
                <a:schemeClr val="accent2"/>
              </a:buClr>
              <a:buSzPts val="2800"/>
              <a:buNone/>
              <a:defRPr>
                <a:solidFill>
                  <a:schemeClr val="accent2"/>
                </a:solidFill>
              </a:defRPr>
            </a:lvl3pPr>
            <a:lvl4pPr lvl="3" rtl="0">
              <a:lnSpc>
                <a:spcPct val="100000"/>
              </a:lnSpc>
              <a:spcBef>
                <a:spcPts val="3200"/>
              </a:spcBef>
              <a:spcAft>
                <a:spcPts val="0"/>
              </a:spcAft>
              <a:buClr>
                <a:schemeClr val="accent2"/>
              </a:buClr>
              <a:buSzPts val="2800"/>
              <a:buNone/>
              <a:defRPr>
                <a:solidFill>
                  <a:schemeClr val="accent2"/>
                </a:solidFill>
              </a:defRPr>
            </a:lvl4pPr>
            <a:lvl5pPr lvl="4" rtl="0">
              <a:lnSpc>
                <a:spcPct val="100000"/>
              </a:lnSpc>
              <a:spcBef>
                <a:spcPts val="3200"/>
              </a:spcBef>
              <a:spcAft>
                <a:spcPts val="0"/>
              </a:spcAft>
              <a:buClr>
                <a:schemeClr val="accent2"/>
              </a:buClr>
              <a:buSzPts val="2800"/>
              <a:buNone/>
              <a:defRPr>
                <a:solidFill>
                  <a:schemeClr val="accent2"/>
                </a:solidFill>
              </a:defRPr>
            </a:lvl5pPr>
            <a:lvl6pPr lvl="5" rtl="0">
              <a:lnSpc>
                <a:spcPct val="100000"/>
              </a:lnSpc>
              <a:spcBef>
                <a:spcPts val="3200"/>
              </a:spcBef>
              <a:spcAft>
                <a:spcPts val="0"/>
              </a:spcAft>
              <a:buClr>
                <a:schemeClr val="accent2"/>
              </a:buClr>
              <a:buSzPts val="2800"/>
              <a:buNone/>
              <a:defRPr>
                <a:solidFill>
                  <a:schemeClr val="accent2"/>
                </a:solidFill>
              </a:defRPr>
            </a:lvl6pPr>
            <a:lvl7pPr lvl="6" rtl="0">
              <a:lnSpc>
                <a:spcPct val="100000"/>
              </a:lnSpc>
              <a:spcBef>
                <a:spcPts val="3200"/>
              </a:spcBef>
              <a:spcAft>
                <a:spcPts val="0"/>
              </a:spcAft>
              <a:buClr>
                <a:schemeClr val="accent2"/>
              </a:buClr>
              <a:buSzPts val="2800"/>
              <a:buNone/>
              <a:defRPr>
                <a:solidFill>
                  <a:schemeClr val="accent2"/>
                </a:solidFill>
              </a:defRPr>
            </a:lvl7pPr>
            <a:lvl8pPr lvl="7" rtl="0">
              <a:lnSpc>
                <a:spcPct val="100000"/>
              </a:lnSpc>
              <a:spcBef>
                <a:spcPts val="3200"/>
              </a:spcBef>
              <a:spcAft>
                <a:spcPts val="0"/>
              </a:spcAft>
              <a:buClr>
                <a:schemeClr val="accent2"/>
              </a:buClr>
              <a:buSzPts val="2800"/>
              <a:buNone/>
              <a:defRPr>
                <a:solidFill>
                  <a:schemeClr val="accent2"/>
                </a:solidFill>
              </a:defRPr>
            </a:lvl8pPr>
            <a:lvl9pPr lvl="8" rtl="0">
              <a:lnSpc>
                <a:spcPct val="100000"/>
              </a:lnSpc>
              <a:spcBef>
                <a:spcPts val="3200"/>
              </a:spcBef>
              <a:spcAft>
                <a:spcPts val="3200"/>
              </a:spcAft>
              <a:buClr>
                <a:schemeClr val="accent2"/>
              </a:buClr>
              <a:buSzPts val="2800"/>
              <a:buNone/>
              <a:defRPr>
                <a:solidFill>
                  <a:schemeClr val="accent2"/>
                </a:solidFill>
              </a:defRPr>
            </a:lvl9pPr>
          </a:lstStyle>
          <a:p/>
        </p:txBody>
      </p:sp>
      <p:sp>
        <p:nvSpPr>
          <p:cNvPr id="154" name="Google Shape;154;p14"/>
          <p:cNvSpPr txBox="1"/>
          <p:nvPr>
            <p:ph idx="21" type="subTitle"/>
          </p:nvPr>
        </p:nvSpPr>
        <p:spPr>
          <a:xfrm>
            <a:off x="11991000" y="8365600"/>
            <a:ext cx="4228800" cy="799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cxnSp>
        <p:nvCxnSpPr>
          <p:cNvPr id="155" name="Google Shape;155;p14"/>
          <p:cNvCxnSpPr/>
          <p:nvPr/>
        </p:nvCxnSpPr>
        <p:spPr>
          <a:xfrm>
            <a:off x="9967350" y="9165400"/>
            <a:ext cx="1699200" cy="0"/>
          </a:xfrm>
          <a:prstGeom prst="straightConnector1">
            <a:avLst/>
          </a:prstGeom>
          <a:noFill/>
          <a:ln cap="flat" cmpd="sng" w="28575">
            <a:solidFill>
              <a:schemeClr val="accent3"/>
            </a:solidFill>
            <a:prstDash val="solid"/>
            <a:round/>
            <a:headEnd len="med" w="med" type="none"/>
            <a:tailEnd len="med" w="med" type="none"/>
          </a:ln>
        </p:spPr>
      </p:cxnSp>
      <p:sp>
        <p:nvSpPr>
          <p:cNvPr id="156" name="Google Shape;156;p14"/>
          <p:cNvSpPr/>
          <p:nvPr/>
        </p:nvSpPr>
        <p:spPr>
          <a:xfrm>
            <a:off x="17195100" y="957505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 name="Google Shape;157;p14"/>
          <p:cNvSpPr/>
          <p:nvPr/>
        </p:nvSpPr>
        <p:spPr>
          <a:xfrm>
            <a:off x="14886000" y="-3305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 name="Google Shape;158;p14"/>
          <p:cNvSpPr/>
          <p:nvPr/>
        </p:nvSpPr>
        <p:spPr>
          <a:xfrm>
            <a:off x="-2979950" y="-30976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 name="Google Shape;159;p14"/>
          <p:cNvSpPr/>
          <p:nvPr/>
        </p:nvSpPr>
        <p:spPr>
          <a:xfrm>
            <a:off x="17534700" y="20354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 name="Google Shape;160;p14"/>
          <p:cNvSpPr/>
          <p:nvPr/>
        </p:nvSpPr>
        <p:spPr>
          <a:xfrm>
            <a:off x="-309350" y="9731650"/>
            <a:ext cx="1020000" cy="10200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61" name="Shape 161"/>
        <p:cNvGrpSpPr/>
        <p:nvPr/>
      </p:nvGrpSpPr>
      <p:grpSpPr>
        <a:xfrm>
          <a:off x="0" y="0"/>
          <a:ext cx="0" cy="0"/>
          <a:chOff x="0" y="0"/>
          <a:chExt cx="0" cy="0"/>
        </a:xfrm>
      </p:grpSpPr>
      <p:sp>
        <p:nvSpPr>
          <p:cNvPr id="162" name="Google Shape;162;p1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163" name="Google Shape;163;p15"/>
          <p:cNvSpPr txBox="1"/>
          <p:nvPr>
            <p:ph idx="1" type="subTitle"/>
          </p:nvPr>
        </p:nvSpPr>
        <p:spPr>
          <a:xfrm>
            <a:off x="1440000" y="56168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164" name="Google Shape;164;p15"/>
          <p:cNvSpPr txBox="1"/>
          <p:nvPr>
            <p:ph idx="2" type="subTitle"/>
          </p:nvPr>
        </p:nvSpPr>
        <p:spPr>
          <a:xfrm>
            <a:off x="1754100" y="63056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65" name="Google Shape;165;p15"/>
          <p:cNvSpPr txBox="1"/>
          <p:nvPr>
            <p:ph idx="3" type="subTitle"/>
          </p:nvPr>
        </p:nvSpPr>
        <p:spPr>
          <a:xfrm>
            <a:off x="6715500" y="56168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166" name="Google Shape;166;p15"/>
          <p:cNvSpPr txBox="1"/>
          <p:nvPr>
            <p:ph idx="4" type="subTitle"/>
          </p:nvPr>
        </p:nvSpPr>
        <p:spPr>
          <a:xfrm>
            <a:off x="7029600" y="63056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67" name="Google Shape;167;p15"/>
          <p:cNvSpPr txBox="1"/>
          <p:nvPr>
            <p:ph idx="5" type="subTitle"/>
          </p:nvPr>
        </p:nvSpPr>
        <p:spPr>
          <a:xfrm>
            <a:off x="11991000" y="56168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168" name="Google Shape;168;p15"/>
          <p:cNvSpPr txBox="1"/>
          <p:nvPr>
            <p:ph idx="6" type="subTitle"/>
          </p:nvPr>
        </p:nvSpPr>
        <p:spPr>
          <a:xfrm>
            <a:off x="12305100" y="63056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69" name="Google Shape;169;p15"/>
          <p:cNvSpPr/>
          <p:nvPr/>
        </p:nvSpPr>
        <p:spPr>
          <a:xfrm>
            <a:off x="-358200" y="18141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 name="Google Shape;170;p15"/>
          <p:cNvSpPr/>
          <p:nvPr/>
        </p:nvSpPr>
        <p:spPr>
          <a:xfrm>
            <a:off x="-3193600" y="-33619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 name="Google Shape;171;p15"/>
          <p:cNvSpPr/>
          <p:nvPr/>
        </p:nvSpPr>
        <p:spPr>
          <a:xfrm rot="10800000">
            <a:off x="17626200" y="77632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 name="Google Shape;172;p15"/>
          <p:cNvSpPr/>
          <p:nvPr/>
        </p:nvSpPr>
        <p:spPr>
          <a:xfrm rot="10800000">
            <a:off x="16490800" y="89685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 name="Google Shape;173;p15"/>
          <p:cNvSpPr/>
          <p:nvPr/>
        </p:nvSpPr>
        <p:spPr>
          <a:xfrm>
            <a:off x="16848000" y="-6192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 name="Google Shape;174;p15"/>
          <p:cNvSpPr/>
          <p:nvPr/>
        </p:nvSpPr>
        <p:spPr>
          <a:xfrm>
            <a:off x="-3151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lt1"/>
        </a:solidFill>
      </p:bgPr>
    </p:bg>
    <p:spTree>
      <p:nvGrpSpPr>
        <p:cNvPr id="175" name="Shape 175"/>
        <p:cNvGrpSpPr/>
        <p:nvPr/>
      </p:nvGrpSpPr>
      <p:grpSpPr>
        <a:xfrm>
          <a:off x="0" y="0"/>
          <a:ext cx="0" cy="0"/>
          <a:chOff x="0" y="0"/>
          <a:chExt cx="0" cy="0"/>
        </a:xfrm>
      </p:grpSpPr>
      <p:sp>
        <p:nvSpPr>
          <p:cNvPr id="176" name="Google Shape;176;p16"/>
          <p:cNvSpPr/>
          <p:nvPr/>
        </p:nvSpPr>
        <p:spPr>
          <a:xfrm>
            <a:off x="-2903750" y="83323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 name="Google Shape;177;p16"/>
          <p:cNvSpPr txBox="1"/>
          <p:nvPr>
            <p:ph type="title"/>
          </p:nvPr>
        </p:nvSpPr>
        <p:spPr>
          <a:xfrm>
            <a:off x="5805300" y="7186950"/>
            <a:ext cx="6677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4400"/>
              <a:buNone/>
              <a:defRPr sz="4400"/>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178" name="Google Shape;178;p16"/>
          <p:cNvSpPr txBox="1"/>
          <p:nvPr>
            <p:ph idx="1" type="subTitle"/>
          </p:nvPr>
        </p:nvSpPr>
        <p:spPr>
          <a:xfrm>
            <a:off x="3769800" y="3320350"/>
            <a:ext cx="10748400" cy="3788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5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79" name="Google Shape;179;p16"/>
          <p:cNvSpPr/>
          <p:nvPr/>
        </p:nvSpPr>
        <p:spPr>
          <a:xfrm>
            <a:off x="168480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 name="Google Shape;180;p16"/>
          <p:cNvSpPr/>
          <p:nvPr/>
        </p:nvSpPr>
        <p:spPr>
          <a:xfrm>
            <a:off x="14886000" y="-3305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 name="Google Shape;181;p16"/>
          <p:cNvSpPr/>
          <p:nvPr/>
        </p:nvSpPr>
        <p:spPr>
          <a:xfrm>
            <a:off x="17534700" y="20354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 name="Google Shape;182;p16"/>
          <p:cNvSpPr/>
          <p:nvPr/>
        </p:nvSpPr>
        <p:spPr>
          <a:xfrm>
            <a:off x="1440000" y="-479150"/>
            <a:ext cx="1020000" cy="10200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 name="Google Shape;183;p16"/>
          <p:cNvSpPr/>
          <p:nvPr/>
        </p:nvSpPr>
        <p:spPr>
          <a:xfrm>
            <a:off x="-259200" y="-2667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4" name="Google Shape;184;p16"/>
          <p:cNvGrpSpPr/>
          <p:nvPr/>
        </p:nvGrpSpPr>
        <p:grpSpPr>
          <a:xfrm>
            <a:off x="1175897" y="3301763"/>
            <a:ext cx="2356869" cy="4843934"/>
            <a:chOff x="587948" y="1650882"/>
            <a:chExt cx="1178434" cy="2421967"/>
          </a:xfrm>
        </p:grpSpPr>
        <p:sp>
          <p:nvSpPr>
            <p:cNvPr id="185" name="Google Shape;185;p16"/>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 name="Google Shape;186;p16"/>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 name="Google Shape;187;p16"/>
            <p:cNvSpPr/>
            <p:nvPr/>
          </p:nvSpPr>
          <p:spPr>
            <a:xfrm>
              <a:off x="1457432"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 name="Google Shape;188;p16"/>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 name="Google Shape;189;p16"/>
            <p:cNvSpPr/>
            <p:nvPr/>
          </p:nvSpPr>
          <p:spPr>
            <a:xfrm>
              <a:off x="1695557"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0" name="Google Shape;190;p16"/>
          <p:cNvGrpSpPr/>
          <p:nvPr/>
        </p:nvGrpSpPr>
        <p:grpSpPr>
          <a:xfrm>
            <a:off x="14755243" y="3301763"/>
            <a:ext cx="2356869" cy="4843934"/>
            <a:chOff x="7377621" y="1650882"/>
            <a:chExt cx="1178434" cy="2421967"/>
          </a:xfrm>
        </p:grpSpPr>
        <p:sp>
          <p:nvSpPr>
            <p:cNvPr id="191" name="Google Shape;191;p16"/>
            <p:cNvSpPr/>
            <p:nvPr/>
          </p:nvSpPr>
          <p:spPr>
            <a:xfrm flipH="1">
              <a:off x="83707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 name="Google Shape;192;p16"/>
            <p:cNvSpPr/>
            <p:nvPr/>
          </p:nvSpPr>
          <p:spPr>
            <a:xfrm flipH="1">
              <a:off x="7686586"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 name="Google Shape;193;p16"/>
            <p:cNvSpPr/>
            <p:nvPr/>
          </p:nvSpPr>
          <p:spPr>
            <a:xfrm flipH="1">
              <a:off x="7615746"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 name="Google Shape;194;p16"/>
            <p:cNvSpPr/>
            <p:nvPr/>
          </p:nvSpPr>
          <p:spPr>
            <a:xfrm flipH="1">
              <a:off x="7914011"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 name="Google Shape;195;p16"/>
            <p:cNvSpPr/>
            <p:nvPr/>
          </p:nvSpPr>
          <p:spPr>
            <a:xfrm flipH="1">
              <a:off x="7377621"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2_1">
    <p:bg>
      <p:bgPr>
        <a:solidFill>
          <a:schemeClr val="lt1"/>
        </a:solidFill>
      </p:bgPr>
    </p:bg>
    <p:spTree>
      <p:nvGrpSpPr>
        <p:cNvPr id="196" name="Shape 196"/>
        <p:cNvGrpSpPr/>
        <p:nvPr/>
      </p:nvGrpSpPr>
      <p:grpSpPr>
        <a:xfrm>
          <a:off x="0" y="0"/>
          <a:ext cx="0" cy="0"/>
          <a:chOff x="0" y="0"/>
          <a:chExt cx="0" cy="0"/>
        </a:xfrm>
      </p:grpSpPr>
      <p:sp>
        <p:nvSpPr>
          <p:cNvPr id="197" name="Google Shape;197;p17"/>
          <p:cNvSpPr txBox="1"/>
          <p:nvPr>
            <p:ph type="title"/>
          </p:nvPr>
        </p:nvSpPr>
        <p:spPr>
          <a:xfrm>
            <a:off x="1440000" y="3020469"/>
            <a:ext cx="4423800" cy="1081200"/>
          </a:xfrm>
          <a:prstGeom prst="rect">
            <a:avLst/>
          </a:prstGeom>
        </p:spPr>
        <p:txBody>
          <a:bodyPr anchorCtr="0" anchor="t"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6000"/>
              <a:buFont typeface="Archivo Black"/>
              <a:buNone/>
              <a:defRPr sz="6000">
                <a:latin typeface="Archivo Black"/>
                <a:ea typeface="Archivo Black"/>
                <a:cs typeface="Archivo Black"/>
                <a:sym typeface="Archivo Black"/>
              </a:defRPr>
            </a:lvl2pPr>
            <a:lvl3pPr lvl="2" rtl="0">
              <a:spcBef>
                <a:spcPts val="0"/>
              </a:spcBef>
              <a:spcAft>
                <a:spcPts val="0"/>
              </a:spcAft>
              <a:buSzPts val="6000"/>
              <a:buFont typeface="Archivo Black"/>
              <a:buNone/>
              <a:defRPr sz="6000">
                <a:latin typeface="Archivo Black"/>
                <a:ea typeface="Archivo Black"/>
                <a:cs typeface="Archivo Black"/>
                <a:sym typeface="Archivo Black"/>
              </a:defRPr>
            </a:lvl3pPr>
            <a:lvl4pPr lvl="3" rtl="0">
              <a:spcBef>
                <a:spcPts val="0"/>
              </a:spcBef>
              <a:spcAft>
                <a:spcPts val="0"/>
              </a:spcAft>
              <a:buSzPts val="6000"/>
              <a:buFont typeface="Archivo Black"/>
              <a:buNone/>
              <a:defRPr sz="6000">
                <a:latin typeface="Archivo Black"/>
                <a:ea typeface="Archivo Black"/>
                <a:cs typeface="Archivo Black"/>
                <a:sym typeface="Archivo Black"/>
              </a:defRPr>
            </a:lvl4pPr>
            <a:lvl5pPr lvl="4" rtl="0">
              <a:spcBef>
                <a:spcPts val="0"/>
              </a:spcBef>
              <a:spcAft>
                <a:spcPts val="0"/>
              </a:spcAft>
              <a:buSzPts val="6000"/>
              <a:buFont typeface="Archivo Black"/>
              <a:buNone/>
              <a:defRPr sz="6000">
                <a:latin typeface="Archivo Black"/>
                <a:ea typeface="Archivo Black"/>
                <a:cs typeface="Archivo Black"/>
                <a:sym typeface="Archivo Black"/>
              </a:defRPr>
            </a:lvl5pPr>
            <a:lvl6pPr lvl="5" rtl="0">
              <a:spcBef>
                <a:spcPts val="0"/>
              </a:spcBef>
              <a:spcAft>
                <a:spcPts val="0"/>
              </a:spcAft>
              <a:buSzPts val="6000"/>
              <a:buFont typeface="Archivo Black"/>
              <a:buNone/>
              <a:defRPr sz="6000">
                <a:latin typeface="Archivo Black"/>
                <a:ea typeface="Archivo Black"/>
                <a:cs typeface="Archivo Black"/>
                <a:sym typeface="Archivo Black"/>
              </a:defRPr>
            </a:lvl6pPr>
            <a:lvl7pPr lvl="6" rtl="0">
              <a:spcBef>
                <a:spcPts val="0"/>
              </a:spcBef>
              <a:spcAft>
                <a:spcPts val="0"/>
              </a:spcAft>
              <a:buSzPts val="6000"/>
              <a:buFont typeface="Archivo Black"/>
              <a:buNone/>
              <a:defRPr sz="6000">
                <a:latin typeface="Archivo Black"/>
                <a:ea typeface="Archivo Black"/>
                <a:cs typeface="Archivo Black"/>
                <a:sym typeface="Archivo Black"/>
              </a:defRPr>
            </a:lvl7pPr>
            <a:lvl8pPr lvl="7" rtl="0">
              <a:spcBef>
                <a:spcPts val="0"/>
              </a:spcBef>
              <a:spcAft>
                <a:spcPts val="0"/>
              </a:spcAft>
              <a:buSzPts val="6000"/>
              <a:buFont typeface="Archivo Black"/>
              <a:buNone/>
              <a:defRPr sz="6000">
                <a:latin typeface="Archivo Black"/>
                <a:ea typeface="Archivo Black"/>
                <a:cs typeface="Archivo Black"/>
                <a:sym typeface="Archivo Black"/>
              </a:defRPr>
            </a:lvl8pPr>
            <a:lvl9pPr lvl="8" rtl="0">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198" name="Google Shape;198;p17"/>
          <p:cNvSpPr txBox="1"/>
          <p:nvPr>
            <p:ph idx="1" type="subTitle"/>
          </p:nvPr>
        </p:nvSpPr>
        <p:spPr>
          <a:xfrm>
            <a:off x="1440000" y="4348731"/>
            <a:ext cx="5149200" cy="2917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199" name="Google Shape;199;p17"/>
          <p:cNvSpPr/>
          <p:nvPr/>
        </p:nvSpPr>
        <p:spPr>
          <a:xfrm flipH="1">
            <a:off x="-2592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 name="Google Shape;200;p17"/>
          <p:cNvSpPr/>
          <p:nvPr/>
        </p:nvSpPr>
        <p:spPr>
          <a:xfrm flipH="1">
            <a:off x="2610150" y="-40680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 name="Google Shape;201;p17"/>
          <p:cNvSpPr/>
          <p:nvPr/>
        </p:nvSpPr>
        <p:spPr>
          <a:xfrm flipH="1">
            <a:off x="646500" y="729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 name="Google Shape;202;p17"/>
          <p:cNvSpPr/>
          <p:nvPr/>
        </p:nvSpPr>
        <p:spPr>
          <a:xfrm flipH="1">
            <a:off x="16848000" y="92070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03" name="Shape 203"/>
        <p:cNvGrpSpPr/>
        <p:nvPr/>
      </p:nvGrpSpPr>
      <p:grpSpPr>
        <a:xfrm>
          <a:off x="0" y="0"/>
          <a:ext cx="0" cy="0"/>
          <a:chOff x="0" y="0"/>
          <a:chExt cx="0" cy="0"/>
        </a:xfrm>
      </p:grpSpPr>
      <p:sp>
        <p:nvSpPr>
          <p:cNvPr id="204" name="Google Shape;204;p1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205" name="Google Shape;205;p18"/>
          <p:cNvSpPr txBox="1"/>
          <p:nvPr>
            <p:ph idx="1" type="subTitle"/>
          </p:nvPr>
        </p:nvSpPr>
        <p:spPr>
          <a:xfrm>
            <a:off x="1440000" y="39735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06" name="Google Shape;206;p18"/>
          <p:cNvSpPr txBox="1"/>
          <p:nvPr>
            <p:ph idx="2" type="subTitle"/>
          </p:nvPr>
        </p:nvSpPr>
        <p:spPr>
          <a:xfrm>
            <a:off x="1754100" y="46623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07" name="Google Shape;207;p18"/>
          <p:cNvSpPr txBox="1"/>
          <p:nvPr>
            <p:ph idx="3" type="subTitle"/>
          </p:nvPr>
        </p:nvSpPr>
        <p:spPr>
          <a:xfrm>
            <a:off x="6715500" y="39735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08" name="Google Shape;208;p18"/>
          <p:cNvSpPr txBox="1"/>
          <p:nvPr>
            <p:ph idx="4" type="subTitle"/>
          </p:nvPr>
        </p:nvSpPr>
        <p:spPr>
          <a:xfrm>
            <a:off x="7029600" y="46623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09" name="Google Shape;209;p18"/>
          <p:cNvSpPr txBox="1"/>
          <p:nvPr>
            <p:ph idx="5" type="subTitle"/>
          </p:nvPr>
        </p:nvSpPr>
        <p:spPr>
          <a:xfrm>
            <a:off x="11991000" y="39735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10" name="Google Shape;210;p18"/>
          <p:cNvSpPr txBox="1"/>
          <p:nvPr>
            <p:ph idx="6" type="subTitle"/>
          </p:nvPr>
        </p:nvSpPr>
        <p:spPr>
          <a:xfrm>
            <a:off x="12305100" y="46623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11" name="Google Shape;211;p18"/>
          <p:cNvSpPr txBox="1"/>
          <p:nvPr>
            <p:ph idx="7" type="subTitle"/>
          </p:nvPr>
        </p:nvSpPr>
        <p:spPr>
          <a:xfrm>
            <a:off x="1440000" y="74766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12" name="Google Shape;212;p18"/>
          <p:cNvSpPr txBox="1"/>
          <p:nvPr>
            <p:ph idx="8" type="subTitle"/>
          </p:nvPr>
        </p:nvSpPr>
        <p:spPr>
          <a:xfrm>
            <a:off x="1754100" y="81654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13" name="Google Shape;213;p18"/>
          <p:cNvSpPr txBox="1"/>
          <p:nvPr>
            <p:ph idx="9" type="subTitle"/>
          </p:nvPr>
        </p:nvSpPr>
        <p:spPr>
          <a:xfrm>
            <a:off x="6715500" y="74766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14" name="Google Shape;214;p18"/>
          <p:cNvSpPr txBox="1"/>
          <p:nvPr>
            <p:ph idx="13" type="subTitle"/>
          </p:nvPr>
        </p:nvSpPr>
        <p:spPr>
          <a:xfrm>
            <a:off x="7029600" y="81654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15" name="Google Shape;215;p18"/>
          <p:cNvSpPr txBox="1"/>
          <p:nvPr>
            <p:ph idx="14" type="subTitle"/>
          </p:nvPr>
        </p:nvSpPr>
        <p:spPr>
          <a:xfrm>
            <a:off x="11991000" y="74766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16" name="Google Shape;216;p18"/>
          <p:cNvSpPr txBox="1"/>
          <p:nvPr>
            <p:ph idx="15" type="subTitle"/>
          </p:nvPr>
        </p:nvSpPr>
        <p:spPr>
          <a:xfrm>
            <a:off x="12305100" y="81654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17" name="Google Shape;217;p18"/>
          <p:cNvSpPr/>
          <p:nvPr/>
        </p:nvSpPr>
        <p:spPr>
          <a:xfrm>
            <a:off x="16843075" y="-15316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 name="Google Shape;218;p18"/>
          <p:cNvSpPr/>
          <p:nvPr/>
        </p:nvSpPr>
        <p:spPr>
          <a:xfrm>
            <a:off x="15529525" y="-2862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 name="Google Shape;219;p18"/>
          <p:cNvSpPr/>
          <p:nvPr/>
        </p:nvSpPr>
        <p:spPr>
          <a:xfrm flipH="1">
            <a:off x="-3545900" y="-15316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 name="Google Shape;220;p18"/>
          <p:cNvSpPr/>
          <p:nvPr/>
        </p:nvSpPr>
        <p:spPr>
          <a:xfrm flipH="1">
            <a:off x="1738450" y="-2862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 name="Google Shape;221;p18"/>
          <p:cNvSpPr/>
          <p:nvPr/>
        </p:nvSpPr>
        <p:spPr>
          <a:xfrm>
            <a:off x="168480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 name="Google Shape;222;p18"/>
          <p:cNvSpPr/>
          <p:nvPr/>
        </p:nvSpPr>
        <p:spPr>
          <a:xfrm>
            <a:off x="-2592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23" name="Shape 223"/>
        <p:cNvGrpSpPr/>
        <p:nvPr/>
      </p:nvGrpSpPr>
      <p:grpSpPr>
        <a:xfrm>
          <a:off x="0" y="0"/>
          <a:ext cx="0" cy="0"/>
          <a:chOff x="0" y="0"/>
          <a:chExt cx="0" cy="0"/>
        </a:xfrm>
      </p:grpSpPr>
      <p:sp>
        <p:nvSpPr>
          <p:cNvPr id="224" name="Google Shape;224;p19"/>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225" name="Google Shape;225;p19"/>
          <p:cNvSpPr/>
          <p:nvPr/>
        </p:nvSpPr>
        <p:spPr>
          <a:xfrm flipH="1">
            <a:off x="16882200" y="-6192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 name="Google Shape;226;p19"/>
          <p:cNvSpPr/>
          <p:nvPr/>
        </p:nvSpPr>
        <p:spPr>
          <a:xfrm flipH="1">
            <a:off x="-1554600" y="-3305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 name="Google Shape;227;p19"/>
          <p:cNvSpPr/>
          <p:nvPr/>
        </p:nvSpPr>
        <p:spPr>
          <a:xfrm flipH="1">
            <a:off x="-232500" y="20354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 name="Google Shape;228;p19"/>
          <p:cNvSpPr/>
          <p:nvPr/>
        </p:nvSpPr>
        <p:spPr>
          <a:xfrm rot="10800000">
            <a:off x="16490800" y="89685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9" name="Shape 229"/>
        <p:cNvGrpSpPr/>
        <p:nvPr/>
      </p:nvGrpSpPr>
      <p:grpSpPr>
        <a:xfrm>
          <a:off x="0" y="0"/>
          <a:ext cx="0" cy="0"/>
          <a:chOff x="0" y="0"/>
          <a:chExt cx="0" cy="0"/>
        </a:xfrm>
      </p:grpSpPr>
      <p:sp>
        <p:nvSpPr>
          <p:cNvPr id="230" name="Google Shape;230;p20"/>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231" name="Google Shape;231;p20"/>
          <p:cNvSpPr txBox="1"/>
          <p:nvPr>
            <p:ph idx="1" type="subTitle"/>
          </p:nvPr>
        </p:nvSpPr>
        <p:spPr>
          <a:xfrm>
            <a:off x="1951300" y="39735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32" name="Google Shape;232;p20"/>
          <p:cNvSpPr txBox="1"/>
          <p:nvPr>
            <p:ph idx="2" type="subTitle"/>
          </p:nvPr>
        </p:nvSpPr>
        <p:spPr>
          <a:xfrm>
            <a:off x="2265400" y="46623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33" name="Google Shape;233;p20"/>
          <p:cNvSpPr txBox="1"/>
          <p:nvPr>
            <p:ph idx="3" type="subTitle"/>
          </p:nvPr>
        </p:nvSpPr>
        <p:spPr>
          <a:xfrm>
            <a:off x="11479675" y="39735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34" name="Google Shape;234;p20"/>
          <p:cNvSpPr txBox="1"/>
          <p:nvPr>
            <p:ph idx="4" type="subTitle"/>
          </p:nvPr>
        </p:nvSpPr>
        <p:spPr>
          <a:xfrm>
            <a:off x="11793775" y="46623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35" name="Google Shape;235;p20"/>
          <p:cNvSpPr txBox="1"/>
          <p:nvPr>
            <p:ph idx="5" type="subTitle"/>
          </p:nvPr>
        </p:nvSpPr>
        <p:spPr>
          <a:xfrm>
            <a:off x="1951300" y="73242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36" name="Google Shape;236;p20"/>
          <p:cNvSpPr txBox="1"/>
          <p:nvPr>
            <p:ph idx="6" type="subTitle"/>
          </p:nvPr>
        </p:nvSpPr>
        <p:spPr>
          <a:xfrm>
            <a:off x="2265400" y="80130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37" name="Google Shape;237;p20"/>
          <p:cNvSpPr txBox="1"/>
          <p:nvPr>
            <p:ph idx="7" type="subTitle"/>
          </p:nvPr>
        </p:nvSpPr>
        <p:spPr>
          <a:xfrm>
            <a:off x="11479675" y="73242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238" name="Google Shape;238;p20"/>
          <p:cNvSpPr txBox="1"/>
          <p:nvPr>
            <p:ph idx="8" type="subTitle"/>
          </p:nvPr>
        </p:nvSpPr>
        <p:spPr>
          <a:xfrm>
            <a:off x="11793775" y="8013000"/>
            <a:ext cx="4228800" cy="104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39" name="Google Shape;239;p20"/>
          <p:cNvSpPr/>
          <p:nvPr/>
        </p:nvSpPr>
        <p:spPr>
          <a:xfrm>
            <a:off x="168480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20"/>
          <p:cNvSpPr/>
          <p:nvPr/>
        </p:nvSpPr>
        <p:spPr>
          <a:xfrm>
            <a:off x="1440000" y="-4791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 name="Google Shape;241;p20"/>
          <p:cNvSpPr/>
          <p:nvPr/>
        </p:nvSpPr>
        <p:spPr>
          <a:xfrm>
            <a:off x="-259200" y="-2667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 name="Google Shape;242;p20"/>
          <p:cNvSpPr/>
          <p:nvPr/>
        </p:nvSpPr>
        <p:spPr>
          <a:xfrm>
            <a:off x="-2592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 name="Google Shape;243;p20"/>
          <p:cNvSpPr/>
          <p:nvPr/>
        </p:nvSpPr>
        <p:spPr>
          <a:xfrm flipH="1">
            <a:off x="15828000" y="-4791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 name="Google Shape;244;p20"/>
          <p:cNvSpPr/>
          <p:nvPr/>
        </p:nvSpPr>
        <p:spPr>
          <a:xfrm flipH="1">
            <a:off x="16848000" y="-2667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440000" y="1420250"/>
            <a:ext cx="5503200" cy="2297400"/>
          </a:xfrm>
          <a:prstGeom prst="rect">
            <a:avLst/>
          </a:prstGeom>
        </p:spPr>
        <p:txBody>
          <a:bodyPr anchorCtr="0" anchor="t" bIns="182850" lIns="182850" spcFirstLastPara="1" rIns="182850" wrap="square" tIns="182850">
            <a:noAutofit/>
          </a:bodyPr>
          <a:lstStyle>
            <a:lvl1pPr lvl="0" rtl="0">
              <a:spcBef>
                <a:spcPts val="0"/>
              </a:spcBef>
              <a:spcAft>
                <a:spcPts val="0"/>
              </a:spcAft>
              <a:buSzPts val="7000"/>
              <a:buNone/>
              <a:defRPr sz="7000"/>
            </a:lvl1pPr>
            <a:lvl2pPr lvl="1" rtl="0">
              <a:spcBef>
                <a:spcPts val="0"/>
              </a:spcBef>
              <a:spcAft>
                <a:spcPts val="0"/>
              </a:spcAft>
              <a:buSzPts val="6000"/>
              <a:buFont typeface="Archivo Black"/>
              <a:buNone/>
              <a:defRPr sz="6000">
                <a:latin typeface="Archivo Black"/>
                <a:ea typeface="Archivo Black"/>
                <a:cs typeface="Archivo Black"/>
                <a:sym typeface="Archivo Black"/>
              </a:defRPr>
            </a:lvl2pPr>
            <a:lvl3pPr lvl="2" rtl="0">
              <a:spcBef>
                <a:spcPts val="0"/>
              </a:spcBef>
              <a:spcAft>
                <a:spcPts val="0"/>
              </a:spcAft>
              <a:buSzPts val="6000"/>
              <a:buFont typeface="Archivo Black"/>
              <a:buNone/>
              <a:defRPr sz="6000">
                <a:latin typeface="Archivo Black"/>
                <a:ea typeface="Archivo Black"/>
                <a:cs typeface="Archivo Black"/>
                <a:sym typeface="Archivo Black"/>
              </a:defRPr>
            </a:lvl3pPr>
            <a:lvl4pPr lvl="3" rtl="0">
              <a:spcBef>
                <a:spcPts val="0"/>
              </a:spcBef>
              <a:spcAft>
                <a:spcPts val="0"/>
              </a:spcAft>
              <a:buSzPts val="6000"/>
              <a:buFont typeface="Archivo Black"/>
              <a:buNone/>
              <a:defRPr sz="6000">
                <a:latin typeface="Archivo Black"/>
                <a:ea typeface="Archivo Black"/>
                <a:cs typeface="Archivo Black"/>
                <a:sym typeface="Archivo Black"/>
              </a:defRPr>
            </a:lvl4pPr>
            <a:lvl5pPr lvl="4" rtl="0">
              <a:spcBef>
                <a:spcPts val="0"/>
              </a:spcBef>
              <a:spcAft>
                <a:spcPts val="0"/>
              </a:spcAft>
              <a:buSzPts val="6000"/>
              <a:buFont typeface="Archivo Black"/>
              <a:buNone/>
              <a:defRPr sz="6000">
                <a:latin typeface="Archivo Black"/>
                <a:ea typeface="Archivo Black"/>
                <a:cs typeface="Archivo Black"/>
                <a:sym typeface="Archivo Black"/>
              </a:defRPr>
            </a:lvl5pPr>
            <a:lvl6pPr lvl="5" rtl="0">
              <a:spcBef>
                <a:spcPts val="0"/>
              </a:spcBef>
              <a:spcAft>
                <a:spcPts val="0"/>
              </a:spcAft>
              <a:buSzPts val="6000"/>
              <a:buFont typeface="Archivo Black"/>
              <a:buNone/>
              <a:defRPr sz="6000">
                <a:latin typeface="Archivo Black"/>
                <a:ea typeface="Archivo Black"/>
                <a:cs typeface="Archivo Black"/>
                <a:sym typeface="Archivo Black"/>
              </a:defRPr>
            </a:lvl6pPr>
            <a:lvl7pPr lvl="6" rtl="0">
              <a:spcBef>
                <a:spcPts val="0"/>
              </a:spcBef>
              <a:spcAft>
                <a:spcPts val="0"/>
              </a:spcAft>
              <a:buSzPts val="6000"/>
              <a:buFont typeface="Archivo Black"/>
              <a:buNone/>
              <a:defRPr sz="6000">
                <a:latin typeface="Archivo Black"/>
                <a:ea typeface="Archivo Black"/>
                <a:cs typeface="Archivo Black"/>
                <a:sym typeface="Archivo Black"/>
              </a:defRPr>
            </a:lvl7pPr>
            <a:lvl8pPr lvl="7" rtl="0">
              <a:spcBef>
                <a:spcPts val="0"/>
              </a:spcBef>
              <a:spcAft>
                <a:spcPts val="0"/>
              </a:spcAft>
              <a:buSzPts val="6000"/>
              <a:buFont typeface="Archivo Black"/>
              <a:buNone/>
              <a:defRPr sz="6000">
                <a:latin typeface="Archivo Black"/>
                <a:ea typeface="Archivo Black"/>
                <a:cs typeface="Archivo Black"/>
                <a:sym typeface="Archivo Black"/>
              </a:defRPr>
            </a:lvl8pPr>
            <a:lvl9pPr lvl="8" rtl="0">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18" name="Google Shape;18;p3"/>
          <p:cNvSpPr txBox="1"/>
          <p:nvPr>
            <p:ph idx="1" type="subTitle"/>
          </p:nvPr>
        </p:nvSpPr>
        <p:spPr>
          <a:xfrm>
            <a:off x="1440000" y="4174839"/>
            <a:ext cx="5149200" cy="1235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19" name="Google Shape;19;p3"/>
          <p:cNvSpPr txBox="1"/>
          <p:nvPr>
            <p:ph hasCustomPrompt="1" idx="2" type="title"/>
          </p:nvPr>
        </p:nvSpPr>
        <p:spPr>
          <a:xfrm>
            <a:off x="1440000" y="6536850"/>
            <a:ext cx="4969200" cy="2670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18000"/>
              <a:buNone/>
              <a:defRPr sz="18000">
                <a:solidFill>
                  <a:schemeClr val="accent1"/>
                </a:solidFill>
              </a:defRPr>
            </a:lvl1pPr>
            <a:lvl2pPr lvl="1" rtl="0">
              <a:spcBef>
                <a:spcPts val="0"/>
              </a:spcBef>
              <a:spcAft>
                <a:spcPts val="0"/>
              </a:spcAft>
              <a:buClr>
                <a:schemeClr val="accent1"/>
              </a:buClr>
              <a:buSzPts val="20000"/>
              <a:buNone/>
              <a:defRPr sz="20000">
                <a:solidFill>
                  <a:schemeClr val="accent1"/>
                </a:solidFill>
              </a:defRPr>
            </a:lvl2pPr>
            <a:lvl3pPr lvl="2" rtl="0">
              <a:spcBef>
                <a:spcPts val="0"/>
              </a:spcBef>
              <a:spcAft>
                <a:spcPts val="0"/>
              </a:spcAft>
              <a:buClr>
                <a:schemeClr val="accent1"/>
              </a:buClr>
              <a:buSzPts val="20000"/>
              <a:buNone/>
              <a:defRPr sz="20000">
                <a:solidFill>
                  <a:schemeClr val="accent1"/>
                </a:solidFill>
              </a:defRPr>
            </a:lvl3pPr>
            <a:lvl4pPr lvl="3" rtl="0">
              <a:spcBef>
                <a:spcPts val="0"/>
              </a:spcBef>
              <a:spcAft>
                <a:spcPts val="0"/>
              </a:spcAft>
              <a:buClr>
                <a:schemeClr val="accent1"/>
              </a:buClr>
              <a:buSzPts val="20000"/>
              <a:buNone/>
              <a:defRPr sz="20000">
                <a:solidFill>
                  <a:schemeClr val="accent1"/>
                </a:solidFill>
              </a:defRPr>
            </a:lvl4pPr>
            <a:lvl5pPr lvl="4" rtl="0">
              <a:spcBef>
                <a:spcPts val="0"/>
              </a:spcBef>
              <a:spcAft>
                <a:spcPts val="0"/>
              </a:spcAft>
              <a:buClr>
                <a:schemeClr val="accent1"/>
              </a:buClr>
              <a:buSzPts val="20000"/>
              <a:buNone/>
              <a:defRPr sz="20000">
                <a:solidFill>
                  <a:schemeClr val="accent1"/>
                </a:solidFill>
              </a:defRPr>
            </a:lvl5pPr>
            <a:lvl6pPr lvl="5" rtl="0">
              <a:spcBef>
                <a:spcPts val="0"/>
              </a:spcBef>
              <a:spcAft>
                <a:spcPts val="0"/>
              </a:spcAft>
              <a:buClr>
                <a:schemeClr val="accent1"/>
              </a:buClr>
              <a:buSzPts val="20000"/>
              <a:buNone/>
              <a:defRPr sz="20000">
                <a:solidFill>
                  <a:schemeClr val="accent1"/>
                </a:solidFill>
              </a:defRPr>
            </a:lvl6pPr>
            <a:lvl7pPr lvl="6" rtl="0">
              <a:spcBef>
                <a:spcPts val="0"/>
              </a:spcBef>
              <a:spcAft>
                <a:spcPts val="0"/>
              </a:spcAft>
              <a:buClr>
                <a:schemeClr val="accent1"/>
              </a:buClr>
              <a:buSzPts val="20000"/>
              <a:buNone/>
              <a:defRPr sz="20000">
                <a:solidFill>
                  <a:schemeClr val="accent1"/>
                </a:solidFill>
              </a:defRPr>
            </a:lvl7pPr>
            <a:lvl8pPr lvl="7" rtl="0">
              <a:spcBef>
                <a:spcPts val="0"/>
              </a:spcBef>
              <a:spcAft>
                <a:spcPts val="0"/>
              </a:spcAft>
              <a:buClr>
                <a:schemeClr val="accent1"/>
              </a:buClr>
              <a:buSzPts val="20000"/>
              <a:buNone/>
              <a:defRPr sz="20000">
                <a:solidFill>
                  <a:schemeClr val="accent1"/>
                </a:solidFill>
              </a:defRPr>
            </a:lvl8pPr>
            <a:lvl9pPr lvl="8" rtl="0">
              <a:spcBef>
                <a:spcPts val="0"/>
              </a:spcBef>
              <a:spcAft>
                <a:spcPts val="0"/>
              </a:spcAft>
              <a:buClr>
                <a:schemeClr val="accent1"/>
              </a:buClr>
              <a:buSzPts val="20000"/>
              <a:buNone/>
              <a:defRPr sz="20000">
                <a:solidFill>
                  <a:schemeClr val="accent1"/>
                </a:solidFill>
              </a:defRPr>
            </a:lvl9pPr>
          </a:lstStyle>
          <a:p>
            <a:r>
              <a:t>xx%</a:t>
            </a:r>
          </a:p>
        </p:txBody>
      </p:sp>
      <p:sp>
        <p:nvSpPr>
          <p:cNvPr id="20" name="Google Shape;20;p3"/>
          <p:cNvSpPr/>
          <p:nvPr/>
        </p:nvSpPr>
        <p:spPr>
          <a:xfrm>
            <a:off x="16843075" y="-15316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 name="Google Shape;21;p3"/>
          <p:cNvSpPr/>
          <p:nvPr/>
        </p:nvSpPr>
        <p:spPr>
          <a:xfrm>
            <a:off x="15529525" y="-2862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 name="Google Shape;22;p3"/>
          <p:cNvSpPr/>
          <p:nvPr/>
        </p:nvSpPr>
        <p:spPr>
          <a:xfrm>
            <a:off x="172287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 name="Google Shape;23;p3"/>
          <p:cNvSpPr/>
          <p:nvPr/>
        </p:nvSpPr>
        <p:spPr>
          <a:xfrm>
            <a:off x="5923175" y="453750"/>
            <a:ext cx="1020000" cy="10200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 name="Google Shape;24;p3"/>
          <p:cNvSpPr/>
          <p:nvPr/>
        </p:nvSpPr>
        <p:spPr>
          <a:xfrm>
            <a:off x="-306925" y="9728700"/>
            <a:ext cx="1020000" cy="10200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text">
  <p:cSld name="CUSTOM_11">
    <p:spTree>
      <p:nvGrpSpPr>
        <p:cNvPr id="245" name="Shape 245"/>
        <p:cNvGrpSpPr/>
        <p:nvPr/>
      </p:nvGrpSpPr>
      <p:grpSpPr>
        <a:xfrm>
          <a:off x="0" y="0"/>
          <a:ext cx="0" cy="0"/>
          <a:chOff x="0" y="0"/>
          <a:chExt cx="0" cy="0"/>
        </a:xfrm>
      </p:grpSpPr>
      <p:sp>
        <p:nvSpPr>
          <p:cNvPr id="246" name="Google Shape;246;p21"/>
          <p:cNvSpPr txBox="1"/>
          <p:nvPr>
            <p:ph hasCustomPrompt="1" type="title"/>
          </p:nvPr>
        </p:nvSpPr>
        <p:spPr>
          <a:xfrm>
            <a:off x="8898704" y="1549825"/>
            <a:ext cx="7777800" cy="1323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600"/>
              <a:buNone/>
              <a:defRPr sz="7600"/>
            </a:lvl1pPr>
            <a:lvl2pPr lvl="1" rtl="0" algn="ctr">
              <a:spcBef>
                <a:spcPts val="0"/>
              </a:spcBef>
              <a:spcAft>
                <a:spcPts val="0"/>
              </a:spcAft>
              <a:buSzPts val="7600"/>
              <a:buNone/>
              <a:defRPr sz="7600"/>
            </a:lvl2pPr>
            <a:lvl3pPr lvl="2" rtl="0" algn="ctr">
              <a:spcBef>
                <a:spcPts val="0"/>
              </a:spcBef>
              <a:spcAft>
                <a:spcPts val="0"/>
              </a:spcAft>
              <a:buSzPts val="7600"/>
              <a:buNone/>
              <a:defRPr sz="7600"/>
            </a:lvl3pPr>
            <a:lvl4pPr lvl="3" rtl="0" algn="ctr">
              <a:spcBef>
                <a:spcPts val="0"/>
              </a:spcBef>
              <a:spcAft>
                <a:spcPts val="0"/>
              </a:spcAft>
              <a:buSzPts val="7600"/>
              <a:buNone/>
              <a:defRPr sz="7600"/>
            </a:lvl4pPr>
            <a:lvl5pPr lvl="4" rtl="0" algn="ctr">
              <a:spcBef>
                <a:spcPts val="0"/>
              </a:spcBef>
              <a:spcAft>
                <a:spcPts val="0"/>
              </a:spcAft>
              <a:buSzPts val="7600"/>
              <a:buNone/>
              <a:defRPr sz="7600"/>
            </a:lvl5pPr>
            <a:lvl6pPr lvl="5" rtl="0" algn="ctr">
              <a:spcBef>
                <a:spcPts val="0"/>
              </a:spcBef>
              <a:spcAft>
                <a:spcPts val="0"/>
              </a:spcAft>
              <a:buSzPts val="7600"/>
              <a:buNone/>
              <a:defRPr sz="7600"/>
            </a:lvl6pPr>
            <a:lvl7pPr lvl="6" rtl="0" algn="ctr">
              <a:spcBef>
                <a:spcPts val="0"/>
              </a:spcBef>
              <a:spcAft>
                <a:spcPts val="0"/>
              </a:spcAft>
              <a:buSzPts val="7600"/>
              <a:buNone/>
              <a:defRPr sz="7600"/>
            </a:lvl7pPr>
            <a:lvl8pPr lvl="7" rtl="0" algn="ctr">
              <a:spcBef>
                <a:spcPts val="0"/>
              </a:spcBef>
              <a:spcAft>
                <a:spcPts val="0"/>
              </a:spcAft>
              <a:buSzPts val="7600"/>
              <a:buNone/>
              <a:defRPr sz="7600"/>
            </a:lvl8pPr>
            <a:lvl9pPr lvl="8" rtl="0" algn="ctr">
              <a:spcBef>
                <a:spcPts val="0"/>
              </a:spcBef>
              <a:spcAft>
                <a:spcPts val="0"/>
              </a:spcAft>
              <a:buSzPts val="7600"/>
              <a:buNone/>
              <a:defRPr sz="7600"/>
            </a:lvl9pPr>
          </a:lstStyle>
          <a:p>
            <a:r>
              <a:t>xx%</a:t>
            </a:r>
          </a:p>
        </p:txBody>
      </p:sp>
      <p:sp>
        <p:nvSpPr>
          <p:cNvPr id="247" name="Google Shape;247;p21"/>
          <p:cNvSpPr txBox="1"/>
          <p:nvPr>
            <p:ph idx="1" type="subTitle"/>
          </p:nvPr>
        </p:nvSpPr>
        <p:spPr>
          <a:xfrm>
            <a:off x="8534400" y="2654425"/>
            <a:ext cx="8313600" cy="776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248" name="Google Shape;248;p21"/>
          <p:cNvSpPr txBox="1"/>
          <p:nvPr>
            <p:ph hasCustomPrompt="1" idx="2" type="title"/>
          </p:nvPr>
        </p:nvSpPr>
        <p:spPr>
          <a:xfrm>
            <a:off x="8898704" y="4204825"/>
            <a:ext cx="7777800" cy="1323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600"/>
              <a:buNone/>
              <a:defRPr sz="7600"/>
            </a:lvl1pPr>
            <a:lvl2pPr lvl="1" rtl="0" algn="ctr">
              <a:spcBef>
                <a:spcPts val="0"/>
              </a:spcBef>
              <a:spcAft>
                <a:spcPts val="0"/>
              </a:spcAft>
              <a:buSzPts val="7600"/>
              <a:buNone/>
              <a:defRPr sz="7600"/>
            </a:lvl2pPr>
            <a:lvl3pPr lvl="2" rtl="0" algn="ctr">
              <a:spcBef>
                <a:spcPts val="0"/>
              </a:spcBef>
              <a:spcAft>
                <a:spcPts val="0"/>
              </a:spcAft>
              <a:buSzPts val="7600"/>
              <a:buNone/>
              <a:defRPr sz="7600"/>
            </a:lvl3pPr>
            <a:lvl4pPr lvl="3" rtl="0" algn="ctr">
              <a:spcBef>
                <a:spcPts val="0"/>
              </a:spcBef>
              <a:spcAft>
                <a:spcPts val="0"/>
              </a:spcAft>
              <a:buSzPts val="7600"/>
              <a:buNone/>
              <a:defRPr sz="7600"/>
            </a:lvl4pPr>
            <a:lvl5pPr lvl="4" rtl="0" algn="ctr">
              <a:spcBef>
                <a:spcPts val="0"/>
              </a:spcBef>
              <a:spcAft>
                <a:spcPts val="0"/>
              </a:spcAft>
              <a:buSzPts val="7600"/>
              <a:buNone/>
              <a:defRPr sz="7600"/>
            </a:lvl5pPr>
            <a:lvl6pPr lvl="5" rtl="0" algn="ctr">
              <a:spcBef>
                <a:spcPts val="0"/>
              </a:spcBef>
              <a:spcAft>
                <a:spcPts val="0"/>
              </a:spcAft>
              <a:buSzPts val="7600"/>
              <a:buNone/>
              <a:defRPr sz="7600"/>
            </a:lvl6pPr>
            <a:lvl7pPr lvl="6" rtl="0" algn="ctr">
              <a:spcBef>
                <a:spcPts val="0"/>
              </a:spcBef>
              <a:spcAft>
                <a:spcPts val="0"/>
              </a:spcAft>
              <a:buSzPts val="7600"/>
              <a:buNone/>
              <a:defRPr sz="7600"/>
            </a:lvl7pPr>
            <a:lvl8pPr lvl="7" rtl="0" algn="ctr">
              <a:spcBef>
                <a:spcPts val="0"/>
              </a:spcBef>
              <a:spcAft>
                <a:spcPts val="0"/>
              </a:spcAft>
              <a:buSzPts val="7600"/>
              <a:buNone/>
              <a:defRPr sz="7600"/>
            </a:lvl8pPr>
            <a:lvl9pPr lvl="8" rtl="0" algn="ctr">
              <a:spcBef>
                <a:spcPts val="0"/>
              </a:spcBef>
              <a:spcAft>
                <a:spcPts val="0"/>
              </a:spcAft>
              <a:buSzPts val="7600"/>
              <a:buNone/>
              <a:defRPr sz="7600"/>
            </a:lvl9pPr>
          </a:lstStyle>
          <a:p>
            <a:r>
              <a:t>xx%</a:t>
            </a:r>
          </a:p>
        </p:txBody>
      </p:sp>
      <p:sp>
        <p:nvSpPr>
          <p:cNvPr id="249" name="Google Shape;249;p21"/>
          <p:cNvSpPr txBox="1"/>
          <p:nvPr>
            <p:ph idx="3" type="subTitle"/>
          </p:nvPr>
        </p:nvSpPr>
        <p:spPr>
          <a:xfrm>
            <a:off x="8534400" y="5310241"/>
            <a:ext cx="8313600" cy="776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250" name="Google Shape;250;p21"/>
          <p:cNvSpPr txBox="1"/>
          <p:nvPr>
            <p:ph hasCustomPrompt="1" idx="4" type="title"/>
          </p:nvPr>
        </p:nvSpPr>
        <p:spPr>
          <a:xfrm>
            <a:off x="8898704" y="6862457"/>
            <a:ext cx="7777800" cy="1323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600"/>
              <a:buNone/>
              <a:defRPr sz="7600"/>
            </a:lvl1pPr>
            <a:lvl2pPr lvl="1" rtl="0" algn="ctr">
              <a:spcBef>
                <a:spcPts val="0"/>
              </a:spcBef>
              <a:spcAft>
                <a:spcPts val="0"/>
              </a:spcAft>
              <a:buSzPts val="7600"/>
              <a:buNone/>
              <a:defRPr sz="7600"/>
            </a:lvl2pPr>
            <a:lvl3pPr lvl="2" rtl="0" algn="ctr">
              <a:spcBef>
                <a:spcPts val="0"/>
              </a:spcBef>
              <a:spcAft>
                <a:spcPts val="0"/>
              </a:spcAft>
              <a:buSzPts val="7600"/>
              <a:buNone/>
              <a:defRPr sz="7600"/>
            </a:lvl3pPr>
            <a:lvl4pPr lvl="3" rtl="0" algn="ctr">
              <a:spcBef>
                <a:spcPts val="0"/>
              </a:spcBef>
              <a:spcAft>
                <a:spcPts val="0"/>
              </a:spcAft>
              <a:buSzPts val="7600"/>
              <a:buNone/>
              <a:defRPr sz="7600"/>
            </a:lvl4pPr>
            <a:lvl5pPr lvl="4" rtl="0" algn="ctr">
              <a:spcBef>
                <a:spcPts val="0"/>
              </a:spcBef>
              <a:spcAft>
                <a:spcPts val="0"/>
              </a:spcAft>
              <a:buSzPts val="7600"/>
              <a:buNone/>
              <a:defRPr sz="7600"/>
            </a:lvl5pPr>
            <a:lvl6pPr lvl="5" rtl="0" algn="ctr">
              <a:spcBef>
                <a:spcPts val="0"/>
              </a:spcBef>
              <a:spcAft>
                <a:spcPts val="0"/>
              </a:spcAft>
              <a:buSzPts val="7600"/>
              <a:buNone/>
              <a:defRPr sz="7600"/>
            </a:lvl6pPr>
            <a:lvl7pPr lvl="6" rtl="0" algn="ctr">
              <a:spcBef>
                <a:spcPts val="0"/>
              </a:spcBef>
              <a:spcAft>
                <a:spcPts val="0"/>
              </a:spcAft>
              <a:buSzPts val="7600"/>
              <a:buNone/>
              <a:defRPr sz="7600"/>
            </a:lvl7pPr>
            <a:lvl8pPr lvl="7" rtl="0" algn="ctr">
              <a:spcBef>
                <a:spcPts val="0"/>
              </a:spcBef>
              <a:spcAft>
                <a:spcPts val="0"/>
              </a:spcAft>
              <a:buSzPts val="7600"/>
              <a:buNone/>
              <a:defRPr sz="7600"/>
            </a:lvl8pPr>
            <a:lvl9pPr lvl="8" rtl="0" algn="ctr">
              <a:spcBef>
                <a:spcPts val="0"/>
              </a:spcBef>
              <a:spcAft>
                <a:spcPts val="0"/>
              </a:spcAft>
              <a:buSzPts val="7600"/>
              <a:buNone/>
              <a:defRPr sz="7600"/>
            </a:lvl9pPr>
          </a:lstStyle>
          <a:p>
            <a:r>
              <a:t>xx%</a:t>
            </a:r>
          </a:p>
        </p:txBody>
      </p:sp>
      <p:sp>
        <p:nvSpPr>
          <p:cNvPr id="251" name="Google Shape;251;p21"/>
          <p:cNvSpPr txBox="1"/>
          <p:nvPr>
            <p:ph idx="5" type="subTitle"/>
          </p:nvPr>
        </p:nvSpPr>
        <p:spPr>
          <a:xfrm>
            <a:off x="8534400" y="7960729"/>
            <a:ext cx="8313600" cy="776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grpSp>
        <p:nvGrpSpPr>
          <p:cNvPr id="252" name="Google Shape;252;p21"/>
          <p:cNvGrpSpPr/>
          <p:nvPr/>
        </p:nvGrpSpPr>
        <p:grpSpPr>
          <a:xfrm>
            <a:off x="7439050" y="2379441"/>
            <a:ext cx="1284090" cy="6442532"/>
            <a:chOff x="587948" y="1365933"/>
            <a:chExt cx="642045" cy="3221266"/>
          </a:xfrm>
        </p:grpSpPr>
        <p:sp>
          <p:nvSpPr>
            <p:cNvPr id="253" name="Google Shape;253;p21"/>
            <p:cNvSpPr/>
            <p:nvPr/>
          </p:nvSpPr>
          <p:spPr>
            <a:xfrm>
              <a:off x="587948" y="24529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 name="Google Shape;254;p21"/>
            <p:cNvSpPr/>
            <p:nvPr/>
          </p:nvSpPr>
          <p:spPr>
            <a:xfrm>
              <a:off x="924032" y="4518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 name="Google Shape;255;p21"/>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 name="Google Shape;256;p21"/>
            <p:cNvSpPr/>
            <p:nvPr/>
          </p:nvSpPr>
          <p:spPr>
            <a:xfrm>
              <a:off x="7573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7" name="Google Shape;257;p21"/>
          <p:cNvSpPr/>
          <p:nvPr/>
        </p:nvSpPr>
        <p:spPr>
          <a:xfrm>
            <a:off x="14913200" y="-4067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 name="Google Shape;258;p21"/>
          <p:cNvSpPr/>
          <p:nvPr/>
        </p:nvSpPr>
        <p:spPr>
          <a:xfrm>
            <a:off x="17561900" y="12734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 name="Google Shape;259;p21"/>
          <p:cNvSpPr/>
          <p:nvPr/>
        </p:nvSpPr>
        <p:spPr>
          <a:xfrm flipH="1" rot="10800000">
            <a:off x="-3132200" y="89685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0">
    <p:spTree>
      <p:nvGrpSpPr>
        <p:cNvPr id="260" name="Shape 260"/>
        <p:cNvGrpSpPr/>
        <p:nvPr/>
      </p:nvGrpSpPr>
      <p:grpSpPr>
        <a:xfrm>
          <a:off x="0" y="0"/>
          <a:ext cx="0" cy="0"/>
          <a:chOff x="0" y="0"/>
          <a:chExt cx="0" cy="0"/>
        </a:xfrm>
      </p:grpSpPr>
      <p:sp>
        <p:nvSpPr>
          <p:cNvPr id="261" name="Google Shape;261;p22"/>
          <p:cNvSpPr txBox="1"/>
          <p:nvPr>
            <p:ph type="title"/>
          </p:nvPr>
        </p:nvSpPr>
        <p:spPr>
          <a:xfrm>
            <a:off x="1440000" y="890050"/>
            <a:ext cx="7176600" cy="2603400"/>
          </a:xfrm>
          <a:prstGeom prst="rect">
            <a:avLst/>
          </a:prstGeom>
        </p:spPr>
        <p:txBody>
          <a:bodyPr anchorCtr="0" anchor="t"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6000"/>
              <a:buFont typeface="Archivo Black"/>
              <a:buNone/>
              <a:defRPr sz="6000">
                <a:latin typeface="Archivo Black"/>
                <a:ea typeface="Archivo Black"/>
                <a:cs typeface="Archivo Black"/>
                <a:sym typeface="Archivo Black"/>
              </a:defRPr>
            </a:lvl2pPr>
            <a:lvl3pPr lvl="2" rtl="0">
              <a:spcBef>
                <a:spcPts val="0"/>
              </a:spcBef>
              <a:spcAft>
                <a:spcPts val="0"/>
              </a:spcAft>
              <a:buSzPts val="6000"/>
              <a:buFont typeface="Archivo Black"/>
              <a:buNone/>
              <a:defRPr sz="6000">
                <a:latin typeface="Archivo Black"/>
                <a:ea typeface="Archivo Black"/>
                <a:cs typeface="Archivo Black"/>
                <a:sym typeface="Archivo Black"/>
              </a:defRPr>
            </a:lvl3pPr>
            <a:lvl4pPr lvl="3" rtl="0">
              <a:spcBef>
                <a:spcPts val="0"/>
              </a:spcBef>
              <a:spcAft>
                <a:spcPts val="0"/>
              </a:spcAft>
              <a:buSzPts val="6000"/>
              <a:buFont typeface="Archivo Black"/>
              <a:buNone/>
              <a:defRPr sz="6000">
                <a:latin typeface="Archivo Black"/>
                <a:ea typeface="Archivo Black"/>
                <a:cs typeface="Archivo Black"/>
                <a:sym typeface="Archivo Black"/>
              </a:defRPr>
            </a:lvl4pPr>
            <a:lvl5pPr lvl="4" rtl="0">
              <a:spcBef>
                <a:spcPts val="0"/>
              </a:spcBef>
              <a:spcAft>
                <a:spcPts val="0"/>
              </a:spcAft>
              <a:buSzPts val="6000"/>
              <a:buFont typeface="Archivo Black"/>
              <a:buNone/>
              <a:defRPr sz="6000">
                <a:latin typeface="Archivo Black"/>
                <a:ea typeface="Archivo Black"/>
                <a:cs typeface="Archivo Black"/>
                <a:sym typeface="Archivo Black"/>
              </a:defRPr>
            </a:lvl5pPr>
            <a:lvl6pPr lvl="5" rtl="0">
              <a:spcBef>
                <a:spcPts val="0"/>
              </a:spcBef>
              <a:spcAft>
                <a:spcPts val="0"/>
              </a:spcAft>
              <a:buSzPts val="6000"/>
              <a:buFont typeface="Archivo Black"/>
              <a:buNone/>
              <a:defRPr sz="6000">
                <a:latin typeface="Archivo Black"/>
                <a:ea typeface="Archivo Black"/>
                <a:cs typeface="Archivo Black"/>
                <a:sym typeface="Archivo Black"/>
              </a:defRPr>
            </a:lvl6pPr>
            <a:lvl7pPr lvl="6" rtl="0">
              <a:spcBef>
                <a:spcPts val="0"/>
              </a:spcBef>
              <a:spcAft>
                <a:spcPts val="0"/>
              </a:spcAft>
              <a:buSzPts val="6000"/>
              <a:buFont typeface="Archivo Black"/>
              <a:buNone/>
              <a:defRPr sz="6000">
                <a:latin typeface="Archivo Black"/>
                <a:ea typeface="Archivo Black"/>
                <a:cs typeface="Archivo Black"/>
                <a:sym typeface="Archivo Black"/>
              </a:defRPr>
            </a:lvl7pPr>
            <a:lvl8pPr lvl="7" rtl="0">
              <a:spcBef>
                <a:spcPts val="0"/>
              </a:spcBef>
              <a:spcAft>
                <a:spcPts val="0"/>
              </a:spcAft>
              <a:buSzPts val="6000"/>
              <a:buFont typeface="Archivo Black"/>
              <a:buNone/>
              <a:defRPr sz="6000">
                <a:latin typeface="Archivo Black"/>
                <a:ea typeface="Archivo Black"/>
                <a:cs typeface="Archivo Black"/>
                <a:sym typeface="Archivo Black"/>
              </a:defRPr>
            </a:lvl8pPr>
            <a:lvl9pPr lvl="8" rtl="0">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262" name="Google Shape;262;p22"/>
          <p:cNvSpPr txBox="1"/>
          <p:nvPr>
            <p:ph idx="1" type="subTitle"/>
          </p:nvPr>
        </p:nvSpPr>
        <p:spPr>
          <a:xfrm>
            <a:off x="1440000" y="4165025"/>
            <a:ext cx="4816800" cy="2220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263" name="Google Shape;263;p22"/>
          <p:cNvSpPr/>
          <p:nvPr/>
        </p:nvSpPr>
        <p:spPr>
          <a:xfrm>
            <a:off x="-2847850" y="8313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 name="Google Shape;264;p22"/>
          <p:cNvSpPr/>
          <p:nvPr/>
        </p:nvSpPr>
        <p:spPr>
          <a:xfrm>
            <a:off x="2271900" y="86970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 name="Google Shape;265;p22"/>
          <p:cNvSpPr/>
          <p:nvPr/>
        </p:nvSpPr>
        <p:spPr>
          <a:xfrm flipH="1">
            <a:off x="16848000" y="2304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cSld name="CUSTOM_5_1">
    <p:spTree>
      <p:nvGrpSpPr>
        <p:cNvPr id="266" name="Shape 266"/>
        <p:cNvGrpSpPr/>
        <p:nvPr/>
      </p:nvGrpSpPr>
      <p:grpSpPr>
        <a:xfrm>
          <a:off x="0" y="0"/>
          <a:ext cx="0" cy="0"/>
          <a:chOff x="0" y="0"/>
          <a:chExt cx="0" cy="0"/>
        </a:xfrm>
      </p:grpSpPr>
      <p:sp>
        <p:nvSpPr>
          <p:cNvPr id="267" name="Google Shape;267;p23"/>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268" name="Google Shape;268;p23"/>
          <p:cNvSpPr txBox="1"/>
          <p:nvPr>
            <p:ph idx="1" type="subTitle"/>
          </p:nvPr>
        </p:nvSpPr>
        <p:spPr>
          <a:xfrm>
            <a:off x="11699000" y="4348731"/>
            <a:ext cx="5149200" cy="2917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269" name="Google Shape;269;p23"/>
          <p:cNvSpPr/>
          <p:nvPr/>
        </p:nvSpPr>
        <p:spPr>
          <a:xfrm>
            <a:off x="168480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 name="Google Shape;270;p23"/>
          <p:cNvSpPr/>
          <p:nvPr/>
        </p:nvSpPr>
        <p:spPr>
          <a:xfrm>
            <a:off x="-259200" y="-6192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 name="Google Shape;271;p23"/>
          <p:cNvSpPr/>
          <p:nvPr/>
        </p:nvSpPr>
        <p:spPr>
          <a:xfrm>
            <a:off x="14886000" y="-3305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 name="Google Shape;272;p23"/>
          <p:cNvSpPr/>
          <p:nvPr/>
        </p:nvSpPr>
        <p:spPr>
          <a:xfrm>
            <a:off x="17534700" y="20354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1">
  <p:cSld name="CUSTOM_5_1_1">
    <p:spTree>
      <p:nvGrpSpPr>
        <p:cNvPr id="273" name="Shape 273"/>
        <p:cNvGrpSpPr/>
        <p:nvPr/>
      </p:nvGrpSpPr>
      <p:grpSpPr>
        <a:xfrm>
          <a:off x="0" y="0"/>
          <a:ext cx="0" cy="0"/>
          <a:chOff x="0" y="0"/>
          <a:chExt cx="0" cy="0"/>
        </a:xfrm>
      </p:grpSpPr>
      <p:sp>
        <p:nvSpPr>
          <p:cNvPr id="274" name="Google Shape;274;p2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275" name="Google Shape;275;p24"/>
          <p:cNvSpPr txBox="1"/>
          <p:nvPr>
            <p:ph idx="1" type="subTitle"/>
          </p:nvPr>
        </p:nvSpPr>
        <p:spPr>
          <a:xfrm>
            <a:off x="1440000" y="4348731"/>
            <a:ext cx="5149200" cy="2917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276" name="Google Shape;276;p24"/>
          <p:cNvSpPr/>
          <p:nvPr/>
        </p:nvSpPr>
        <p:spPr>
          <a:xfrm flipH="1">
            <a:off x="-2250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 name="Google Shape;277;p24"/>
          <p:cNvSpPr/>
          <p:nvPr/>
        </p:nvSpPr>
        <p:spPr>
          <a:xfrm flipH="1">
            <a:off x="16882200" y="-6192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 name="Google Shape;278;p24"/>
          <p:cNvSpPr/>
          <p:nvPr/>
        </p:nvSpPr>
        <p:spPr>
          <a:xfrm flipH="1">
            <a:off x="-1554600" y="-3305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 name="Google Shape;279;p24"/>
          <p:cNvSpPr/>
          <p:nvPr/>
        </p:nvSpPr>
        <p:spPr>
          <a:xfrm flipH="1">
            <a:off x="-232500" y="20354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9">
    <p:spTree>
      <p:nvGrpSpPr>
        <p:cNvPr id="280" name="Shape 280"/>
        <p:cNvGrpSpPr/>
        <p:nvPr/>
      </p:nvGrpSpPr>
      <p:grpSpPr>
        <a:xfrm>
          <a:off x="0" y="0"/>
          <a:ext cx="0" cy="0"/>
          <a:chOff x="0" y="0"/>
          <a:chExt cx="0" cy="0"/>
        </a:xfrm>
      </p:grpSpPr>
      <p:sp>
        <p:nvSpPr>
          <p:cNvPr id="281" name="Google Shape;281;p2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282" name="Google Shape;282;p25"/>
          <p:cNvSpPr txBox="1"/>
          <p:nvPr>
            <p:ph idx="1" type="body"/>
          </p:nvPr>
        </p:nvSpPr>
        <p:spPr>
          <a:xfrm>
            <a:off x="1440000" y="2971800"/>
            <a:ext cx="8766000" cy="6234600"/>
          </a:xfrm>
          <a:prstGeom prst="rect">
            <a:avLst/>
          </a:prstGeom>
        </p:spPr>
        <p:txBody>
          <a:bodyPr anchorCtr="0" anchor="ctr" bIns="182850" lIns="0" spcFirstLastPara="1" rIns="0" wrap="square" tIns="182850">
            <a:noAutofit/>
          </a:bodyPr>
          <a:lstStyle>
            <a:lvl1pPr indent="-431800" lvl="0" marL="457200" rtl="0">
              <a:lnSpc>
                <a:spcPct val="200000"/>
              </a:lnSpc>
              <a:spcBef>
                <a:spcPts val="0"/>
              </a:spcBef>
              <a:spcAft>
                <a:spcPts val="0"/>
              </a:spcAft>
              <a:buSzPts val="3200"/>
              <a:buChar char="●"/>
              <a:defRPr sz="3200"/>
            </a:lvl1pPr>
            <a:lvl2pPr indent="-431800" lvl="1" marL="914400" rtl="0">
              <a:lnSpc>
                <a:spcPct val="200000"/>
              </a:lnSpc>
              <a:spcBef>
                <a:spcPts val="3200"/>
              </a:spcBef>
              <a:spcAft>
                <a:spcPts val="0"/>
              </a:spcAft>
              <a:buSzPts val="3200"/>
              <a:buChar char="○"/>
              <a:defRPr sz="3200"/>
            </a:lvl2pPr>
            <a:lvl3pPr indent="-431800" lvl="2" marL="1371600" rtl="0">
              <a:lnSpc>
                <a:spcPct val="200000"/>
              </a:lnSpc>
              <a:spcBef>
                <a:spcPts val="3200"/>
              </a:spcBef>
              <a:spcAft>
                <a:spcPts val="0"/>
              </a:spcAft>
              <a:buSzPts val="3200"/>
              <a:buChar char="■"/>
              <a:defRPr sz="3200"/>
            </a:lvl3pPr>
            <a:lvl4pPr indent="-431800" lvl="3" marL="1828800" rtl="0">
              <a:lnSpc>
                <a:spcPct val="200000"/>
              </a:lnSpc>
              <a:spcBef>
                <a:spcPts val="3200"/>
              </a:spcBef>
              <a:spcAft>
                <a:spcPts val="0"/>
              </a:spcAft>
              <a:buSzPts val="3200"/>
              <a:buChar char="●"/>
              <a:defRPr sz="3200"/>
            </a:lvl4pPr>
            <a:lvl5pPr indent="-431800" lvl="4" marL="2286000" rtl="0">
              <a:lnSpc>
                <a:spcPct val="200000"/>
              </a:lnSpc>
              <a:spcBef>
                <a:spcPts val="3200"/>
              </a:spcBef>
              <a:spcAft>
                <a:spcPts val="0"/>
              </a:spcAft>
              <a:buSzPts val="3200"/>
              <a:buChar char="○"/>
              <a:defRPr sz="3200"/>
            </a:lvl5pPr>
            <a:lvl6pPr indent="-431800" lvl="5" marL="2743200" rtl="0">
              <a:lnSpc>
                <a:spcPct val="200000"/>
              </a:lnSpc>
              <a:spcBef>
                <a:spcPts val="3200"/>
              </a:spcBef>
              <a:spcAft>
                <a:spcPts val="0"/>
              </a:spcAft>
              <a:buSzPts val="3200"/>
              <a:buChar char="■"/>
              <a:defRPr sz="3200"/>
            </a:lvl6pPr>
            <a:lvl7pPr indent="-431800" lvl="6" marL="3200400" rtl="0">
              <a:lnSpc>
                <a:spcPct val="200000"/>
              </a:lnSpc>
              <a:spcBef>
                <a:spcPts val="3200"/>
              </a:spcBef>
              <a:spcAft>
                <a:spcPts val="0"/>
              </a:spcAft>
              <a:buSzPts val="3200"/>
              <a:buChar char="●"/>
              <a:defRPr sz="3200"/>
            </a:lvl7pPr>
            <a:lvl8pPr indent="-431800" lvl="7" marL="3657600" rtl="0">
              <a:lnSpc>
                <a:spcPct val="200000"/>
              </a:lnSpc>
              <a:spcBef>
                <a:spcPts val="3200"/>
              </a:spcBef>
              <a:spcAft>
                <a:spcPts val="0"/>
              </a:spcAft>
              <a:buSzPts val="3200"/>
              <a:buChar char="○"/>
              <a:defRPr sz="3200"/>
            </a:lvl8pPr>
            <a:lvl9pPr indent="-431800" lvl="8" marL="4114800" rtl="0">
              <a:lnSpc>
                <a:spcPct val="200000"/>
              </a:lnSpc>
              <a:spcBef>
                <a:spcPts val="3200"/>
              </a:spcBef>
              <a:spcAft>
                <a:spcPts val="3200"/>
              </a:spcAft>
              <a:buSzPts val="3200"/>
              <a:buChar char="■"/>
              <a:defRPr sz="3200"/>
            </a:lvl9pPr>
          </a:lstStyle>
          <a:p/>
        </p:txBody>
      </p:sp>
      <p:sp>
        <p:nvSpPr>
          <p:cNvPr id="283" name="Google Shape;283;p25"/>
          <p:cNvSpPr/>
          <p:nvPr/>
        </p:nvSpPr>
        <p:spPr>
          <a:xfrm>
            <a:off x="-2669600" y="-32059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 name="Google Shape;284;p25"/>
          <p:cNvSpPr/>
          <p:nvPr/>
        </p:nvSpPr>
        <p:spPr>
          <a:xfrm>
            <a:off x="2176750" y="4445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 name="Google Shape;285;p25"/>
          <p:cNvSpPr/>
          <p:nvPr/>
        </p:nvSpPr>
        <p:spPr>
          <a:xfrm flipH="1">
            <a:off x="-2250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p25"/>
          <p:cNvSpPr/>
          <p:nvPr/>
        </p:nvSpPr>
        <p:spPr>
          <a:xfrm>
            <a:off x="16874850" y="-15316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_1_1">
    <p:spTree>
      <p:nvGrpSpPr>
        <p:cNvPr id="287" name="Shape 287"/>
        <p:cNvGrpSpPr/>
        <p:nvPr/>
      </p:nvGrpSpPr>
      <p:grpSpPr>
        <a:xfrm>
          <a:off x="0" y="0"/>
          <a:ext cx="0" cy="0"/>
          <a:chOff x="0" y="0"/>
          <a:chExt cx="0" cy="0"/>
        </a:xfrm>
      </p:grpSpPr>
      <p:sp>
        <p:nvSpPr>
          <p:cNvPr id="288" name="Google Shape;288;p2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289" name="Google Shape;289;p26"/>
          <p:cNvSpPr/>
          <p:nvPr/>
        </p:nvSpPr>
        <p:spPr>
          <a:xfrm flipH="1">
            <a:off x="-3545900" y="-15316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 name="Google Shape;290;p26"/>
          <p:cNvSpPr/>
          <p:nvPr/>
        </p:nvSpPr>
        <p:spPr>
          <a:xfrm flipH="1">
            <a:off x="1738450" y="-2862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 name="Google Shape;291;p26"/>
          <p:cNvSpPr/>
          <p:nvPr/>
        </p:nvSpPr>
        <p:spPr>
          <a:xfrm flipH="1">
            <a:off x="16848000" y="-2667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6">
    <p:spTree>
      <p:nvGrpSpPr>
        <p:cNvPr id="292" name="Shape 292"/>
        <p:cNvGrpSpPr/>
        <p:nvPr/>
      </p:nvGrpSpPr>
      <p:grpSpPr>
        <a:xfrm>
          <a:off x="0" y="0"/>
          <a:ext cx="0" cy="0"/>
          <a:chOff x="0" y="0"/>
          <a:chExt cx="0" cy="0"/>
        </a:xfrm>
      </p:grpSpPr>
      <p:sp>
        <p:nvSpPr>
          <p:cNvPr id="293" name="Google Shape;293;p27"/>
          <p:cNvSpPr/>
          <p:nvPr/>
        </p:nvSpPr>
        <p:spPr>
          <a:xfrm flipH="1">
            <a:off x="-260650" y="94356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27"/>
          <p:cNvSpPr/>
          <p:nvPr/>
        </p:nvSpPr>
        <p:spPr>
          <a:xfrm flipH="1">
            <a:off x="10533900" y="92070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 name="Google Shape;295;p27"/>
          <p:cNvSpPr/>
          <p:nvPr/>
        </p:nvSpPr>
        <p:spPr>
          <a:xfrm flipH="1">
            <a:off x="15998550" y="-32059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 name="Google Shape;296;p27"/>
          <p:cNvSpPr txBox="1"/>
          <p:nvPr>
            <p:ph type="ctrTitle"/>
          </p:nvPr>
        </p:nvSpPr>
        <p:spPr>
          <a:xfrm>
            <a:off x="1440000" y="1477950"/>
            <a:ext cx="7775400" cy="1585200"/>
          </a:xfrm>
          <a:prstGeom prst="rect">
            <a:avLst/>
          </a:prstGeom>
        </p:spPr>
        <p:txBody>
          <a:bodyPr anchorCtr="0" anchor="b" bIns="182850" lIns="182850" spcFirstLastPara="1" rIns="182850" wrap="square" tIns="182850">
            <a:noAutofit/>
          </a:bodyPr>
          <a:lstStyle>
            <a:lvl1pPr lvl="0" rtl="0">
              <a:spcBef>
                <a:spcPts val="0"/>
              </a:spcBef>
              <a:spcAft>
                <a:spcPts val="0"/>
              </a:spcAft>
              <a:buSzPts val="11000"/>
              <a:buNone/>
              <a:defRPr sz="11000"/>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p:txBody>
      </p:sp>
      <p:sp>
        <p:nvSpPr>
          <p:cNvPr id="297" name="Google Shape;297;p27"/>
          <p:cNvSpPr txBox="1"/>
          <p:nvPr>
            <p:ph idx="1" type="subTitle"/>
          </p:nvPr>
        </p:nvSpPr>
        <p:spPr>
          <a:xfrm>
            <a:off x="1440000" y="3308300"/>
            <a:ext cx="6472800" cy="2485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Clr>
                <a:schemeClr val="accent2"/>
              </a:buClr>
              <a:buSzPts val="3200"/>
              <a:buNone/>
              <a:defRPr sz="3200">
                <a:solidFill>
                  <a:schemeClr val="accent2"/>
                </a:solidFill>
              </a:defRPr>
            </a:lvl2pPr>
            <a:lvl3pPr lvl="2" rtl="0">
              <a:lnSpc>
                <a:spcPct val="100000"/>
              </a:lnSpc>
              <a:spcBef>
                <a:spcPts val="0"/>
              </a:spcBef>
              <a:spcAft>
                <a:spcPts val="0"/>
              </a:spcAft>
              <a:buClr>
                <a:schemeClr val="accent2"/>
              </a:buClr>
              <a:buSzPts val="3200"/>
              <a:buNone/>
              <a:defRPr sz="3200">
                <a:solidFill>
                  <a:schemeClr val="accent2"/>
                </a:solidFill>
              </a:defRPr>
            </a:lvl3pPr>
            <a:lvl4pPr lvl="3" rtl="0">
              <a:lnSpc>
                <a:spcPct val="100000"/>
              </a:lnSpc>
              <a:spcBef>
                <a:spcPts val="0"/>
              </a:spcBef>
              <a:spcAft>
                <a:spcPts val="0"/>
              </a:spcAft>
              <a:buClr>
                <a:schemeClr val="accent2"/>
              </a:buClr>
              <a:buSzPts val="3200"/>
              <a:buNone/>
              <a:defRPr sz="3200">
                <a:solidFill>
                  <a:schemeClr val="accent2"/>
                </a:solidFill>
              </a:defRPr>
            </a:lvl4pPr>
            <a:lvl5pPr lvl="4" rtl="0">
              <a:lnSpc>
                <a:spcPct val="100000"/>
              </a:lnSpc>
              <a:spcBef>
                <a:spcPts val="0"/>
              </a:spcBef>
              <a:spcAft>
                <a:spcPts val="0"/>
              </a:spcAft>
              <a:buClr>
                <a:schemeClr val="accent2"/>
              </a:buClr>
              <a:buSzPts val="3200"/>
              <a:buNone/>
              <a:defRPr sz="3200">
                <a:solidFill>
                  <a:schemeClr val="accent2"/>
                </a:solidFill>
              </a:defRPr>
            </a:lvl5pPr>
            <a:lvl6pPr lvl="5" rtl="0">
              <a:lnSpc>
                <a:spcPct val="100000"/>
              </a:lnSpc>
              <a:spcBef>
                <a:spcPts val="0"/>
              </a:spcBef>
              <a:spcAft>
                <a:spcPts val="0"/>
              </a:spcAft>
              <a:buClr>
                <a:schemeClr val="accent2"/>
              </a:buClr>
              <a:buSzPts val="3200"/>
              <a:buNone/>
              <a:defRPr sz="3200">
                <a:solidFill>
                  <a:schemeClr val="accent2"/>
                </a:solidFill>
              </a:defRPr>
            </a:lvl6pPr>
            <a:lvl7pPr lvl="6" rtl="0">
              <a:lnSpc>
                <a:spcPct val="100000"/>
              </a:lnSpc>
              <a:spcBef>
                <a:spcPts val="0"/>
              </a:spcBef>
              <a:spcAft>
                <a:spcPts val="0"/>
              </a:spcAft>
              <a:buClr>
                <a:schemeClr val="accent2"/>
              </a:buClr>
              <a:buSzPts val="3200"/>
              <a:buNone/>
              <a:defRPr sz="3200">
                <a:solidFill>
                  <a:schemeClr val="accent2"/>
                </a:solidFill>
              </a:defRPr>
            </a:lvl7pPr>
            <a:lvl8pPr lvl="7" rtl="0">
              <a:lnSpc>
                <a:spcPct val="100000"/>
              </a:lnSpc>
              <a:spcBef>
                <a:spcPts val="0"/>
              </a:spcBef>
              <a:spcAft>
                <a:spcPts val="0"/>
              </a:spcAft>
              <a:buClr>
                <a:schemeClr val="accent2"/>
              </a:buClr>
              <a:buSzPts val="3200"/>
              <a:buNone/>
              <a:defRPr sz="3200">
                <a:solidFill>
                  <a:schemeClr val="accent2"/>
                </a:solidFill>
              </a:defRPr>
            </a:lvl8pPr>
            <a:lvl9pPr lvl="8" rtl="0">
              <a:lnSpc>
                <a:spcPct val="100000"/>
              </a:lnSpc>
              <a:spcBef>
                <a:spcPts val="0"/>
              </a:spcBef>
              <a:spcAft>
                <a:spcPts val="0"/>
              </a:spcAft>
              <a:buClr>
                <a:schemeClr val="accent2"/>
              </a:buClr>
              <a:buSzPts val="3200"/>
              <a:buNone/>
              <a:defRPr sz="3200">
                <a:solidFill>
                  <a:schemeClr val="accent2"/>
                </a:solidFill>
              </a:defRPr>
            </a:lvl9pPr>
          </a:lstStyle>
          <a:p/>
        </p:txBody>
      </p:sp>
      <p:sp>
        <p:nvSpPr>
          <p:cNvPr id="298" name="Google Shape;298;p27"/>
          <p:cNvSpPr/>
          <p:nvPr/>
        </p:nvSpPr>
        <p:spPr>
          <a:xfrm flipH="1">
            <a:off x="15123000" y="4445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27"/>
          <p:cNvSpPr txBox="1"/>
          <p:nvPr/>
        </p:nvSpPr>
        <p:spPr>
          <a:xfrm>
            <a:off x="1440000" y="7095750"/>
            <a:ext cx="6472800" cy="1699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2"/>
                </a:solidFill>
                <a:latin typeface="Source Sans Pro"/>
                <a:ea typeface="Source Sans Pro"/>
                <a:cs typeface="Source Sans Pro"/>
                <a:sym typeface="Source Sans Pro"/>
              </a:rPr>
              <a:t>CREDITS: This presentation template was created by </a:t>
            </a:r>
            <a:r>
              <a:rPr b="1" lang="en" sz="2400">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b="1" lang="en" sz="2400">
                <a:solidFill>
                  <a:schemeClr val="dk2"/>
                </a:solidFill>
                <a:latin typeface="Source Sans Pro"/>
                <a:ea typeface="Source Sans Pro"/>
                <a:cs typeface="Source Sans Pro"/>
                <a:sym typeface="Source Sans Pro"/>
              </a:rPr>
              <a:t>,</a:t>
            </a:r>
            <a:r>
              <a:rPr lang="en" sz="2400">
                <a:solidFill>
                  <a:schemeClr val="dk2"/>
                </a:solidFill>
                <a:latin typeface="Source Sans Pro"/>
                <a:ea typeface="Source Sans Pro"/>
                <a:cs typeface="Source Sans Pro"/>
                <a:sym typeface="Source Sans Pro"/>
              </a:rPr>
              <a:t> including icons by </a:t>
            </a:r>
            <a:r>
              <a:rPr b="1" lang="en" sz="24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2400">
                <a:solidFill>
                  <a:schemeClr val="dk2"/>
                </a:solidFill>
                <a:latin typeface="Source Sans Pro"/>
                <a:ea typeface="Source Sans Pro"/>
                <a:cs typeface="Source Sans Pro"/>
                <a:sym typeface="Source Sans Pro"/>
              </a:rPr>
              <a:t>, infographics &amp; images by </a:t>
            </a:r>
            <a:r>
              <a:rPr b="1" lang="en" sz="2400">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r>
              <a:rPr lang="en" sz="2400">
                <a:solidFill>
                  <a:schemeClr val="dk2"/>
                </a:solidFill>
                <a:latin typeface="Source Sans Pro"/>
                <a:ea typeface="Source Sans Pro"/>
                <a:cs typeface="Source Sans Pro"/>
                <a:sym typeface="Source Sans Pro"/>
              </a:rPr>
              <a:t> and illustrations by </a:t>
            </a:r>
            <a:r>
              <a:rPr b="1" lang="en" sz="2400">
                <a:solidFill>
                  <a:schemeClr val="dk2"/>
                </a:solidFill>
                <a:uFill>
                  <a:noFill/>
                </a:uFill>
                <a:latin typeface="Source Sans Pro"/>
                <a:ea typeface="Source Sans Pro"/>
                <a:cs typeface="Source Sans Pro"/>
                <a:sym typeface="Source Sans Pro"/>
                <a:hlinkClick r:id="rId5">
                  <a:extLst>
                    <a:ext uri="{A12FA001-AC4F-418D-AE19-62706E023703}">
                      <ahyp:hlinkClr val="tx"/>
                    </a:ext>
                  </a:extLst>
                </a:hlinkClick>
              </a:rPr>
              <a:t>Stories</a:t>
            </a:r>
            <a:r>
              <a:rPr lang="en" sz="2600">
                <a:solidFill>
                  <a:schemeClr val="dk2"/>
                </a:solidFill>
                <a:latin typeface="Source Sans Pro"/>
                <a:ea typeface="Source Sans Pro"/>
                <a:cs typeface="Source Sans Pro"/>
                <a:sym typeface="Source Sans Pro"/>
              </a:rPr>
              <a:t> </a:t>
            </a:r>
            <a:endParaRPr sz="2600">
              <a:solidFill>
                <a:schemeClr val="dk2"/>
              </a:solidFill>
              <a:latin typeface="Source Sans Pro"/>
              <a:ea typeface="Source Sans Pro"/>
              <a:cs typeface="Source Sans Pro"/>
              <a:sym typeface="Source Sans Pro"/>
            </a:endParaRPr>
          </a:p>
        </p:txBody>
      </p:sp>
      <p:sp>
        <p:nvSpPr>
          <p:cNvPr id="300" name="Google Shape;300;p27"/>
          <p:cNvSpPr/>
          <p:nvPr/>
        </p:nvSpPr>
        <p:spPr>
          <a:xfrm flipH="1">
            <a:off x="-260650" y="-6192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8">
    <p:spTree>
      <p:nvGrpSpPr>
        <p:cNvPr id="301" name="Shape 301"/>
        <p:cNvGrpSpPr/>
        <p:nvPr/>
      </p:nvGrpSpPr>
      <p:grpSpPr>
        <a:xfrm>
          <a:off x="0" y="0"/>
          <a:ext cx="0" cy="0"/>
          <a:chOff x="0" y="0"/>
          <a:chExt cx="0" cy="0"/>
        </a:xfrm>
      </p:grpSpPr>
      <p:sp>
        <p:nvSpPr>
          <p:cNvPr id="302" name="Google Shape;302;p28"/>
          <p:cNvSpPr/>
          <p:nvPr/>
        </p:nvSpPr>
        <p:spPr>
          <a:xfrm>
            <a:off x="-3365700" y="85609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 name="Google Shape;303;p28"/>
          <p:cNvSpPr/>
          <p:nvPr/>
        </p:nvSpPr>
        <p:spPr>
          <a:xfrm>
            <a:off x="1684325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 name="Google Shape;304;p28"/>
          <p:cNvSpPr/>
          <p:nvPr/>
        </p:nvSpPr>
        <p:spPr>
          <a:xfrm>
            <a:off x="15197450" y="-35583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 name="Google Shape;305;p28"/>
          <p:cNvSpPr/>
          <p:nvPr/>
        </p:nvSpPr>
        <p:spPr>
          <a:xfrm>
            <a:off x="17529950" y="17306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 name="Google Shape;306;p28"/>
          <p:cNvSpPr/>
          <p:nvPr/>
        </p:nvSpPr>
        <p:spPr>
          <a:xfrm>
            <a:off x="1435250" y="-479150"/>
            <a:ext cx="1020000" cy="10200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28"/>
          <p:cNvSpPr/>
          <p:nvPr/>
        </p:nvSpPr>
        <p:spPr>
          <a:xfrm>
            <a:off x="-263950" y="-2667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p2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309" name="Google Shape;309;p28"/>
          <p:cNvSpPr txBox="1"/>
          <p:nvPr>
            <p:ph idx="1" type="body"/>
          </p:nvPr>
        </p:nvSpPr>
        <p:spPr>
          <a:xfrm>
            <a:off x="1963250" y="3219450"/>
            <a:ext cx="6522600" cy="5834400"/>
          </a:xfrm>
          <a:prstGeom prst="rect">
            <a:avLst/>
          </a:prstGeom>
        </p:spPr>
        <p:txBody>
          <a:bodyPr anchorCtr="0" anchor="t" bIns="182850" lIns="182850" spcFirstLastPara="1" rIns="182850" wrap="square" tIns="182850">
            <a:noAutofit/>
          </a:bodyPr>
          <a:lstStyle>
            <a:lvl1pPr indent="-393700" lvl="0" marL="457200" rtl="0">
              <a:lnSpc>
                <a:spcPct val="100000"/>
              </a:lnSpc>
              <a:spcBef>
                <a:spcPts val="0"/>
              </a:spcBef>
              <a:spcAft>
                <a:spcPts val="0"/>
              </a:spcAft>
              <a:buSzPts val="2600"/>
              <a:buChar char="●"/>
              <a:defRPr sz="2600"/>
            </a:lvl1pPr>
            <a:lvl2pPr indent="-393700" lvl="1" marL="914400" rtl="0">
              <a:lnSpc>
                <a:spcPct val="100000"/>
              </a:lnSpc>
              <a:spcBef>
                <a:spcPts val="3200"/>
              </a:spcBef>
              <a:spcAft>
                <a:spcPts val="0"/>
              </a:spcAft>
              <a:buSzPts val="2600"/>
              <a:buChar char="○"/>
              <a:defRPr sz="2600"/>
            </a:lvl2pPr>
            <a:lvl3pPr indent="-393700" lvl="2" marL="1371600" rtl="0">
              <a:lnSpc>
                <a:spcPct val="100000"/>
              </a:lnSpc>
              <a:spcBef>
                <a:spcPts val="3200"/>
              </a:spcBef>
              <a:spcAft>
                <a:spcPts val="0"/>
              </a:spcAft>
              <a:buSzPts val="2600"/>
              <a:buChar char="■"/>
              <a:defRPr sz="2600"/>
            </a:lvl3pPr>
            <a:lvl4pPr indent="-393700" lvl="3" marL="1828800" rtl="0">
              <a:lnSpc>
                <a:spcPct val="100000"/>
              </a:lnSpc>
              <a:spcBef>
                <a:spcPts val="3200"/>
              </a:spcBef>
              <a:spcAft>
                <a:spcPts val="0"/>
              </a:spcAft>
              <a:buSzPts val="2600"/>
              <a:buChar char="●"/>
              <a:defRPr sz="2600"/>
            </a:lvl4pPr>
            <a:lvl5pPr indent="-393700" lvl="4" marL="2286000" rtl="0">
              <a:lnSpc>
                <a:spcPct val="100000"/>
              </a:lnSpc>
              <a:spcBef>
                <a:spcPts val="3200"/>
              </a:spcBef>
              <a:spcAft>
                <a:spcPts val="0"/>
              </a:spcAft>
              <a:buSzPts val="2600"/>
              <a:buChar char="○"/>
              <a:defRPr sz="2600"/>
            </a:lvl5pPr>
            <a:lvl6pPr indent="-393700" lvl="5" marL="2743200" rtl="0">
              <a:lnSpc>
                <a:spcPct val="100000"/>
              </a:lnSpc>
              <a:spcBef>
                <a:spcPts val="3200"/>
              </a:spcBef>
              <a:spcAft>
                <a:spcPts val="0"/>
              </a:spcAft>
              <a:buSzPts val="2600"/>
              <a:buChar char="■"/>
              <a:defRPr sz="2600"/>
            </a:lvl6pPr>
            <a:lvl7pPr indent="-393700" lvl="6" marL="3200400" rtl="0">
              <a:lnSpc>
                <a:spcPct val="100000"/>
              </a:lnSpc>
              <a:spcBef>
                <a:spcPts val="3200"/>
              </a:spcBef>
              <a:spcAft>
                <a:spcPts val="0"/>
              </a:spcAft>
              <a:buSzPts val="2600"/>
              <a:buChar char="●"/>
              <a:defRPr sz="2600"/>
            </a:lvl7pPr>
            <a:lvl8pPr indent="-393700" lvl="7" marL="3657600" rtl="0">
              <a:lnSpc>
                <a:spcPct val="100000"/>
              </a:lnSpc>
              <a:spcBef>
                <a:spcPts val="3200"/>
              </a:spcBef>
              <a:spcAft>
                <a:spcPts val="0"/>
              </a:spcAft>
              <a:buSzPts val="2600"/>
              <a:buChar char="○"/>
              <a:defRPr sz="2600"/>
            </a:lvl8pPr>
            <a:lvl9pPr indent="-393700" lvl="8" marL="4114800" rtl="0">
              <a:lnSpc>
                <a:spcPct val="100000"/>
              </a:lnSpc>
              <a:spcBef>
                <a:spcPts val="3200"/>
              </a:spcBef>
              <a:spcAft>
                <a:spcPts val="3200"/>
              </a:spcAft>
              <a:buSzPts val="2600"/>
              <a:buChar char="■"/>
              <a:defRPr sz="2600"/>
            </a:lvl9pPr>
          </a:lstStyle>
          <a:p/>
        </p:txBody>
      </p:sp>
      <p:sp>
        <p:nvSpPr>
          <p:cNvPr id="310" name="Google Shape;310;p28"/>
          <p:cNvSpPr txBox="1"/>
          <p:nvPr>
            <p:ph idx="2" type="body"/>
          </p:nvPr>
        </p:nvSpPr>
        <p:spPr>
          <a:xfrm>
            <a:off x="9802162" y="3219450"/>
            <a:ext cx="6522600" cy="5834400"/>
          </a:xfrm>
          <a:prstGeom prst="rect">
            <a:avLst/>
          </a:prstGeom>
        </p:spPr>
        <p:txBody>
          <a:bodyPr anchorCtr="0" anchor="t" bIns="182850" lIns="182850" spcFirstLastPara="1" rIns="182850" wrap="square" tIns="182850">
            <a:noAutofit/>
          </a:bodyPr>
          <a:lstStyle>
            <a:lvl1pPr indent="-393700" lvl="0" marL="457200" rtl="0">
              <a:lnSpc>
                <a:spcPct val="100000"/>
              </a:lnSpc>
              <a:spcBef>
                <a:spcPts val="0"/>
              </a:spcBef>
              <a:spcAft>
                <a:spcPts val="0"/>
              </a:spcAft>
              <a:buSzPts val="2600"/>
              <a:buChar char="●"/>
              <a:defRPr sz="2600"/>
            </a:lvl1pPr>
            <a:lvl2pPr indent="-393700" lvl="1" marL="914400" rtl="0">
              <a:lnSpc>
                <a:spcPct val="100000"/>
              </a:lnSpc>
              <a:spcBef>
                <a:spcPts val="3200"/>
              </a:spcBef>
              <a:spcAft>
                <a:spcPts val="0"/>
              </a:spcAft>
              <a:buSzPts val="2600"/>
              <a:buChar char="○"/>
              <a:defRPr sz="2600"/>
            </a:lvl2pPr>
            <a:lvl3pPr indent="-393700" lvl="2" marL="1371600" rtl="0">
              <a:lnSpc>
                <a:spcPct val="100000"/>
              </a:lnSpc>
              <a:spcBef>
                <a:spcPts val="3200"/>
              </a:spcBef>
              <a:spcAft>
                <a:spcPts val="0"/>
              </a:spcAft>
              <a:buSzPts val="2600"/>
              <a:buChar char="■"/>
              <a:defRPr sz="2600"/>
            </a:lvl3pPr>
            <a:lvl4pPr indent="-393700" lvl="3" marL="1828800" rtl="0">
              <a:lnSpc>
                <a:spcPct val="100000"/>
              </a:lnSpc>
              <a:spcBef>
                <a:spcPts val="3200"/>
              </a:spcBef>
              <a:spcAft>
                <a:spcPts val="0"/>
              </a:spcAft>
              <a:buSzPts val="2600"/>
              <a:buChar char="●"/>
              <a:defRPr sz="2600"/>
            </a:lvl4pPr>
            <a:lvl5pPr indent="-393700" lvl="4" marL="2286000" rtl="0">
              <a:lnSpc>
                <a:spcPct val="100000"/>
              </a:lnSpc>
              <a:spcBef>
                <a:spcPts val="3200"/>
              </a:spcBef>
              <a:spcAft>
                <a:spcPts val="0"/>
              </a:spcAft>
              <a:buSzPts val="2600"/>
              <a:buChar char="○"/>
              <a:defRPr sz="2600"/>
            </a:lvl5pPr>
            <a:lvl6pPr indent="-393700" lvl="5" marL="2743200" rtl="0">
              <a:lnSpc>
                <a:spcPct val="100000"/>
              </a:lnSpc>
              <a:spcBef>
                <a:spcPts val="3200"/>
              </a:spcBef>
              <a:spcAft>
                <a:spcPts val="0"/>
              </a:spcAft>
              <a:buSzPts val="2600"/>
              <a:buChar char="■"/>
              <a:defRPr sz="2600"/>
            </a:lvl6pPr>
            <a:lvl7pPr indent="-393700" lvl="6" marL="3200400" rtl="0">
              <a:lnSpc>
                <a:spcPct val="100000"/>
              </a:lnSpc>
              <a:spcBef>
                <a:spcPts val="3200"/>
              </a:spcBef>
              <a:spcAft>
                <a:spcPts val="0"/>
              </a:spcAft>
              <a:buSzPts val="2600"/>
              <a:buChar char="●"/>
              <a:defRPr sz="2600"/>
            </a:lvl7pPr>
            <a:lvl8pPr indent="-393700" lvl="7" marL="3657600" rtl="0">
              <a:lnSpc>
                <a:spcPct val="100000"/>
              </a:lnSpc>
              <a:spcBef>
                <a:spcPts val="3200"/>
              </a:spcBef>
              <a:spcAft>
                <a:spcPts val="0"/>
              </a:spcAft>
              <a:buSzPts val="2600"/>
              <a:buChar char="○"/>
              <a:defRPr sz="2600"/>
            </a:lvl8pPr>
            <a:lvl9pPr indent="-393700" lvl="8" marL="4114800" rtl="0">
              <a:lnSpc>
                <a:spcPct val="100000"/>
              </a:lnSpc>
              <a:spcBef>
                <a:spcPts val="3200"/>
              </a:spcBef>
              <a:spcAft>
                <a:spcPts val="3200"/>
              </a:spcAft>
              <a:buSzPts val="2600"/>
              <a:buChar char="■"/>
              <a:defRPr sz="2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
    <p:spTree>
      <p:nvGrpSpPr>
        <p:cNvPr id="311" name="Shape 311"/>
        <p:cNvGrpSpPr/>
        <p:nvPr/>
      </p:nvGrpSpPr>
      <p:grpSpPr>
        <a:xfrm>
          <a:off x="0" y="0"/>
          <a:ext cx="0" cy="0"/>
          <a:chOff x="0" y="0"/>
          <a:chExt cx="0" cy="0"/>
        </a:xfrm>
      </p:grpSpPr>
      <p:sp>
        <p:nvSpPr>
          <p:cNvPr id="312" name="Google Shape;312;p29"/>
          <p:cNvSpPr/>
          <p:nvPr/>
        </p:nvSpPr>
        <p:spPr>
          <a:xfrm>
            <a:off x="16843075" y="-15316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 name="Google Shape;313;p29"/>
          <p:cNvSpPr/>
          <p:nvPr/>
        </p:nvSpPr>
        <p:spPr>
          <a:xfrm>
            <a:off x="15529525" y="-2862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 name="Google Shape;314;p29"/>
          <p:cNvSpPr/>
          <p:nvPr/>
        </p:nvSpPr>
        <p:spPr>
          <a:xfrm>
            <a:off x="172287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29"/>
          <p:cNvSpPr/>
          <p:nvPr/>
        </p:nvSpPr>
        <p:spPr>
          <a:xfrm>
            <a:off x="-306925" y="9728700"/>
            <a:ext cx="1020000" cy="10200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_1">
    <p:spTree>
      <p:nvGrpSpPr>
        <p:cNvPr id="316" name="Shape 316"/>
        <p:cNvGrpSpPr/>
        <p:nvPr/>
      </p:nvGrpSpPr>
      <p:grpSpPr>
        <a:xfrm>
          <a:off x="0" y="0"/>
          <a:ext cx="0" cy="0"/>
          <a:chOff x="0" y="0"/>
          <a:chExt cx="0" cy="0"/>
        </a:xfrm>
      </p:grpSpPr>
      <p:sp>
        <p:nvSpPr>
          <p:cNvPr id="317" name="Google Shape;317;p30"/>
          <p:cNvSpPr/>
          <p:nvPr/>
        </p:nvSpPr>
        <p:spPr>
          <a:xfrm>
            <a:off x="-2903750" y="83323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30"/>
          <p:cNvSpPr/>
          <p:nvPr/>
        </p:nvSpPr>
        <p:spPr>
          <a:xfrm>
            <a:off x="168480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 name="Google Shape;319;p30"/>
          <p:cNvSpPr/>
          <p:nvPr/>
        </p:nvSpPr>
        <p:spPr>
          <a:xfrm>
            <a:off x="14886000" y="-3305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 name="Google Shape;320;p30"/>
          <p:cNvSpPr/>
          <p:nvPr/>
        </p:nvSpPr>
        <p:spPr>
          <a:xfrm>
            <a:off x="17534700" y="20354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 name="Google Shape;321;p30"/>
          <p:cNvSpPr/>
          <p:nvPr/>
        </p:nvSpPr>
        <p:spPr>
          <a:xfrm>
            <a:off x="1440000" y="-479150"/>
            <a:ext cx="1020000" cy="10200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 name="Google Shape;322;p30"/>
          <p:cNvSpPr/>
          <p:nvPr/>
        </p:nvSpPr>
        <p:spPr>
          <a:xfrm>
            <a:off x="-259200" y="-2667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1440000" y="2549725"/>
            <a:ext cx="4423800" cy="2022600"/>
          </a:xfrm>
          <a:prstGeom prst="rect">
            <a:avLst/>
          </a:prstGeom>
        </p:spPr>
        <p:txBody>
          <a:bodyPr anchorCtr="0" anchor="t"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6000"/>
              <a:buFont typeface="Archivo Black"/>
              <a:buNone/>
              <a:defRPr sz="6000">
                <a:latin typeface="Archivo Black"/>
                <a:ea typeface="Archivo Black"/>
                <a:cs typeface="Archivo Black"/>
                <a:sym typeface="Archivo Black"/>
              </a:defRPr>
            </a:lvl2pPr>
            <a:lvl3pPr lvl="2" rtl="0">
              <a:spcBef>
                <a:spcPts val="0"/>
              </a:spcBef>
              <a:spcAft>
                <a:spcPts val="0"/>
              </a:spcAft>
              <a:buSzPts val="6000"/>
              <a:buFont typeface="Archivo Black"/>
              <a:buNone/>
              <a:defRPr sz="6000">
                <a:latin typeface="Archivo Black"/>
                <a:ea typeface="Archivo Black"/>
                <a:cs typeface="Archivo Black"/>
                <a:sym typeface="Archivo Black"/>
              </a:defRPr>
            </a:lvl3pPr>
            <a:lvl4pPr lvl="3" rtl="0">
              <a:spcBef>
                <a:spcPts val="0"/>
              </a:spcBef>
              <a:spcAft>
                <a:spcPts val="0"/>
              </a:spcAft>
              <a:buSzPts val="6000"/>
              <a:buFont typeface="Archivo Black"/>
              <a:buNone/>
              <a:defRPr sz="6000">
                <a:latin typeface="Archivo Black"/>
                <a:ea typeface="Archivo Black"/>
                <a:cs typeface="Archivo Black"/>
                <a:sym typeface="Archivo Black"/>
              </a:defRPr>
            </a:lvl4pPr>
            <a:lvl5pPr lvl="4" rtl="0">
              <a:spcBef>
                <a:spcPts val="0"/>
              </a:spcBef>
              <a:spcAft>
                <a:spcPts val="0"/>
              </a:spcAft>
              <a:buSzPts val="6000"/>
              <a:buFont typeface="Archivo Black"/>
              <a:buNone/>
              <a:defRPr sz="6000">
                <a:latin typeface="Archivo Black"/>
                <a:ea typeface="Archivo Black"/>
                <a:cs typeface="Archivo Black"/>
                <a:sym typeface="Archivo Black"/>
              </a:defRPr>
            </a:lvl5pPr>
            <a:lvl6pPr lvl="5" rtl="0">
              <a:spcBef>
                <a:spcPts val="0"/>
              </a:spcBef>
              <a:spcAft>
                <a:spcPts val="0"/>
              </a:spcAft>
              <a:buSzPts val="6000"/>
              <a:buFont typeface="Archivo Black"/>
              <a:buNone/>
              <a:defRPr sz="6000">
                <a:latin typeface="Archivo Black"/>
                <a:ea typeface="Archivo Black"/>
                <a:cs typeface="Archivo Black"/>
                <a:sym typeface="Archivo Black"/>
              </a:defRPr>
            </a:lvl6pPr>
            <a:lvl7pPr lvl="6" rtl="0">
              <a:spcBef>
                <a:spcPts val="0"/>
              </a:spcBef>
              <a:spcAft>
                <a:spcPts val="0"/>
              </a:spcAft>
              <a:buSzPts val="6000"/>
              <a:buFont typeface="Archivo Black"/>
              <a:buNone/>
              <a:defRPr sz="6000">
                <a:latin typeface="Archivo Black"/>
                <a:ea typeface="Archivo Black"/>
                <a:cs typeface="Archivo Black"/>
                <a:sym typeface="Archivo Black"/>
              </a:defRPr>
            </a:lvl7pPr>
            <a:lvl8pPr lvl="7" rtl="0">
              <a:spcBef>
                <a:spcPts val="0"/>
              </a:spcBef>
              <a:spcAft>
                <a:spcPts val="0"/>
              </a:spcAft>
              <a:buSzPts val="6000"/>
              <a:buFont typeface="Archivo Black"/>
              <a:buNone/>
              <a:defRPr sz="6000">
                <a:latin typeface="Archivo Black"/>
                <a:ea typeface="Archivo Black"/>
                <a:cs typeface="Archivo Black"/>
                <a:sym typeface="Archivo Black"/>
              </a:defRPr>
            </a:lvl8pPr>
            <a:lvl9pPr lvl="8" rtl="0">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27" name="Google Shape;27;p4"/>
          <p:cNvSpPr txBox="1"/>
          <p:nvPr>
            <p:ph idx="1" type="subTitle"/>
          </p:nvPr>
        </p:nvSpPr>
        <p:spPr>
          <a:xfrm>
            <a:off x="1440000" y="4819475"/>
            <a:ext cx="5149200" cy="2917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
        <p:nvSpPr>
          <p:cNvPr id="28" name="Google Shape;28;p4"/>
          <p:cNvSpPr/>
          <p:nvPr/>
        </p:nvSpPr>
        <p:spPr>
          <a:xfrm>
            <a:off x="-988550" y="-80915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 name="Google Shape;29;p4"/>
          <p:cNvSpPr/>
          <p:nvPr/>
        </p:nvSpPr>
        <p:spPr>
          <a:xfrm>
            <a:off x="4857900" y="-3686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 name="Google Shape;30;p4"/>
          <p:cNvSpPr/>
          <p:nvPr/>
        </p:nvSpPr>
        <p:spPr>
          <a:xfrm>
            <a:off x="16548300" y="92070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 name="Google Shape;31;p4"/>
          <p:cNvSpPr/>
          <p:nvPr/>
        </p:nvSpPr>
        <p:spPr>
          <a:xfrm>
            <a:off x="17534700" y="5700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 name="Google Shape;32;p4"/>
          <p:cNvSpPr/>
          <p:nvPr/>
        </p:nvSpPr>
        <p:spPr>
          <a:xfrm>
            <a:off x="7037100" y="92070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 name="Google Shape;33;p4"/>
          <p:cNvSpPr/>
          <p:nvPr/>
        </p:nvSpPr>
        <p:spPr>
          <a:xfrm>
            <a:off x="15998400" y="-6192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 name="Google Shape;34;p4"/>
          <p:cNvSpPr/>
          <p:nvPr/>
        </p:nvSpPr>
        <p:spPr>
          <a:xfrm>
            <a:off x="-3111300" y="92070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_1_1">
    <p:spTree>
      <p:nvGrpSpPr>
        <p:cNvPr id="323" name="Shape 323"/>
        <p:cNvGrpSpPr/>
        <p:nvPr/>
      </p:nvGrpSpPr>
      <p:grpSpPr>
        <a:xfrm>
          <a:off x="0" y="0"/>
          <a:ext cx="0" cy="0"/>
          <a:chOff x="0" y="0"/>
          <a:chExt cx="0" cy="0"/>
        </a:xfrm>
      </p:grpSpPr>
      <p:sp>
        <p:nvSpPr>
          <p:cNvPr id="324" name="Google Shape;324;p31"/>
          <p:cNvSpPr/>
          <p:nvPr/>
        </p:nvSpPr>
        <p:spPr>
          <a:xfrm rot="10800000">
            <a:off x="-259200" y="-4863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 name="Google Shape;325;p31"/>
          <p:cNvSpPr/>
          <p:nvPr/>
        </p:nvSpPr>
        <p:spPr>
          <a:xfrm rot="10800000">
            <a:off x="1666500" y="91158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 name="Google Shape;326;p31"/>
          <p:cNvSpPr/>
          <p:nvPr/>
        </p:nvSpPr>
        <p:spPr>
          <a:xfrm rot="10800000">
            <a:off x="646500" y="93270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 name="Google Shape;327;p31"/>
          <p:cNvSpPr/>
          <p:nvPr/>
        </p:nvSpPr>
        <p:spPr>
          <a:xfrm rot="10800000">
            <a:off x="16848000" y="-4863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31"/>
          <p:cNvSpPr/>
          <p:nvPr/>
        </p:nvSpPr>
        <p:spPr>
          <a:xfrm rot="10800000">
            <a:off x="1937400" y="-1467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32" name="Shape 33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37" name="Google Shape;37;p5"/>
          <p:cNvSpPr txBox="1"/>
          <p:nvPr>
            <p:ph idx="1" type="subTitle"/>
          </p:nvPr>
        </p:nvSpPr>
        <p:spPr>
          <a:xfrm>
            <a:off x="2935400" y="65312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38" name="Google Shape;38;p5"/>
          <p:cNvSpPr txBox="1"/>
          <p:nvPr>
            <p:ph idx="2" type="subTitle"/>
          </p:nvPr>
        </p:nvSpPr>
        <p:spPr>
          <a:xfrm>
            <a:off x="2921600" y="7220000"/>
            <a:ext cx="4884600" cy="1145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39" name="Google Shape;39;p5"/>
          <p:cNvSpPr txBox="1"/>
          <p:nvPr>
            <p:ph idx="3" type="subTitle"/>
          </p:nvPr>
        </p:nvSpPr>
        <p:spPr>
          <a:xfrm>
            <a:off x="10495550" y="6531200"/>
            <a:ext cx="4857000" cy="799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accent2"/>
              </a:buClr>
              <a:buSzPts val="3200"/>
              <a:buFont typeface="Archivo Black"/>
              <a:buNone/>
              <a:defRPr sz="3200">
                <a:solidFill>
                  <a:schemeClr val="accent2"/>
                </a:solidFill>
                <a:latin typeface="Archivo Black"/>
                <a:ea typeface="Archivo Black"/>
                <a:cs typeface="Archivo Black"/>
                <a:sym typeface="Archivo Black"/>
              </a:defRPr>
            </a:lvl1pPr>
            <a:lvl2pPr lvl="1" rtl="0" algn="ctr">
              <a:lnSpc>
                <a:spcPct val="100000"/>
              </a:lnSpc>
              <a:spcBef>
                <a:spcPts val="3200"/>
              </a:spcBef>
              <a:spcAft>
                <a:spcPts val="0"/>
              </a:spcAft>
              <a:buClr>
                <a:schemeClr val="accent2"/>
              </a:buClr>
              <a:buSzPts val="2800"/>
              <a:buNone/>
              <a:defRPr>
                <a:solidFill>
                  <a:schemeClr val="accent2"/>
                </a:solidFill>
              </a:defRPr>
            </a:lvl2pPr>
            <a:lvl3pPr lvl="2" rtl="0" algn="ctr">
              <a:lnSpc>
                <a:spcPct val="100000"/>
              </a:lnSpc>
              <a:spcBef>
                <a:spcPts val="3200"/>
              </a:spcBef>
              <a:spcAft>
                <a:spcPts val="0"/>
              </a:spcAft>
              <a:buClr>
                <a:schemeClr val="accent2"/>
              </a:buClr>
              <a:buSzPts val="2800"/>
              <a:buNone/>
              <a:defRPr>
                <a:solidFill>
                  <a:schemeClr val="accent2"/>
                </a:solidFill>
              </a:defRPr>
            </a:lvl3pPr>
            <a:lvl4pPr lvl="3" rtl="0" algn="ctr">
              <a:lnSpc>
                <a:spcPct val="100000"/>
              </a:lnSpc>
              <a:spcBef>
                <a:spcPts val="3200"/>
              </a:spcBef>
              <a:spcAft>
                <a:spcPts val="0"/>
              </a:spcAft>
              <a:buClr>
                <a:schemeClr val="accent2"/>
              </a:buClr>
              <a:buSzPts val="2800"/>
              <a:buNone/>
              <a:defRPr>
                <a:solidFill>
                  <a:schemeClr val="accent2"/>
                </a:solidFill>
              </a:defRPr>
            </a:lvl4pPr>
            <a:lvl5pPr lvl="4" rtl="0" algn="ctr">
              <a:lnSpc>
                <a:spcPct val="100000"/>
              </a:lnSpc>
              <a:spcBef>
                <a:spcPts val="3200"/>
              </a:spcBef>
              <a:spcAft>
                <a:spcPts val="0"/>
              </a:spcAft>
              <a:buClr>
                <a:schemeClr val="accent2"/>
              </a:buClr>
              <a:buSzPts val="2800"/>
              <a:buNone/>
              <a:defRPr>
                <a:solidFill>
                  <a:schemeClr val="accent2"/>
                </a:solidFill>
              </a:defRPr>
            </a:lvl5pPr>
            <a:lvl6pPr lvl="5" rtl="0" algn="ctr">
              <a:lnSpc>
                <a:spcPct val="100000"/>
              </a:lnSpc>
              <a:spcBef>
                <a:spcPts val="3200"/>
              </a:spcBef>
              <a:spcAft>
                <a:spcPts val="0"/>
              </a:spcAft>
              <a:buClr>
                <a:schemeClr val="accent2"/>
              </a:buClr>
              <a:buSzPts val="2800"/>
              <a:buNone/>
              <a:defRPr>
                <a:solidFill>
                  <a:schemeClr val="accent2"/>
                </a:solidFill>
              </a:defRPr>
            </a:lvl6pPr>
            <a:lvl7pPr lvl="6" rtl="0" algn="ctr">
              <a:lnSpc>
                <a:spcPct val="100000"/>
              </a:lnSpc>
              <a:spcBef>
                <a:spcPts val="3200"/>
              </a:spcBef>
              <a:spcAft>
                <a:spcPts val="0"/>
              </a:spcAft>
              <a:buClr>
                <a:schemeClr val="accent2"/>
              </a:buClr>
              <a:buSzPts val="2800"/>
              <a:buNone/>
              <a:defRPr>
                <a:solidFill>
                  <a:schemeClr val="accent2"/>
                </a:solidFill>
              </a:defRPr>
            </a:lvl7pPr>
            <a:lvl8pPr lvl="7" rtl="0" algn="ctr">
              <a:lnSpc>
                <a:spcPct val="100000"/>
              </a:lnSpc>
              <a:spcBef>
                <a:spcPts val="3200"/>
              </a:spcBef>
              <a:spcAft>
                <a:spcPts val="0"/>
              </a:spcAft>
              <a:buClr>
                <a:schemeClr val="accent2"/>
              </a:buClr>
              <a:buSzPts val="2800"/>
              <a:buNone/>
              <a:defRPr>
                <a:solidFill>
                  <a:schemeClr val="accent2"/>
                </a:solidFill>
              </a:defRPr>
            </a:lvl8pPr>
            <a:lvl9pPr lvl="8" rtl="0" algn="ctr">
              <a:lnSpc>
                <a:spcPct val="100000"/>
              </a:lnSpc>
              <a:spcBef>
                <a:spcPts val="3200"/>
              </a:spcBef>
              <a:spcAft>
                <a:spcPts val="3200"/>
              </a:spcAft>
              <a:buClr>
                <a:schemeClr val="accent2"/>
              </a:buClr>
              <a:buSzPts val="2800"/>
              <a:buNone/>
              <a:defRPr>
                <a:solidFill>
                  <a:schemeClr val="accent2"/>
                </a:solidFill>
              </a:defRPr>
            </a:lvl9pPr>
          </a:lstStyle>
          <a:p/>
        </p:txBody>
      </p:sp>
      <p:sp>
        <p:nvSpPr>
          <p:cNvPr id="40" name="Google Shape;40;p5"/>
          <p:cNvSpPr txBox="1"/>
          <p:nvPr>
            <p:ph idx="4" type="subTitle"/>
          </p:nvPr>
        </p:nvSpPr>
        <p:spPr>
          <a:xfrm>
            <a:off x="10481744" y="7220000"/>
            <a:ext cx="4884600" cy="1145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41" name="Google Shape;41;p5"/>
          <p:cNvSpPr/>
          <p:nvPr/>
        </p:nvSpPr>
        <p:spPr>
          <a:xfrm flipH="1">
            <a:off x="-3111300" y="92070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 name="Google Shape;42;p5"/>
          <p:cNvSpPr/>
          <p:nvPr/>
        </p:nvSpPr>
        <p:spPr>
          <a:xfrm flipH="1">
            <a:off x="-126900" y="4938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 name="Google Shape;43;p5"/>
          <p:cNvSpPr/>
          <p:nvPr/>
        </p:nvSpPr>
        <p:spPr>
          <a:xfrm flipH="1">
            <a:off x="730200" y="-6954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 name="Google Shape;44;p5"/>
          <p:cNvSpPr/>
          <p:nvPr/>
        </p:nvSpPr>
        <p:spPr>
          <a:xfrm flipH="1">
            <a:off x="16548300" y="92070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 name="Google Shape;45;p5"/>
          <p:cNvSpPr/>
          <p:nvPr/>
        </p:nvSpPr>
        <p:spPr>
          <a:xfrm flipH="1">
            <a:off x="8703900" y="98283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 name="Google Shape;46;p5"/>
          <p:cNvSpPr/>
          <p:nvPr/>
        </p:nvSpPr>
        <p:spPr>
          <a:xfrm>
            <a:off x="17542500" y="4938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 name="Google Shape;47;p5"/>
          <p:cNvSpPr/>
          <p:nvPr/>
        </p:nvSpPr>
        <p:spPr>
          <a:xfrm>
            <a:off x="16006200" y="-6954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 name="Google Shape;48;p5"/>
          <p:cNvGrpSpPr/>
          <p:nvPr/>
        </p:nvGrpSpPr>
        <p:grpSpPr>
          <a:xfrm>
            <a:off x="8439543" y="3101738"/>
            <a:ext cx="1408947" cy="3129434"/>
            <a:chOff x="1114309" y="1879482"/>
            <a:chExt cx="704474" cy="1564717"/>
          </a:xfrm>
        </p:grpSpPr>
        <p:sp>
          <p:nvSpPr>
            <p:cNvPr id="49" name="Google Shape;49;p5"/>
            <p:cNvSpPr/>
            <p:nvPr/>
          </p:nvSpPr>
          <p:spPr>
            <a:xfrm>
              <a:off x="1417934" y="18794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 name="Google Shape;50;p5"/>
            <p:cNvSpPr/>
            <p:nvPr/>
          </p:nvSpPr>
          <p:spPr>
            <a:xfrm>
              <a:off x="1533632" y="3375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 name="Google Shape;51;p5"/>
            <p:cNvSpPr/>
            <p:nvPr/>
          </p:nvSpPr>
          <p:spPr>
            <a:xfrm>
              <a:off x="1114309" y="2565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 name="Google Shape;52;p5"/>
            <p:cNvSpPr/>
            <p:nvPr/>
          </p:nvSpPr>
          <p:spPr>
            <a:xfrm>
              <a:off x="1747957" y="24327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55" name="Google Shape;55;p6"/>
          <p:cNvSpPr/>
          <p:nvPr/>
        </p:nvSpPr>
        <p:spPr>
          <a:xfrm flipH="1" rot="10800000">
            <a:off x="16548300" y="-36100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 name="Google Shape;56;p6"/>
          <p:cNvSpPr/>
          <p:nvPr/>
        </p:nvSpPr>
        <p:spPr>
          <a:xfrm flipH="1" rot="10800000">
            <a:off x="17546025" y="89977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 name="Google Shape;57;p6"/>
          <p:cNvSpPr/>
          <p:nvPr/>
        </p:nvSpPr>
        <p:spPr>
          <a:xfrm flipH="1" rot="10800000">
            <a:off x="16009725" y="950775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 name="Google Shape;58;p6"/>
          <p:cNvSpPr/>
          <p:nvPr/>
        </p:nvSpPr>
        <p:spPr>
          <a:xfrm flipH="1" rot="10800000">
            <a:off x="-3111300" y="-36100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 name="Google Shape;59;p6"/>
          <p:cNvSpPr/>
          <p:nvPr/>
        </p:nvSpPr>
        <p:spPr>
          <a:xfrm rot="10800000">
            <a:off x="-278025" y="899775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 name="Google Shape;60;p6"/>
          <p:cNvSpPr/>
          <p:nvPr/>
        </p:nvSpPr>
        <p:spPr>
          <a:xfrm rot="10800000">
            <a:off x="579075" y="950775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sp>
        <p:nvSpPr>
          <p:cNvPr id="62" name="Google Shape;62;p7"/>
          <p:cNvSpPr txBox="1"/>
          <p:nvPr>
            <p:ph type="title"/>
          </p:nvPr>
        </p:nvSpPr>
        <p:spPr>
          <a:xfrm>
            <a:off x="12424200" y="3020469"/>
            <a:ext cx="4423800" cy="10812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5600"/>
              <a:buNone/>
              <a:defRPr/>
            </a:lvl1pPr>
            <a:lvl2pPr lvl="1" rtl="0" algn="r">
              <a:spcBef>
                <a:spcPts val="0"/>
              </a:spcBef>
              <a:spcAft>
                <a:spcPts val="0"/>
              </a:spcAft>
              <a:buSzPts val="6000"/>
              <a:buFont typeface="Archivo Black"/>
              <a:buNone/>
              <a:defRPr sz="6000">
                <a:latin typeface="Archivo Black"/>
                <a:ea typeface="Archivo Black"/>
                <a:cs typeface="Archivo Black"/>
                <a:sym typeface="Archivo Black"/>
              </a:defRPr>
            </a:lvl2pPr>
            <a:lvl3pPr lvl="2" rtl="0" algn="r">
              <a:spcBef>
                <a:spcPts val="0"/>
              </a:spcBef>
              <a:spcAft>
                <a:spcPts val="0"/>
              </a:spcAft>
              <a:buSzPts val="6000"/>
              <a:buFont typeface="Archivo Black"/>
              <a:buNone/>
              <a:defRPr sz="6000">
                <a:latin typeface="Archivo Black"/>
                <a:ea typeface="Archivo Black"/>
                <a:cs typeface="Archivo Black"/>
                <a:sym typeface="Archivo Black"/>
              </a:defRPr>
            </a:lvl3pPr>
            <a:lvl4pPr lvl="3" rtl="0" algn="r">
              <a:spcBef>
                <a:spcPts val="0"/>
              </a:spcBef>
              <a:spcAft>
                <a:spcPts val="0"/>
              </a:spcAft>
              <a:buSzPts val="6000"/>
              <a:buFont typeface="Archivo Black"/>
              <a:buNone/>
              <a:defRPr sz="6000">
                <a:latin typeface="Archivo Black"/>
                <a:ea typeface="Archivo Black"/>
                <a:cs typeface="Archivo Black"/>
                <a:sym typeface="Archivo Black"/>
              </a:defRPr>
            </a:lvl4pPr>
            <a:lvl5pPr lvl="4" rtl="0" algn="r">
              <a:spcBef>
                <a:spcPts val="0"/>
              </a:spcBef>
              <a:spcAft>
                <a:spcPts val="0"/>
              </a:spcAft>
              <a:buSzPts val="6000"/>
              <a:buFont typeface="Archivo Black"/>
              <a:buNone/>
              <a:defRPr sz="6000">
                <a:latin typeface="Archivo Black"/>
                <a:ea typeface="Archivo Black"/>
                <a:cs typeface="Archivo Black"/>
                <a:sym typeface="Archivo Black"/>
              </a:defRPr>
            </a:lvl5pPr>
            <a:lvl6pPr lvl="5" rtl="0" algn="r">
              <a:spcBef>
                <a:spcPts val="0"/>
              </a:spcBef>
              <a:spcAft>
                <a:spcPts val="0"/>
              </a:spcAft>
              <a:buSzPts val="6000"/>
              <a:buFont typeface="Archivo Black"/>
              <a:buNone/>
              <a:defRPr sz="6000">
                <a:latin typeface="Archivo Black"/>
                <a:ea typeface="Archivo Black"/>
                <a:cs typeface="Archivo Black"/>
                <a:sym typeface="Archivo Black"/>
              </a:defRPr>
            </a:lvl6pPr>
            <a:lvl7pPr lvl="6" rtl="0" algn="r">
              <a:spcBef>
                <a:spcPts val="0"/>
              </a:spcBef>
              <a:spcAft>
                <a:spcPts val="0"/>
              </a:spcAft>
              <a:buSzPts val="6000"/>
              <a:buFont typeface="Archivo Black"/>
              <a:buNone/>
              <a:defRPr sz="6000">
                <a:latin typeface="Archivo Black"/>
                <a:ea typeface="Archivo Black"/>
                <a:cs typeface="Archivo Black"/>
                <a:sym typeface="Archivo Black"/>
              </a:defRPr>
            </a:lvl7pPr>
            <a:lvl8pPr lvl="7" rtl="0" algn="r">
              <a:spcBef>
                <a:spcPts val="0"/>
              </a:spcBef>
              <a:spcAft>
                <a:spcPts val="0"/>
              </a:spcAft>
              <a:buSzPts val="6000"/>
              <a:buFont typeface="Archivo Black"/>
              <a:buNone/>
              <a:defRPr sz="6000">
                <a:latin typeface="Archivo Black"/>
                <a:ea typeface="Archivo Black"/>
                <a:cs typeface="Archivo Black"/>
                <a:sym typeface="Archivo Black"/>
              </a:defRPr>
            </a:lvl8pPr>
            <a:lvl9pPr lvl="8" rtl="0" algn="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63" name="Google Shape;63;p7"/>
          <p:cNvSpPr txBox="1"/>
          <p:nvPr>
            <p:ph idx="1" type="subTitle"/>
          </p:nvPr>
        </p:nvSpPr>
        <p:spPr>
          <a:xfrm>
            <a:off x="11699000" y="4348731"/>
            <a:ext cx="5149200" cy="2917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3200"/>
              <a:buNone/>
              <a:defRPr sz="3200"/>
            </a:lvl1pPr>
            <a:lvl2pPr lvl="1" rtl="0" algn="r">
              <a:lnSpc>
                <a:spcPct val="100000"/>
              </a:lnSpc>
              <a:spcBef>
                <a:spcPts val="0"/>
              </a:spcBef>
              <a:spcAft>
                <a:spcPts val="0"/>
              </a:spcAft>
              <a:buSzPts val="3200"/>
              <a:buNone/>
              <a:defRPr sz="3200"/>
            </a:lvl2pPr>
            <a:lvl3pPr lvl="2" rtl="0" algn="r">
              <a:lnSpc>
                <a:spcPct val="100000"/>
              </a:lnSpc>
              <a:spcBef>
                <a:spcPts val="0"/>
              </a:spcBef>
              <a:spcAft>
                <a:spcPts val="0"/>
              </a:spcAft>
              <a:buSzPts val="3200"/>
              <a:buNone/>
              <a:defRPr sz="3200"/>
            </a:lvl3pPr>
            <a:lvl4pPr lvl="3" rtl="0" algn="r">
              <a:lnSpc>
                <a:spcPct val="100000"/>
              </a:lnSpc>
              <a:spcBef>
                <a:spcPts val="0"/>
              </a:spcBef>
              <a:spcAft>
                <a:spcPts val="0"/>
              </a:spcAft>
              <a:buSzPts val="3200"/>
              <a:buNone/>
              <a:defRPr sz="3200"/>
            </a:lvl4pPr>
            <a:lvl5pPr lvl="4" rtl="0" algn="r">
              <a:lnSpc>
                <a:spcPct val="100000"/>
              </a:lnSpc>
              <a:spcBef>
                <a:spcPts val="0"/>
              </a:spcBef>
              <a:spcAft>
                <a:spcPts val="0"/>
              </a:spcAft>
              <a:buSzPts val="3200"/>
              <a:buNone/>
              <a:defRPr sz="3200"/>
            </a:lvl5pPr>
            <a:lvl6pPr lvl="5" rtl="0" algn="r">
              <a:lnSpc>
                <a:spcPct val="100000"/>
              </a:lnSpc>
              <a:spcBef>
                <a:spcPts val="0"/>
              </a:spcBef>
              <a:spcAft>
                <a:spcPts val="0"/>
              </a:spcAft>
              <a:buSzPts val="3200"/>
              <a:buNone/>
              <a:defRPr sz="3200"/>
            </a:lvl6pPr>
            <a:lvl7pPr lvl="6" rtl="0" algn="r">
              <a:lnSpc>
                <a:spcPct val="100000"/>
              </a:lnSpc>
              <a:spcBef>
                <a:spcPts val="0"/>
              </a:spcBef>
              <a:spcAft>
                <a:spcPts val="0"/>
              </a:spcAft>
              <a:buSzPts val="3200"/>
              <a:buNone/>
              <a:defRPr sz="3200"/>
            </a:lvl7pPr>
            <a:lvl8pPr lvl="7" rtl="0" algn="r">
              <a:lnSpc>
                <a:spcPct val="100000"/>
              </a:lnSpc>
              <a:spcBef>
                <a:spcPts val="0"/>
              </a:spcBef>
              <a:spcAft>
                <a:spcPts val="0"/>
              </a:spcAft>
              <a:buSzPts val="3200"/>
              <a:buNone/>
              <a:defRPr sz="3200"/>
            </a:lvl8pPr>
            <a:lvl9pPr lvl="8" rtl="0" algn="r">
              <a:lnSpc>
                <a:spcPct val="100000"/>
              </a:lnSpc>
              <a:spcBef>
                <a:spcPts val="0"/>
              </a:spcBef>
              <a:spcAft>
                <a:spcPts val="0"/>
              </a:spcAft>
              <a:buSzPts val="3200"/>
              <a:buNone/>
              <a:defRPr sz="3200"/>
            </a:lvl9pPr>
          </a:lstStyle>
          <a:p/>
        </p:txBody>
      </p:sp>
      <p:sp>
        <p:nvSpPr>
          <p:cNvPr id="64" name="Google Shape;64;p7"/>
          <p:cNvSpPr/>
          <p:nvPr/>
        </p:nvSpPr>
        <p:spPr>
          <a:xfrm>
            <a:off x="16848000" y="92070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 name="Google Shape;65;p7"/>
          <p:cNvSpPr/>
          <p:nvPr/>
        </p:nvSpPr>
        <p:spPr>
          <a:xfrm>
            <a:off x="11630700" y="-36867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 name="Google Shape;66;p7"/>
          <p:cNvSpPr/>
          <p:nvPr/>
        </p:nvSpPr>
        <p:spPr>
          <a:xfrm>
            <a:off x="16621500" y="729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7"/>
          <p:cNvSpPr/>
          <p:nvPr/>
        </p:nvSpPr>
        <p:spPr>
          <a:xfrm>
            <a:off x="-259200" y="9207000"/>
            <a:ext cx="1699200" cy="1699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txBox="1"/>
          <p:nvPr>
            <p:ph type="title"/>
          </p:nvPr>
        </p:nvSpPr>
        <p:spPr>
          <a:xfrm>
            <a:off x="3406200" y="3515700"/>
            <a:ext cx="11475600" cy="32556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grpSp>
        <p:nvGrpSpPr>
          <p:cNvPr id="70" name="Google Shape;70;p8"/>
          <p:cNvGrpSpPr/>
          <p:nvPr/>
        </p:nvGrpSpPr>
        <p:grpSpPr>
          <a:xfrm flipH="1">
            <a:off x="14185397" y="1922241"/>
            <a:ext cx="2795019" cy="6747332"/>
            <a:chOff x="1197548" y="1137333"/>
            <a:chExt cx="1397509" cy="3373666"/>
          </a:xfrm>
        </p:grpSpPr>
        <p:sp>
          <p:nvSpPr>
            <p:cNvPr id="71" name="Google Shape;71;p8"/>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 name="Google Shape;72;p8"/>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 name="Google Shape;73;p8"/>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 name="Google Shape;74;p8"/>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 name="Google Shape;75;p8"/>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 name="Google Shape;76;p8"/>
          <p:cNvSpPr/>
          <p:nvPr/>
        </p:nvSpPr>
        <p:spPr>
          <a:xfrm flipH="1" rot="10800000">
            <a:off x="16848000" y="-4863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 name="Google Shape;77;p8"/>
          <p:cNvSpPr/>
          <p:nvPr/>
        </p:nvSpPr>
        <p:spPr>
          <a:xfrm flipH="1" rot="10800000">
            <a:off x="11630700" y="911580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 name="Google Shape;78;p8"/>
          <p:cNvSpPr/>
          <p:nvPr/>
        </p:nvSpPr>
        <p:spPr>
          <a:xfrm flipH="1" rot="10800000">
            <a:off x="16621500" y="93270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 name="Google Shape;79;p8"/>
          <p:cNvSpPr/>
          <p:nvPr/>
        </p:nvSpPr>
        <p:spPr>
          <a:xfrm flipH="1" rot="10800000">
            <a:off x="15330600" y="-1467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 name="Google Shape;80;p8"/>
          <p:cNvGrpSpPr/>
          <p:nvPr/>
        </p:nvGrpSpPr>
        <p:grpSpPr>
          <a:xfrm>
            <a:off x="1307597" y="1922241"/>
            <a:ext cx="2795019" cy="6747332"/>
            <a:chOff x="1197548" y="1137333"/>
            <a:chExt cx="1397509" cy="3373666"/>
          </a:xfrm>
        </p:grpSpPr>
        <p:sp>
          <p:nvSpPr>
            <p:cNvPr id="81" name="Google Shape;81;p8"/>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 name="Google Shape;82;p8"/>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p8"/>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 name="Google Shape;84;p8"/>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 name="Google Shape;85;p8"/>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 name="Google Shape;86;p8"/>
          <p:cNvSpPr/>
          <p:nvPr/>
        </p:nvSpPr>
        <p:spPr>
          <a:xfrm flipH="1" rot="10800000">
            <a:off x="-259200" y="8987400"/>
            <a:ext cx="1699200" cy="16992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 name="Google Shape;87;p8"/>
          <p:cNvSpPr/>
          <p:nvPr/>
        </p:nvSpPr>
        <p:spPr>
          <a:xfrm flipH="1" rot="10800000">
            <a:off x="-1905000" y="-30685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9"/>
          <p:cNvSpPr txBox="1"/>
          <p:nvPr>
            <p:ph type="title"/>
          </p:nvPr>
        </p:nvSpPr>
        <p:spPr>
          <a:xfrm>
            <a:off x="1393200" y="2466350"/>
            <a:ext cx="6682200" cy="2964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90" name="Google Shape;90;p9"/>
          <p:cNvSpPr txBox="1"/>
          <p:nvPr>
            <p:ph idx="1" type="subTitle"/>
          </p:nvPr>
        </p:nvSpPr>
        <p:spPr>
          <a:xfrm>
            <a:off x="1393200" y="5606150"/>
            <a:ext cx="6682200" cy="2470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9"/>
          <p:cNvSpPr txBox="1"/>
          <p:nvPr>
            <p:ph idx="2" type="body"/>
          </p:nvPr>
        </p:nvSpPr>
        <p:spPr>
          <a:xfrm>
            <a:off x="10425000" y="1448150"/>
            <a:ext cx="6682200" cy="7390200"/>
          </a:xfrm>
          <a:prstGeom prst="rect">
            <a:avLst/>
          </a:prstGeom>
        </p:spPr>
        <p:txBody>
          <a:bodyPr anchorCtr="0" anchor="ctr" bIns="182850" lIns="182850" spcFirstLastPara="1" rIns="182850" wrap="square" tIns="182850">
            <a:noAutofit/>
          </a:bodyPr>
          <a:lstStyle>
            <a:lvl1pPr indent="-406400" lvl="0" marL="457200">
              <a:spcBef>
                <a:spcPts val="0"/>
              </a:spcBef>
              <a:spcAft>
                <a:spcPts val="0"/>
              </a:spcAft>
              <a:buSzPts val="28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92" name="Google Shape;92;p9"/>
          <p:cNvSpPr/>
          <p:nvPr/>
        </p:nvSpPr>
        <p:spPr>
          <a:xfrm flipH="1" rot="10800000">
            <a:off x="-2806500" y="-33052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 name="Google Shape;93;p9"/>
          <p:cNvSpPr/>
          <p:nvPr/>
        </p:nvSpPr>
        <p:spPr>
          <a:xfrm flipH="1" rot="10800000">
            <a:off x="-582875" y="19041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txBox="1"/>
          <p:nvPr>
            <p:ph type="title"/>
          </p:nvPr>
        </p:nvSpPr>
        <p:spPr>
          <a:xfrm>
            <a:off x="3847800" y="1194850"/>
            <a:ext cx="10592400" cy="20106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6000"/>
              <a:buFont typeface="Archivo Black"/>
              <a:buNone/>
              <a:defRPr sz="6000">
                <a:latin typeface="Archivo Black"/>
                <a:ea typeface="Archivo Black"/>
                <a:cs typeface="Archivo Black"/>
                <a:sym typeface="Archivo Black"/>
              </a:defRPr>
            </a:lvl2pPr>
            <a:lvl3pPr lvl="2" rtl="0" algn="ctr">
              <a:spcBef>
                <a:spcPts val="0"/>
              </a:spcBef>
              <a:spcAft>
                <a:spcPts val="0"/>
              </a:spcAft>
              <a:buSzPts val="6000"/>
              <a:buFont typeface="Archivo Black"/>
              <a:buNone/>
              <a:defRPr sz="6000">
                <a:latin typeface="Archivo Black"/>
                <a:ea typeface="Archivo Black"/>
                <a:cs typeface="Archivo Black"/>
                <a:sym typeface="Archivo Black"/>
              </a:defRPr>
            </a:lvl3pPr>
            <a:lvl4pPr lvl="3" rtl="0" algn="ctr">
              <a:spcBef>
                <a:spcPts val="0"/>
              </a:spcBef>
              <a:spcAft>
                <a:spcPts val="0"/>
              </a:spcAft>
              <a:buSzPts val="6000"/>
              <a:buFont typeface="Archivo Black"/>
              <a:buNone/>
              <a:defRPr sz="6000">
                <a:latin typeface="Archivo Black"/>
                <a:ea typeface="Archivo Black"/>
                <a:cs typeface="Archivo Black"/>
                <a:sym typeface="Archivo Black"/>
              </a:defRPr>
            </a:lvl4pPr>
            <a:lvl5pPr lvl="4" rtl="0" algn="ctr">
              <a:spcBef>
                <a:spcPts val="0"/>
              </a:spcBef>
              <a:spcAft>
                <a:spcPts val="0"/>
              </a:spcAft>
              <a:buSzPts val="6000"/>
              <a:buFont typeface="Archivo Black"/>
              <a:buNone/>
              <a:defRPr sz="6000">
                <a:latin typeface="Archivo Black"/>
                <a:ea typeface="Archivo Black"/>
                <a:cs typeface="Archivo Black"/>
                <a:sym typeface="Archivo Black"/>
              </a:defRPr>
            </a:lvl5pPr>
            <a:lvl6pPr lvl="5" rtl="0" algn="ctr">
              <a:spcBef>
                <a:spcPts val="0"/>
              </a:spcBef>
              <a:spcAft>
                <a:spcPts val="0"/>
              </a:spcAft>
              <a:buSzPts val="6000"/>
              <a:buFont typeface="Archivo Black"/>
              <a:buNone/>
              <a:defRPr sz="6000">
                <a:latin typeface="Archivo Black"/>
                <a:ea typeface="Archivo Black"/>
                <a:cs typeface="Archivo Black"/>
                <a:sym typeface="Archivo Black"/>
              </a:defRPr>
            </a:lvl6pPr>
            <a:lvl7pPr lvl="6" rtl="0" algn="ctr">
              <a:spcBef>
                <a:spcPts val="0"/>
              </a:spcBef>
              <a:spcAft>
                <a:spcPts val="0"/>
              </a:spcAft>
              <a:buSzPts val="6000"/>
              <a:buFont typeface="Archivo Black"/>
              <a:buNone/>
              <a:defRPr sz="6000">
                <a:latin typeface="Archivo Black"/>
                <a:ea typeface="Archivo Black"/>
                <a:cs typeface="Archivo Black"/>
                <a:sym typeface="Archivo Black"/>
              </a:defRPr>
            </a:lvl7pPr>
            <a:lvl8pPr lvl="7" rtl="0" algn="ctr">
              <a:spcBef>
                <a:spcPts val="0"/>
              </a:spcBef>
              <a:spcAft>
                <a:spcPts val="0"/>
              </a:spcAft>
              <a:buSzPts val="6000"/>
              <a:buFont typeface="Archivo Black"/>
              <a:buNone/>
              <a:defRPr sz="6000">
                <a:latin typeface="Archivo Black"/>
                <a:ea typeface="Archivo Black"/>
                <a:cs typeface="Archivo Black"/>
                <a:sym typeface="Archivo Black"/>
              </a:defRPr>
            </a:lvl8pPr>
            <a:lvl9pPr lvl="8" rtl="0" algn="ctr">
              <a:spcBef>
                <a:spcPts val="0"/>
              </a:spcBef>
              <a:spcAft>
                <a:spcPts val="0"/>
              </a:spcAft>
              <a:buSzPts val="6000"/>
              <a:buFont typeface="Archivo Black"/>
              <a:buNone/>
              <a:defRPr sz="6000">
                <a:latin typeface="Archivo Black"/>
                <a:ea typeface="Archivo Black"/>
                <a:cs typeface="Archivo Black"/>
                <a:sym typeface="Archivo Black"/>
              </a:defRPr>
            </a:lvl9pPr>
          </a:lstStyle>
          <a:p/>
        </p:txBody>
      </p:sp>
      <p:sp>
        <p:nvSpPr>
          <p:cNvPr id="96" name="Google Shape;96;p10"/>
          <p:cNvSpPr/>
          <p:nvPr/>
        </p:nvSpPr>
        <p:spPr>
          <a:xfrm flipH="1" rot="10800000">
            <a:off x="16853100" y="-33052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 name="Google Shape;97;p10"/>
          <p:cNvSpPr/>
          <p:nvPr/>
        </p:nvSpPr>
        <p:spPr>
          <a:xfrm flipH="1" rot="10800000">
            <a:off x="17850825" y="19041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 name="Google Shape;98;p10"/>
          <p:cNvSpPr/>
          <p:nvPr/>
        </p:nvSpPr>
        <p:spPr>
          <a:xfrm flipH="1" rot="10800000">
            <a:off x="-2806500" y="-3305250"/>
            <a:ext cx="4990800" cy="4990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 name="Google Shape;99;p10"/>
          <p:cNvSpPr/>
          <p:nvPr/>
        </p:nvSpPr>
        <p:spPr>
          <a:xfrm flipH="1" rot="10800000">
            <a:off x="-582875" y="1904100"/>
            <a:ext cx="1020000" cy="102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40000" y="890050"/>
            <a:ext cx="15408000" cy="11454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dk1"/>
              </a:buClr>
              <a:buSzPts val="5600"/>
              <a:buFont typeface="Archivo Black"/>
              <a:buNone/>
              <a:defRPr b="1" sz="56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1440000" y="2304950"/>
            <a:ext cx="15408000" cy="6901800"/>
          </a:xfrm>
          <a:prstGeom prst="rect">
            <a:avLst/>
          </a:prstGeom>
          <a:noFill/>
          <a:ln>
            <a:noFill/>
          </a:ln>
        </p:spPr>
        <p:txBody>
          <a:bodyPr anchorCtr="0" anchor="t" bIns="182850" lIns="182850" spcFirstLastPara="1" rIns="182850" wrap="square" tIns="182850">
            <a:noAutofit/>
          </a:bodyPr>
          <a:lstStyle>
            <a:lvl1pPr indent="-406400" lvl="0" marL="457200">
              <a:lnSpc>
                <a:spcPct val="115000"/>
              </a:lnSpc>
              <a:spcBef>
                <a:spcPts val="0"/>
              </a:spcBef>
              <a:spcAft>
                <a:spcPts val="0"/>
              </a:spcAft>
              <a:buClr>
                <a:schemeClr val="dk2"/>
              </a:buClr>
              <a:buSzPts val="2800"/>
              <a:buFont typeface="Source Sans Pro"/>
              <a:buChar char="●"/>
              <a:defRPr sz="2800">
                <a:solidFill>
                  <a:schemeClr val="dk2"/>
                </a:solidFill>
                <a:latin typeface="Source Sans Pro"/>
                <a:ea typeface="Source Sans Pro"/>
                <a:cs typeface="Source Sans Pro"/>
                <a:sym typeface="Source Sans Pro"/>
              </a:defRPr>
            </a:lvl1pPr>
            <a:lvl2pPr indent="-406400" lvl="1" marL="914400">
              <a:lnSpc>
                <a:spcPct val="115000"/>
              </a:lnSpc>
              <a:spcBef>
                <a:spcPts val="3200"/>
              </a:spcBef>
              <a:spcAft>
                <a:spcPts val="0"/>
              </a:spcAft>
              <a:buClr>
                <a:schemeClr val="dk2"/>
              </a:buClr>
              <a:buSzPts val="2800"/>
              <a:buFont typeface="Source Sans Pro"/>
              <a:buChar char="○"/>
              <a:defRPr sz="2800">
                <a:solidFill>
                  <a:schemeClr val="dk2"/>
                </a:solidFill>
                <a:latin typeface="Source Sans Pro"/>
                <a:ea typeface="Source Sans Pro"/>
                <a:cs typeface="Source Sans Pro"/>
                <a:sym typeface="Source Sans Pro"/>
              </a:defRPr>
            </a:lvl2pPr>
            <a:lvl3pPr indent="-406400" lvl="2" marL="1371600">
              <a:lnSpc>
                <a:spcPct val="115000"/>
              </a:lnSpc>
              <a:spcBef>
                <a:spcPts val="3200"/>
              </a:spcBef>
              <a:spcAft>
                <a:spcPts val="0"/>
              </a:spcAft>
              <a:buClr>
                <a:schemeClr val="dk2"/>
              </a:buClr>
              <a:buSzPts val="2800"/>
              <a:buFont typeface="Source Sans Pro"/>
              <a:buChar char="■"/>
              <a:defRPr sz="2800">
                <a:solidFill>
                  <a:schemeClr val="dk2"/>
                </a:solidFill>
                <a:latin typeface="Source Sans Pro"/>
                <a:ea typeface="Source Sans Pro"/>
                <a:cs typeface="Source Sans Pro"/>
                <a:sym typeface="Source Sans Pro"/>
              </a:defRPr>
            </a:lvl3pPr>
            <a:lvl4pPr indent="-406400" lvl="3" marL="1828800">
              <a:lnSpc>
                <a:spcPct val="115000"/>
              </a:lnSpc>
              <a:spcBef>
                <a:spcPts val="3200"/>
              </a:spcBef>
              <a:spcAft>
                <a:spcPts val="0"/>
              </a:spcAft>
              <a:buClr>
                <a:schemeClr val="dk2"/>
              </a:buClr>
              <a:buSzPts val="2800"/>
              <a:buFont typeface="Source Sans Pro"/>
              <a:buChar char="●"/>
              <a:defRPr sz="2800">
                <a:solidFill>
                  <a:schemeClr val="dk2"/>
                </a:solidFill>
                <a:latin typeface="Source Sans Pro"/>
                <a:ea typeface="Source Sans Pro"/>
                <a:cs typeface="Source Sans Pro"/>
                <a:sym typeface="Source Sans Pro"/>
              </a:defRPr>
            </a:lvl4pPr>
            <a:lvl5pPr indent="-406400" lvl="4" marL="2286000">
              <a:lnSpc>
                <a:spcPct val="115000"/>
              </a:lnSpc>
              <a:spcBef>
                <a:spcPts val="3200"/>
              </a:spcBef>
              <a:spcAft>
                <a:spcPts val="0"/>
              </a:spcAft>
              <a:buClr>
                <a:schemeClr val="dk2"/>
              </a:buClr>
              <a:buSzPts val="2800"/>
              <a:buFont typeface="Source Sans Pro"/>
              <a:buChar char="○"/>
              <a:defRPr sz="2800">
                <a:solidFill>
                  <a:schemeClr val="dk2"/>
                </a:solidFill>
                <a:latin typeface="Source Sans Pro"/>
                <a:ea typeface="Source Sans Pro"/>
                <a:cs typeface="Source Sans Pro"/>
                <a:sym typeface="Source Sans Pro"/>
              </a:defRPr>
            </a:lvl5pPr>
            <a:lvl6pPr indent="-406400" lvl="5" marL="2743200">
              <a:lnSpc>
                <a:spcPct val="115000"/>
              </a:lnSpc>
              <a:spcBef>
                <a:spcPts val="3200"/>
              </a:spcBef>
              <a:spcAft>
                <a:spcPts val="0"/>
              </a:spcAft>
              <a:buClr>
                <a:schemeClr val="dk2"/>
              </a:buClr>
              <a:buSzPts val="2800"/>
              <a:buFont typeface="Source Sans Pro"/>
              <a:buChar char="■"/>
              <a:defRPr sz="2800">
                <a:solidFill>
                  <a:schemeClr val="dk2"/>
                </a:solidFill>
                <a:latin typeface="Source Sans Pro"/>
                <a:ea typeface="Source Sans Pro"/>
                <a:cs typeface="Source Sans Pro"/>
                <a:sym typeface="Source Sans Pro"/>
              </a:defRPr>
            </a:lvl6pPr>
            <a:lvl7pPr indent="-406400" lvl="6" marL="3200400">
              <a:lnSpc>
                <a:spcPct val="115000"/>
              </a:lnSpc>
              <a:spcBef>
                <a:spcPts val="3200"/>
              </a:spcBef>
              <a:spcAft>
                <a:spcPts val="0"/>
              </a:spcAft>
              <a:buClr>
                <a:schemeClr val="dk2"/>
              </a:buClr>
              <a:buSzPts val="2800"/>
              <a:buFont typeface="Source Sans Pro"/>
              <a:buChar char="●"/>
              <a:defRPr sz="2800">
                <a:solidFill>
                  <a:schemeClr val="dk2"/>
                </a:solidFill>
                <a:latin typeface="Source Sans Pro"/>
                <a:ea typeface="Source Sans Pro"/>
                <a:cs typeface="Source Sans Pro"/>
                <a:sym typeface="Source Sans Pro"/>
              </a:defRPr>
            </a:lvl7pPr>
            <a:lvl8pPr indent="-406400" lvl="7" marL="3657600">
              <a:lnSpc>
                <a:spcPct val="115000"/>
              </a:lnSpc>
              <a:spcBef>
                <a:spcPts val="3200"/>
              </a:spcBef>
              <a:spcAft>
                <a:spcPts val="0"/>
              </a:spcAft>
              <a:buClr>
                <a:schemeClr val="dk2"/>
              </a:buClr>
              <a:buSzPts val="2800"/>
              <a:buFont typeface="Source Sans Pro"/>
              <a:buChar char="○"/>
              <a:defRPr sz="2800">
                <a:solidFill>
                  <a:schemeClr val="dk2"/>
                </a:solidFill>
                <a:latin typeface="Source Sans Pro"/>
                <a:ea typeface="Source Sans Pro"/>
                <a:cs typeface="Source Sans Pro"/>
                <a:sym typeface="Source Sans Pro"/>
              </a:defRPr>
            </a:lvl8pPr>
            <a:lvl9pPr indent="-406400" lvl="8" marL="4114800">
              <a:lnSpc>
                <a:spcPct val="115000"/>
              </a:lnSpc>
              <a:spcBef>
                <a:spcPts val="3200"/>
              </a:spcBef>
              <a:spcAft>
                <a:spcPts val="3200"/>
              </a:spcAft>
              <a:buClr>
                <a:schemeClr val="dk2"/>
              </a:buClr>
              <a:buSzPts val="2800"/>
              <a:buFont typeface="Source Sans Pro"/>
              <a:buChar char="■"/>
              <a:defRPr sz="2800">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29" name="Shape 329"/>
        <p:cNvGrpSpPr/>
        <p:nvPr/>
      </p:nvGrpSpPr>
      <p:grpSpPr>
        <a:xfrm>
          <a:off x="0" y="0"/>
          <a:ext cx="0" cy="0"/>
          <a:chOff x="0" y="0"/>
          <a:chExt cx="0" cy="0"/>
        </a:xfrm>
      </p:grpSpPr>
      <p:sp>
        <p:nvSpPr>
          <p:cNvPr id="330" name="Google Shape;330;p32"/>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331" name="Google Shape;331;p32"/>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s://docs.google.com/spreadsheets/d/1qC99pZ5HNewV2gYsM3DVTTWPPRp17zyL58s-px8Z_2A/copy"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hyperlink" Target="https://docs.google.com/spreadsheets/d/1qC99pZ5HNewV2gYsM3DVTTWPPRp17zyL58s-px8Z_2A/copy"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1.xml"/><Relationship Id="rId11" Type="http://schemas.openxmlformats.org/officeDocument/2006/relationships/hyperlink" Target="https://stories.freepik.com/cuate/?utm_source=slidesgo_template&amp;utm_medium=referral-link&amp;utm_campaign=sg_resources&amp;utm_content=stories#ffc100" TargetMode="External"/><Relationship Id="rId10" Type="http://schemas.openxmlformats.org/officeDocument/2006/relationships/slide" Target="/ppt/slides/slide35.xml"/><Relationship Id="rId13" Type="http://schemas.openxmlformats.org/officeDocument/2006/relationships/slide" Target="/ppt/slides/slide42.xml"/><Relationship Id="rId12" Type="http://schemas.openxmlformats.org/officeDocument/2006/relationships/slide" Target="/ppt/slides/slide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stories.freepik.com/cuate/?utm_source=slidesgo_template&amp;utm_medium=referral-link&amp;utm_campaign=sg_resources&amp;utm_content=stories#ffc10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s://stories.freepik.com/illustration/checklist/cuate#default&amp;hide=Cheklist&amp;hide=complete/?utm_source=slidesgo_template&amp;utm_medium=referral-link&amp;utm_campaign=sg_resources&amp;utm_content=stories" TargetMode="External"/><Relationship Id="rId4" Type="http://schemas.openxmlformats.org/officeDocument/2006/relationships/hyperlink" Target="https://stories.freepik.com/illustration/social-strategy/cuate/?utm_source=slidesgo_template&amp;utm_medium=referral-link&amp;utm_campaign=sg_resources&amp;utm_content=stories" TargetMode="External"/><Relationship Id="rId9" Type="http://schemas.openxmlformats.org/officeDocument/2006/relationships/hyperlink" Target="https://www.freepik.com/free-photo/front-view-group-smiley-friends_5965452.htm/?utm_source=slidesgo_template&amp;utm_medium=referral-link&amp;utm_campaign=sg_resources&amp;utm_content=freepik" TargetMode="External"/><Relationship Id="rId5" Type="http://schemas.openxmlformats.org/officeDocument/2006/relationships/hyperlink" Target="https://stories.freepik.com/illustration/time-management/cuate#default&amp;hide=speech-bubble&amp;hide=complete/?utm_source=slidesgo_template&amp;utm_medium=referral-link&amp;utm_campaign=sg_resources&amp;utm_content=stories" TargetMode="External"/><Relationship Id="rId6" Type="http://schemas.openxmlformats.org/officeDocument/2006/relationships/hyperlink" Target="https://stories.freepik.com/illustration/work-chat/cuate/?utm_source=slidesgo_template&amp;utm_medium=referral-link&amp;utm_campaign=sg_resources&amp;utm_content=stories" TargetMode="External"/><Relationship Id="rId7" Type="http://schemas.openxmlformats.org/officeDocument/2006/relationships/hyperlink" Target="https://stories.freepik.com/illustration/make-peace-not-war/cuate/?utm_source=slidesgo_template&amp;utm_medium=referral-link&amp;utm_campaign=sg_resources&amp;utm_content=stories" TargetMode="External"/><Relationship Id="rId8" Type="http://schemas.openxmlformats.org/officeDocument/2006/relationships/hyperlink" Target="https://www.freepik.com/free-photo/community-concept-with-hands-people_3399701.htm/?utm_source=slidesgo_template&amp;utm_medium=referral-link&amp;utm_campaign=sg_resources&amp;utm_content=freepik" TargetMode="External"/><Relationship Id="rId11" Type="http://schemas.openxmlformats.org/officeDocument/2006/relationships/hyperlink" Target="https://stories.freepik.com/illustration/collaboration/cuate/?utm_source=slidesgo_template&amp;utm_medium=referral-link&amp;utm_campaign=sg_resources&amp;utm_content=stories" TargetMode="External"/><Relationship Id="rId10" Type="http://schemas.openxmlformats.org/officeDocument/2006/relationships/hyperlink" Target="https://stories.freepik.com/illustration/team-spirit/cuate/?utm_source=slidesgo_template&amp;utm_medium=referral-link&amp;utm_campaign=sg_resources&amp;utm_content=stories" TargetMode="External"/><Relationship Id="rId13" Type="http://schemas.openxmlformats.org/officeDocument/2006/relationships/hyperlink" Target="https://stories.freepik.com/illustration/sharing-ideas/cuate/?utm_source=slidesgo_template&amp;utm_medium=referral-link&amp;utm_campaign=sg_resources&amp;utm_content=stories" TargetMode="External"/><Relationship Id="rId12" Type="http://schemas.openxmlformats.org/officeDocument/2006/relationships/hyperlink" Target="https://stories.freepik.com/illustration/live-collaboration/cuate/?utm_source=slidesgo_template&amp;utm_medium=referral-link&amp;utm_campaign=sg_resources&amp;utm_content=stories" TargetMode="External"/><Relationship Id="rId15" Type="http://schemas.openxmlformats.org/officeDocument/2006/relationships/hyperlink" Target="https://stories.freepik.com/illustration/at-the-office/cuate/?utm_source=slidesgo_template&amp;utm_medium=referral-link&amp;utm_campaign=sg_resources&amp;utm_content=stories" TargetMode="External"/><Relationship Id="rId14" Type="http://schemas.openxmlformats.org/officeDocument/2006/relationships/hyperlink" Target="https://stories.freepik.com/illustration/bullying/cuate/?utm_source=slidesgo_template&amp;utm_medium=referral-link&amp;utm_campaign=sg_resources&amp;utm_content=stories" TargetMode="External"/><Relationship Id="rId17" Type="http://schemas.openxmlformats.org/officeDocument/2006/relationships/hyperlink" Target="https://stories.freepik.com/cuate/?utm_source=slidesgo_template&amp;utm_medium=referral-link&amp;utm_campaign=sg_resources&amp;utm_content=stories#ffc100" TargetMode="External"/><Relationship Id="rId16" Type="http://schemas.openxmlformats.org/officeDocument/2006/relationships/hyperlink" Target="https://stories.freepik.com/illustration/goal/cuate/?utm_source=slidesgo_template&amp;utm_medium=referral-link&amp;utm_campaign=sg_resources&amp;utm_content=stori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hyperlink" Target="https://fonts.google.com/specimen/Archivo+Black" TargetMode="External"/><Relationship Id="rId4" Type="http://schemas.openxmlformats.org/officeDocument/2006/relationships/hyperlink" Target="https://fonts.google.com/specimen/Source+Sans+Pr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9.gif"/><Relationship Id="rId9" Type="http://schemas.openxmlformats.org/officeDocument/2006/relationships/image" Target="../media/image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11.gif"/><Relationship Id="rId10" Type="http://schemas.openxmlformats.org/officeDocument/2006/relationships/image" Target="../media/image13.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1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type="title"/>
          </p:nvPr>
        </p:nvSpPr>
        <p:spPr>
          <a:xfrm>
            <a:off x="2942050" y="1041912"/>
            <a:ext cx="12403800" cy="1353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0" lang="en" sz="8800"/>
              <a:t>Serve SelfReformer</a:t>
            </a:r>
            <a:endParaRPr b="0" sz="8800"/>
          </a:p>
        </p:txBody>
      </p:sp>
      <p:sp>
        <p:nvSpPr>
          <p:cNvPr id="338" name="Google Shape;338;p34"/>
          <p:cNvSpPr txBox="1"/>
          <p:nvPr>
            <p:ph idx="4294967295" type="title"/>
          </p:nvPr>
        </p:nvSpPr>
        <p:spPr>
          <a:xfrm>
            <a:off x="2574600" y="3816710"/>
            <a:ext cx="1393200" cy="1353600"/>
          </a:xfrm>
          <a:prstGeom prst="rect">
            <a:avLst/>
          </a:prstGeom>
          <a:solidFill>
            <a:schemeClr val="accent1"/>
          </a:solidFill>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6600">
                <a:solidFill>
                  <a:schemeClr val="lt1"/>
                </a:solidFill>
              </a:rPr>
              <a:t>1</a:t>
            </a:r>
            <a:r>
              <a:rPr lang="en" sz="6600">
                <a:solidFill>
                  <a:schemeClr val="lt1"/>
                </a:solidFill>
              </a:rPr>
              <a:t>1</a:t>
            </a:r>
            <a:endParaRPr sz="6600">
              <a:solidFill>
                <a:schemeClr val="lt1"/>
              </a:solidFill>
            </a:endParaRPr>
          </a:p>
        </p:txBody>
      </p:sp>
      <p:sp>
        <p:nvSpPr>
          <p:cNvPr id="339" name="Google Shape;339;p34"/>
          <p:cNvSpPr txBox="1"/>
          <p:nvPr>
            <p:ph idx="4294967295" type="title"/>
          </p:nvPr>
        </p:nvSpPr>
        <p:spPr>
          <a:xfrm>
            <a:off x="2574600" y="5700515"/>
            <a:ext cx="1393200" cy="1353600"/>
          </a:xfrm>
          <a:prstGeom prst="rect">
            <a:avLst/>
          </a:prstGeom>
          <a:solidFill>
            <a:schemeClr val="accent1"/>
          </a:solidFill>
        </p:spPr>
        <p:txBody>
          <a:bodyPr anchorCtr="0" anchor="t" bIns="182850" lIns="182850" spcFirstLastPara="1" rIns="182850" wrap="square" tIns="182850">
            <a:noAutofit/>
          </a:bodyPr>
          <a:lstStyle/>
          <a:p>
            <a:pPr indent="0" lvl="0" marL="0" rtl="0" algn="ctr">
              <a:spcBef>
                <a:spcPts val="0"/>
              </a:spcBef>
              <a:spcAft>
                <a:spcPts val="0"/>
              </a:spcAft>
              <a:buNone/>
            </a:pPr>
            <a:r>
              <a:rPr lang="en" sz="6600">
                <a:solidFill>
                  <a:schemeClr val="lt1"/>
                </a:solidFill>
              </a:rPr>
              <a:t>2</a:t>
            </a:r>
            <a:endParaRPr sz="6600">
              <a:solidFill>
                <a:schemeClr val="lt1"/>
              </a:solidFill>
            </a:endParaRPr>
          </a:p>
        </p:txBody>
      </p:sp>
      <p:sp>
        <p:nvSpPr>
          <p:cNvPr id="340" name="Google Shape;340;p34"/>
          <p:cNvSpPr txBox="1"/>
          <p:nvPr>
            <p:ph idx="4294967295" type="title"/>
          </p:nvPr>
        </p:nvSpPr>
        <p:spPr>
          <a:xfrm>
            <a:off x="2574600" y="7584264"/>
            <a:ext cx="1393200" cy="1353600"/>
          </a:xfrm>
          <a:prstGeom prst="rect">
            <a:avLst/>
          </a:prstGeom>
          <a:solidFill>
            <a:schemeClr val="accent1"/>
          </a:solidFill>
        </p:spPr>
        <p:txBody>
          <a:bodyPr anchorCtr="0" anchor="t" bIns="182850" lIns="182850" spcFirstLastPara="1" rIns="182850" wrap="square" tIns="182850">
            <a:noAutofit/>
          </a:bodyPr>
          <a:lstStyle/>
          <a:p>
            <a:pPr indent="0" lvl="0" marL="0" rtl="0" algn="ctr">
              <a:spcBef>
                <a:spcPts val="0"/>
              </a:spcBef>
              <a:spcAft>
                <a:spcPts val="0"/>
              </a:spcAft>
              <a:buNone/>
            </a:pPr>
            <a:r>
              <a:rPr lang="en" sz="6600">
                <a:solidFill>
                  <a:schemeClr val="lt1"/>
                </a:solidFill>
              </a:rPr>
              <a:t>3</a:t>
            </a:r>
            <a:endParaRPr sz="6600">
              <a:solidFill>
                <a:schemeClr val="lt1"/>
              </a:solidFill>
            </a:endParaRPr>
          </a:p>
        </p:txBody>
      </p:sp>
      <p:sp>
        <p:nvSpPr>
          <p:cNvPr id="341" name="Google Shape;341;p34"/>
          <p:cNvSpPr txBox="1"/>
          <p:nvPr/>
        </p:nvSpPr>
        <p:spPr>
          <a:xfrm>
            <a:off x="4055826" y="3631600"/>
            <a:ext cx="5967900" cy="17238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4400">
                <a:solidFill>
                  <a:schemeClr val="dk1"/>
                </a:solidFill>
                <a:latin typeface="Archivo Black"/>
                <a:ea typeface="Archivo Black"/>
                <a:cs typeface="Archivo Black"/>
                <a:sym typeface="Archivo Black"/>
              </a:rPr>
              <a:t>Deploy model as</a:t>
            </a:r>
            <a:endParaRPr sz="4400">
              <a:solidFill>
                <a:schemeClr val="dk1"/>
              </a:solidFill>
              <a:latin typeface="Archivo Black"/>
              <a:ea typeface="Archivo Black"/>
              <a:cs typeface="Archivo Black"/>
              <a:sym typeface="Archivo Black"/>
            </a:endParaRPr>
          </a:p>
          <a:p>
            <a:pPr indent="0" lvl="0" marL="0" rtl="0" algn="l">
              <a:spcBef>
                <a:spcPts val="0"/>
              </a:spcBef>
              <a:spcAft>
                <a:spcPts val="0"/>
              </a:spcAft>
              <a:buNone/>
            </a:pPr>
            <a:r>
              <a:rPr lang="en" sz="4400">
                <a:solidFill>
                  <a:schemeClr val="dk1"/>
                </a:solidFill>
                <a:latin typeface="Archivo Black"/>
                <a:ea typeface="Archivo Black"/>
                <a:cs typeface="Archivo Black"/>
                <a:sym typeface="Archivo Black"/>
              </a:rPr>
              <a:t>REST API service </a:t>
            </a:r>
            <a:endParaRPr sz="4400">
              <a:solidFill>
                <a:schemeClr val="dk1"/>
              </a:solidFill>
              <a:latin typeface="Archivo Black"/>
              <a:ea typeface="Archivo Black"/>
              <a:cs typeface="Archivo Black"/>
              <a:sym typeface="Archivo Black"/>
            </a:endParaRPr>
          </a:p>
        </p:txBody>
      </p:sp>
      <p:sp>
        <p:nvSpPr>
          <p:cNvPr id="342" name="Google Shape;342;p34"/>
          <p:cNvSpPr txBox="1"/>
          <p:nvPr/>
        </p:nvSpPr>
        <p:spPr>
          <a:xfrm>
            <a:off x="4055825" y="5480375"/>
            <a:ext cx="6768000" cy="17238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4400">
                <a:solidFill>
                  <a:schemeClr val="dk1"/>
                </a:solidFill>
                <a:latin typeface="Archivo Black"/>
                <a:ea typeface="Archivo Black"/>
                <a:cs typeface="Archivo Black"/>
                <a:sym typeface="Archivo Black"/>
              </a:rPr>
              <a:t>Separate</a:t>
            </a:r>
            <a:r>
              <a:rPr lang="en" sz="4400">
                <a:solidFill>
                  <a:schemeClr val="dk1"/>
                </a:solidFill>
                <a:latin typeface="Archivo Black"/>
                <a:ea typeface="Archivo Black"/>
                <a:cs typeface="Archivo Black"/>
                <a:sym typeface="Archivo Black"/>
              </a:rPr>
              <a:t> objects from the background</a:t>
            </a:r>
            <a:endParaRPr sz="4400">
              <a:solidFill>
                <a:schemeClr val="dk1"/>
              </a:solidFill>
              <a:latin typeface="Archivo Black"/>
              <a:ea typeface="Archivo Black"/>
              <a:cs typeface="Archivo Black"/>
              <a:sym typeface="Archivo Black"/>
            </a:endParaRPr>
          </a:p>
        </p:txBody>
      </p:sp>
      <p:sp>
        <p:nvSpPr>
          <p:cNvPr id="343" name="Google Shape;343;p34"/>
          <p:cNvSpPr txBox="1"/>
          <p:nvPr/>
        </p:nvSpPr>
        <p:spPr>
          <a:xfrm>
            <a:off x="4055826" y="7399175"/>
            <a:ext cx="6156000" cy="17238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4400">
                <a:solidFill>
                  <a:schemeClr val="dk1"/>
                </a:solidFill>
                <a:latin typeface="Archivo Black"/>
                <a:ea typeface="Archivo Black"/>
                <a:cs typeface="Archivo Black"/>
                <a:sym typeface="Archivo Black"/>
              </a:rPr>
              <a:t>Integrate with</a:t>
            </a:r>
            <a:endParaRPr sz="4400">
              <a:solidFill>
                <a:schemeClr val="dk1"/>
              </a:solidFill>
              <a:latin typeface="Archivo Black"/>
              <a:ea typeface="Archivo Black"/>
              <a:cs typeface="Archivo Black"/>
              <a:sym typeface="Archivo Black"/>
            </a:endParaRPr>
          </a:p>
          <a:p>
            <a:pPr indent="0" lvl="0" marL="0" rtl="0" algn="l">
              <a:spcBef>
                <a:spcPts val="0"/>
              </a:spcBef>
              <a:spcAft>
                <a:spcPts val="0"/>
              </a:spcAft>
              <a:buNone/>
            </a:pPr>
            <a:r>
              <a:rPr lang="en" sz="4400">
                <a:solidFill>
                  <a:schemeClr val="dk1"/>
                </a:solidFill>
                <a:latin typeface="Archivo Black"/>
                <a:ea typeface="Archivo Black"/>
                <a:cs typeface="Archivo Black"/>
                <a:sym typeface="Archivo Black"/>
              </a:rPr>
              <a:t>Other apps</a:t>
            </a:r>
            <a:endParaRPr sz="4400">
              <a:solidFill>
                <a:schemeClr val="dk1"/>
              </a:solidFill>
              <a:latin typeface="Archivo Black"/>
              <a:ea typeface="Archivo Black"/>
              <a:cs typeface="Archivo Black"/>
              <a:sym typeface="Archivo Black"/>
            </a:endParaRPr>
          </a:p>
        </p:txBody>
      </p:sp>
      <p:cxnSp>
        <p:nvCxnSpPr>
          <p:cNvPr id="344" name="Google Shape;344;p34"/>
          <p:cNvCxnSpPr/>
          <p:nvPr/>
        </p:nvCxnSpPr>
        <p:spPr>
          <a:xfrm>
            <a:off x="3723600" y="2547912"/>
            <a:ext cx="10817400" cy="0"/>
          </a:xfrm>
          <a:prstGeom prst="straightConnector1">
            <a:avLst/>
          </a:prstGeom>
          <a:noFill/>
          <a:ln cap="flat" cmpd="sng" w="76200">
            <a:solidFill>
              <a:schemeClr val="accent1"/>
            </a:solidFill>
            <a:prstDash val="solid"/>
            <a:round/>
            <a:headEnd len="med" w="med" type="none"/>
            <a:tailEnd len="med" w="med" type="none"/>
          </a:ln>
        </p:spPr>
      </p:cxnSp>
      <p:pic>
        <p:nvPicPr>
          <p:cNvPr id="345" name="Google Shape;345;p34"/>
          <p:cNvPicPr preferRelativeResize="0"/>
          <p:nvPr/>
        </p:nvPicPr>
        <p:blipFill>
          <a:blip r:embed="rId3">
            <a:alphaModFix/>
          </a:blip>
          <a:stretch>
            <a:fillRect/>
          </a:stretch>
        </p:blipFill>
        <p:spPr>
          <a:xfrm>
            <a:off x="10823746" y="3897473"/>
            <a:ext cx="4889605" cy="4889602"/>
          </a:xfrm>
          <a:prstGeom prst="rect">
            <a:avLst/>
          </a:prstGeom>
          <a:noFill/>
          <a:ln>
            <a:noFill/>
          </a:ln>
        </p:spPr>
      </p:pic>
      <p:sp>
        <p:nvSpPr>
          <p:cNvPr id="346" name="Google Shape;346;p34"/>
          <p:cNvSpPr txBox="1"/>
          <p:nvPr/>
        </p:nvSpPr>
        <p:spPr>
          <a:xfrm>
            <a:off x="10823700" y="3038862"/>
            <a:ext cx="4889400" cy="954300"/>
          </a:xfrm>
          <a:prstGeom prst="rect">
            <a:avLst/>
          </a:prstGeom>
          <a:solidFill>
            <a:schemeClr val="accent1"/>
          </a:solid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 sz="3800">
                <a:solidFill>
                  <a:schemeClr val="dk1"/>
                </a:solidFill>
                <a:latin typeface="Archivo Black"/>
                <a:ea typeface="Archivo Black"/>
                <a:cs typeface="Archivo Black"/>
                <a:sym typeface="Archivo Black"/>
              </a:rPr>
              <a:t>Model prediction</a:t>
            </a:r>
            <a:endParaRPr sz="3800">
              <a:solidFill>
                <a:schemeClr val="dk1"/>
              </a:solidFill>
              <a:latin typeface="Archivo Black"/>
              <a:ea typeface="Archivo Black"/>
              <a:cs typeface="Archivo Black"/>
              <a:sym typeface="Archivo Black"/>
            </a:endParaRPr>
          </a:p>
        </p:txBody>
      </p:sp>
      <p:sp>
        <p:nvSpPr>
          <p:cNvPr id="347" name="Google Shape;347;p34"/>
          <p:cNvSpPr txBox="1"/>
          <p:nvPr/>
        </p:nvSpPr>
        <p:spPr>
          <a:xfrm>
            <a:off x="10823700" y="8787076"/>
            <a:ext cx="4889400" cy="954300"/>
          </a:xfrm>
          <a:prstGeom prst="rect">
            <a:avLst/>
          </a:prstGeom>
          <a:solidFill>
            <a:srgbClr val="3C79D8"/>
          </a:solid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 sz="3800">
                <a:solidFill>
                  <a:schemeClr val="lt1"/>
                </a:solidFill>
                <a:latin typeface="Archivo Black"/>
                <a:ea typeface="Archivo Black"/>
                <a:cs typeface="Archivo Black"/>
                <a:sym typeface="Archivo Black"/>
              </a:rPr>
              <a:t>Input Image</a:t>
            </a:r>
            <a:endParaRPr sz="3800">
              <a:solidFill>
                <a:schemeClr val="lt1"/>
              </a:solidFill>
              <a:latin typeface="Archivo Black"/>
              <a:ea typeface="Archivo Black"/>
              <a:cs typeface="Archivo Black"/>
              <a:sym typeface="Archivo Black"/>
            </a:endParaRPr>
          </a:p>
        </p:txBody>
      </p:sp>
      <p:cxnSp>
        <p:nvCxnSpPr>
          <p:cNvPr id="348" name="Google Shape;348;p34"/>
          <p:cNvCxnSpPr/>
          <p:nvPr/>
        </p:nvCxnSpPr>
        <p:spPr>
          <a:xfrm flipH="1" rot="10800000">
            <a:off x="10830450" y="3955338"/>
            <a:ext cx="4882800" cy="48084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3"/>
          <p:cNvSpPr txBox="1"/>
          <p:nvPr>
            <p:ph idx="1" type="subTitle"/>
          </p:nvPr>
        </p:nvSpPr>
        <p:spPr>
          <a:xfrm>
            <a:off x="1440000" y="4819475"/>
            <a:ext cx="5149200" cy="2917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491" name="Google Shape;491;p43"/>
          <p:cNvSpPr txBox="1"/>
          <p:nvPr>
            <p:ph type="title"/>
          </p:nvPr>
        </p:nvSpPr>
        <p:spPr>
          <a:xfrm>
            <a:off x="1440000" y="2549725"/>
            <a:ext cx="4423800" cy="2022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About the Project</a:t>
            </a:r>
            <a:endParaRPr/>
          </a:p>
        </p:txBody>
      </p:sp>
      <p:cxnSp>
        <p:nvCxnSpPr>
          <p:cNvPr id="492" name="Google Shape;492;p43"/>
          <p:cNvCxnSpPr/>
          <p:nvPr/>
        </p:nvCxnSpPr>
        <p:spPr>
          <a:xfrm>
            <a:off x="1592400" y="4572350"/>
            <a:ext cx="3036600" cy="0"/>
          </a:xfrm>
          <a:prstGeom prst="straightConnector1">
            <a:avLst/>
          </a:prstGeom>
          <a:noFill/>
          <a:ln cap="flat" cmpd="sng" w="28575">
            <a:solidFill>
              <a:schemeClr val="accent1"/>
            </a:solidFill>
            <a:prstDash val="solid"/>
            <a:round/>
            <a:headEnd len="med" w="med" type="none"/>
            <a:tailEnd len="med" w="med" type="none"/>
          </a:ln>
        </p:spPr>
      </p:cxnSp>
      <p:grpSp>
        <p:nvGrpSpPr>
          <p:cNvPr id="493" name="Google Shape;493;p43"/>
          <p:cNvGrpSpPr/>
          <p:nvPr/>
        </p:nvGrpSpPr>
        <p:grpSpPr>
          <a:xfrm>
            <a:off x="8914000" y="1356375"/>
            <a:ext cx="7934074" cy="7574272"/>
            <a:chOff x="4457000" y="678188"/>
            <a:chExt cx="3967037" cy="3787136"/>
          </a:xfrm>
        </p:grpSpPr>
        <p:sp>
          <p:nvSpPr>
            <p:cNvPr id="494" name="Google Shape;494;p43"/>
            <p:cNvSpPr/>
            <p:nvPr/>
          </p:nvSpPr>
          <p:spPr>
            <a:xfrm>
              <a:off x="6757355" y="2829263"/>
              <a:ext cx="1666682" cy="656348"/>
            </a:xfrm>
            <a:custGeom>
              <a:rect b="b" l="l" r="r" t="t"/>
              <a:pathLst>
                <a:path extrusionOk="0" h="30056" w="76322">
                  <a:moveTo>
                    <a:pt x="0" y="1"/>
                  </a:moveTo>
                  <a:lnTo>
                    <a:pt x="1501" y="30055"/>
                  </a:lnTo>
                  <a:lnTo>
                    <a:pt x="74787" y="30055"/>
                  </a:lnTo>
                  <a:lnTo>
                    <a:pt x="763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 name="Google Shape;495;p43"/>
            <p:cNvSpPr/>
            <p:nvPr/>
          </p:nvSpPr>
          <p:spPr>
            <a:xfrm>
              <a:off x="7632910" y="2902111"/>
              <a:ext cx="695677" cy="227285"/>
            </a:xfrm>
            <a:custGeom>
              <a:rect b="b" l="l" r="r" t="t"/>
              <a:pathLst>
                <a:path extrusionOk="0" h="10408" w="31857">
                  <a:moveTo>
                    <a:pt x="31490" y="334"/>
                  </a:moveTo>
                  <a:lnTo>
                    <a:pt x="30856" y="10041"/>
                  </a:lnTo>
                  <a:lnTo>
                    <a:pt x="934" y="10041"/>
                  </a:lnTo>
                  <a:lnTo>
                    <a:pt x="401" y="334"/>
                  </a:lnTo>
                  <a:close/>
                  <a:moveTo>
                    <a:pt x="0" y="0"/>
                  </a:moveTo>
                  <a:lnTo>
                    <a:pt x="568" y="10408"/>
                  </a:lnTo>
                  <a:lnTo>
                    <a:pt x="31223" y="10408"/>
                  </a:lnTo>
                  <a:lnTo>
                    <a:pt x="31857"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 name="Google Shape;496;p43"/>
            <p:cNvSpPr/>
            <p:nvPr/>
          </p:nvSpPr>
          <p:spPr>
            <a:xfrm>
              <a:off x="7661320" y="3186189"/>
              <a:ext cx="654164" cy="205447"/>
            </a:xfrm>
            <a:custGeom>
              <a:rect b="b" l="l" r="r" t="t"/>
              <a:pathLst>
                <a:path extrusionOk="0" h="9408" w="29956">
                  <a:moveTo>
                    <a:pt x="29555" y="368"/>
                  </a:moveTo>
                  <a:lnTo>
                    <a:pt x="29021" y="9040"/>
                  </a:lnTo>
                  <a:lnTo>
                    <a:pt x="834" y="9040"/>
                  </a:lnTo>
                  <a:lnTo>
                    <a:pt x="401" y="368"/>
                  </a:lnTo>
                  <a:close/>
                  <a:moveTo>
                    <a:pt x="0" y="1"/>
                  </a:moveTo>
                  <a:lnTo>
                    <a:pt x="467" y="9407"/>
                  </a:lnTo>
                  <a:lnTo>
                    <a:pt x="29355" y="9407"/>
                  </a:lnTo>
                  <a:lnTo>
                    <a:pt x="29955"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 name="Google Shape;497;p43"/>
            <p:cNvSpPr/>
            <p:nvPr/>
          </p:nvSpPr>
          <p:spPr>
            <a:xfrm>
              <a:off x="7925002" y="2985878"/>
              <a:ext cx="126767" cy="54659"/>
            </a:xfrm>
            <a:custGeom>
              <a:rect b="b" l="l" r="r" t="t"/>
              <a:pathLst>
                <a:path extrusionOk="0" h="2503" w="5805">
                  <a:moveTo>
                    <a:pt x="5371" y="334"/>
                  </a:moveTo>
                  <a:lnTo>
                    <a:pt x="5138" y="2135"/>
                  </a:lnTo>
                  <a:lnTo>
                    <a:pt x="668" y="2135"/>
                  </a:lnTo>
                  <a:lnTo>
                    <a:pt x="434" y="334"/>
                  </a:lnTo>
                  <a:close/>
                  <a:moveTo>
                    <a:pt x="1" y="0"/>
                  </a:moveTo>
                  <a:lnTo>
                    <a:pt x="334" y="2502"/>
                  </a:lnTo>
                  <a:lnTo>
                    <a:pt x="5471" y="2502"/>
                  </a:lnTo>
                  <a:lnTo>
                    <a:pt x="580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 name="Google Shape;498;p43"/>
            <p:cNvSpPr/>
            <p:nvPr/>
          </p:nvSpPr>
          <p:spPr>
            <a:xfrm>
              <a:off x="7925002" y="3261941"/>
              <a:ext cx="126767" cy="54659"/>
            </a:xfrm>
            <a:custGeom>
              <a:rect b="b" l="l" r="r" t="t"/>
              <a:pathLst>
                <a:path extrusionOk="0" h="2503" w="5805">
                  <a:moveTo>
                    <a:pt x="5371" y="334"/>
                  </a:moveTo>
                  <a:lnTo>
                    <a:pt x="5138" y="2136"/>
                  </a:lnTo>
                  <a:lnTo>
                    <a:pt x="668" y="2136"/>
                  </a:lnTo>
                  <a:lnTo>
                    <a:pt x="434" y="334"/>
                  </a:lnTo>
                  <a:close/>
                  <a:moveTo>
                    <a:pt x="1" y="1"/>
                  </a:moveTo>
                  <a:lnTo>
                    <a:pt x="334" y="2503"/>
                  </a:lnTo>
                  <a:lnTo>
                    <a:pt x="5471" y="2503"/>
                  </a:lnTo>
                  <a:lnTo>
                    <a:pt x="5805"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 name="Google Shape;499;p43"/>
            <p:cNvSpPr/>
            <p:nvPr/>
          </p:nvSpPr>
          <p:spPr>
            <a:xfrm>
              <a:off x="6846210" y="2902111"/>
              <a:ext cx="696420" cy="227285"/>
            </a:xfrm>
            <a:custGeom>
              <a:rect b="b" l="l" r="r" t="t"/>
              <a:pathLst>
                <a:path extrusionOk="0" h="10408" w="31891">
                  <a:moveTo>
                    <a:pt x="31490" y="334"/>
                  </a:moveTo>
                  <a:lnTo>
                    <a:pt x="30856" y="10041"/>
                  </a:lnTo>
                  <a:lnTo>
                    <a:pt x="935" y="10041"/>
                  </a:lnTo>
                  <a:lnTo>
                    <a:pt x="401" y="334"/>
                  </a:lnTo>
                  <a:close/>
                  <a:moveTo>
                    <a:pt x="1" y="0"/>
                  </a:moveTo>
                  <a:lnTo>
                    <a:pt x="568" y="10408"/>
                  </a:lnTo>
                  <a:lnTo>
                    <a:pt x="31223" y="10408"/>
                  </a:lnTo>
                  <a:lnTo>
                    <a:pt x="3189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 name="Google Shape;500;p43"/>
            <p:cNvSpPr/>
            <p:nvPr/>
          </p:nvSpPr>
          <p:spPr>
            <a:xfrm>
              <a:off x="6874620" y="3186189"/>
              <a:ext cx="653444" cy="205447"/>
            </a:xfrm>
            <a:custGeom>
              <a:rect b="b" l="l" r="r" t="t"/>
              <a:pathLst>
                <a:path extrusionOk="0" h="9408" w="29923">
                  <a:moveTo>
                    <a:pt x="29555" y="368"/>
                  </a:moveTo>
                  <a:lnTo>
                    <a:pt x="28988" y="9040"/>
                  </a:lnTo>
                  <a:lnTo>
                    <a:pt x="835" y="9040"/>
                  </a:lnTo>
                  <a:lnTo>
                    <a:pt x="401" y="368"/>
                  </a:lnTo>
                  <a:close/>
                  <a:moveTo>
                    <a:pt x="1" y="1"/>
                  </a:moveTo>
                  <a:lnTo>
                    <a:pt x="468" y="9407"/>
                  </a:lnTo>
                  <a:lnTo>
                    <a:pt x="29355" y="9407"/>
                  </a:lnTo>
                  <a:lnTo>
                    <a:pt x="29922"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 name="Google Shape;501;p43"/>
            <p:cNvSpPr/>
            <p:nvPr/>
          </p:nvSpPr>
          <p:spPr>
            <a:xfrm>
              <a:off x="7138302" y="2985878"/>
              <a:ext cx="126789" cy="54659"/>
            </a:xfrm>
            <a:custGeom>
              <a:rect b="b" l="l" r="r" t="t"/>
              <a:pathLst>
                <a:path extrusionOk="0" h="2503" w="5806">
                  <a:moveTo>
                    <a:pt x="5371" y="334"/>
                  </a:moveTo>
                  <a:lnTo>
                    <a:pt x="5138" y="2135"/>
                  </a:lnTo>
                  <a:lnTo>
                    <a:pt x="635" y="2135"/>
                  </a:lnTo>
                  <a:lnTo>
                    <a:pt x="401" y="334"/>
                  </a:lnTo>
                  <a:close/>
                  <a:moveTo>
                    <a:pt x="1" y="0"/>
                  </a:moveTo>
                  <a:lnTo>
                    <a:pt x="335" y="2502"/>
                  </a:lnTo>
                  <a:lnTo>
                    <a:pt x="5472" y="2502"/>
                  </a:lnTo>
                  <a:lnTo>
                    <a:pt x="5805" y="0"/>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 name="Google Shape;502;p43"/>
            <p:cNvSpPr/>
            <p:nvPr/>
          </p:nvSpPr>
          <p:spPr>
            <a:xfrm>
              <a:off x="7138302" y="3261941"/>
              <a:ext cx="126789" cy="54659"/>
            </a:xfrm>
            <a:custGeom>
              <a:rect b="b" l="l" r="r" t="t"/>
              <a:pathLst>
                <a:path extrusionOk="0" h="2503" w="5806">
                  <a:moveTo>
                    <a:pt x="5371" y="334"/>
                  </a:moveTo>
                  <a:lnTo>
                    <a:pt x="5138" y="2136"/>
                  </a:lnTo>
                  <a:lnTo>
                    <a:pt x="635" y="2136"/>
                  </a:lnTo>
                  <a:lnTo>
                    <a:pt x="401" y="334"/>
                  </a:lnTo>
                  <a:close/>
                  <a:moveTo>
                    <a:pt x="1" y="1"/>
                  </a:moveTo>
                  <a:lnTo>
                    <a:pt x="335" y="2503"/>
                  </a:lnTo>
                  <a:lnTo>
                    <a:pt x="5472" y="2503"/>
                  </a:lnTo>
                  <a:lnTo>
                    <a:pt x="5805" y="1"/>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 name="Google Shape;503;p43"/>
            <p:cNvSpPr/>
            <p:nvPr/>
          </p:nvSpPr>
          <p:spPr>
            <a:xfrm>
              <a:off x="6864422" y="3485574"/>
              <a:ext cx="69225" cy="215645"/>
            </a:xfrm>
            <a:custGeom>
              <a:rect b="b" l="l" r="r" t="t"/>
              <a:pathLst>
                <a:path extrusionOk="0" h="9875" w="3170">
                  <a:moveTo>
                    <a:pt x="1" y="0"/>
                  </a:moveTo>
                  <a:lnTo>
                    <a:pt x="1" y="9874"/>
                  </a:lnTo>
                  <a:lnTo>
                    <a:pt x="1802" y="9874"/>
                  </a:lnTo>
                  <a:lnTo>
                    <a:pt x="2736" y="3269"/>
                  </a:lnTo>
                  <a:lnTo>
                    <a:pt x="3170"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 name="Google Shape;504;p43"/>
            <p:cNvSpPr/>
            <p:nvPr/>
          </p:nvSpPr>
          <p:spPr>
            <a:xfrm>
              <a:off x="6864422" y="3485574"/>
              <a:ext cx="69225" cy="71409"/>
            </a:xfrm>
            <a:custGeom>
              <a:rect b="b" l="l" r="r" t="t"/>
              <a:pathLst>
                <a:path extrusionOk="0" h="3270" w="3170">
                  <a:moveTo>
                    <a:pt x="1" y="0"/>
                  </a:moveTo>
                  <a:lnTo>
                    <a:pt x="1" y="3269"/>
                  </a:lnTo>
                  <a:lnTo>
                    <a:pt x="2736" y="3269"/>
                  </a:lnTo>
                  <a:lnTo>
                    <a:pt x="317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43"/>
            <p:cNvSpPr/>
            <p:nvPr/>
          </p:nvSpPr>
          <p:spPr>
            <a:xfrm>
              <a:off x="8246967" y="3485574"/>
              <a:ext cx="69946" cy="215645"/>
            </a:xfrm>
            <a:custGeom>
              <a:rect b="b" l="l" r="r" t="t"/>
              <a:pathLst>
                <a:path extrusionOk="0" h="9875" w="3203">
                  <a:moveTo>
                    <a:pt x="1" y="0"/>
                  </a:moveTo>
                  <a:lnTo>
                    <a:pt x="468" y="3269"/>
                  </a:lnTo>
                  <a:lnTo>
                    <a:pt x="1402" y="9874"/>
                  </a:lnTo>
                  <a:lnTo>
                    <a:pt x="3203" y="9874"/>
                  </a:lnTo>
                  <a:lnTo>
                    <a:pt x="320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 name="Google Shape;506;p43"/>
            <p:cNvSpPr/>
            <p:nvPr/>
          </p:nvSpPr>
          <p:spPr>
            <a:xfrm>
              <a:off x="8246967" y="3485574"/>
              <a:ext cx="69946" cy="71409"/>
            </a:xfrm>
            <a:custGeom>
              <a:rect b="b" l="l" r="r" t="t"/>
              <a:pathLst>
                <a:path extrusionOk="0" h="3270" w="3203">
                  <a:moveTo>
                    <a:pt x="1" y="0"/>
                  </a:moveTo>
                  <a:lnTo>
                    <a:pt x="468" y="3269"/>
                  </a:lnTo>
                  <a:lnTo>
                    <a:pt x="3203" y="3269"/>
                  </a:lnTo>
                  <a:lnTo>
                    <a:pt x="320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 name="Google Shape;507;p43"/>
            <p:cNvSpPr/>
            <p:nvPr/>
          </p:nvSpPr>
          <p:spPr>
            <a:xfrm>
              <a:off x="6831645" y="1296677"/>
              <a:ext cx="1517357" cy="66299"/>
            </a:xfrm>
            <a:custGeom>
              <a:rect b="b" l="l" r="r" t="t"/>
              <a:pathLst>
                <a:path extrusionOk="0" h="3036" w="69484">
                  <a:moveTo>
                    <a:pt x="1" y="0"/>
                  </a:moveTo>
                  <a:lnTo>
                    <a:pt x="1" y="3036"/>
                  </a:lnTo>
                  <a:lnTo>
                    <a:pt x="69484" y="3036"/>
                  </a:lnTo>
                  <a:lnTo>
                    <a:pt x="69484"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 name="Google Shape;508;p43"/>
            <p:cNvSpPr/>
            <p:nvPr/>
          </p:nvSpPr>
          <p:spPr>
            <a:xfrm>
              <a:off x="8197441" y="1362952"/>
              <a:ext cx="66299" cy="220013"/>
            </a:xfrm>
            <a:custGeom>
              <a:rect b="b" l="l" r="r" t="t"/>
              <a:pathLst>
                <a:path extrusionOk="0" h="10075" w="3036">
                  <a:moveTo>
                    <a:pt x="0" y="1"/>
                  </a:moveTo>
                  <a:lnTo>
                    <a:pt x="0" y="10074"/>
                  </a:lnTo>
                  <a:lnTo>
                    <a:pt x="3036" y="10074"/>
                  </a:lnTo>
                  <a:lnTo>
                    <a:pt x="303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 name="Google Shape;509;p43"/>
            <p:cNvSpPr/>
            <p:nvPr/>
          </p:nvSpPr>
          <p:spPr>
            <a:xfrm>
              <a:off x="8197441" y="1362952"/>
              <a:ext cx="66299" cy="68504"/>
            </a:xfrm>
            <a:custGeom>
              <a:rect b="b" l="l" r="r" t="t"/>
              <a:pathLst>
                <a:path extrusionOk="0" h="3137" w="3036">
                  <a:moveTo>
                    <a:pt x="0" y="1"/>
                  </a:moveTo>
                  <a:lnTo>
                    <a:pt x="0" y="3136"/>
                  </a:lnTo>
                  <a:lnTo>
                    <a:pt x="3036" y="3136"/>
                  </a:lnTo>
                  <a:lnTo>
                    <a:pt x="303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 name="Google Shape;510;p43"/>
            <p:cNvSpPr/>
            <p:nvPr/>
          </p:nvSpPr>
          <p:spPr>
            <a:xfrm>
              <a:off x="6916875" y="1362952"/>
              <a:ext cx="66299" cy="220013"/>
            </a:xfrm>
            <a:custGeom>
              <a:rect b="b" l="l" r="r" t="t"/>
              <a:pathLst>
                <a:path extrusionOk="0" h="10075" w="3036">
                  <a:moveTo>
                    <a:pt x="0" y="1"/>
                  </a:moveTo>
                  <a:lnTo>
                    <a:pt x="0" y="10074"/>
                  </a:lnTo>
                  <a:lnTo>
                    <a:pt x="3036" y="10074"/>
                  </a:lnTo>
                  <a:lnTo>
                    <a:pt x="303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 name="Google Shape;511;p43"/>
            <p:cNvSpPr/>
            <p:nvPr/>
          </p:nvSpPr>
          <p:spPr>
            <a:xfrm>
              <a:off x="6916875" y="1362952"/>
              <a:ext cx="66299" cy="68504"/>
            </a:xfrm>
            <a:custGeom>
              <a:rect b="b" l="l" r="r" t="t"/>
              <a:pathLst>
                <a:path extrusionOk="0" h="3137" w="3036">
                  <a:moveTo>
                    <a:pt x="0" y="1"/>
                  </a:moveTo>
                  <a:lnTo>
                    <a:pt x="0" y="3136"/>
                  </a:lnTo>
                  <a:lnTo>
                    <a:pt x="3036" y="3136"/>
                  </a:lnTo>
                  <a:lnTo>
                    <a:pt x="3036" y="1"/>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 name="Google Shape;512;p43"/>
            <p:cNvSpPr/>
            <p:nvPr/>
          </p:nvSpPr>
          <p:spPr>
            <a:xfrm>
              <a:off x="7959243" y="872733"/>
              <a:ext cx="106370" cy="423975"/>
            </a:xfrm>
            <a:custGeom>
              <a:rect b="b" l="l" r="r" t="t"/>
              <a:pathLst>
                <a:path extrusionOk="0" h="19415" w="4871">
                  <a:moveTo>
                    <a:pt x="0" y="0"/>
                  </a:moveTo>
                  <a:lnTo>
                    <a:pt x="0" y="19414"/>
                  </a:lnTo>
                  <a:lnTo>
                    <a:pt x="4871" y="19414"/>
                  </a:lnTo>
                  <a:lnTo>
                    <a:pt x="4871"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 name="Google Shape;513;p43"/>
            <p:cNvSpPr/>
            <p:nvPr/>
          </p:nvSpPr>
          <p:spPr>
            <a:xfrm>
              <a:off x="7959243" y="850154"/>
              <a:ext cx="106370" cy="46623"/>
            </a:xfrm>
            <a:custGeom>
              <a:rect b="b" l="l" r="r" t="t"/>
              <a:pathLst>
                <a:path extrusionOk="0" h="2135" w="4871">
                  <a:moveTo>
                    <a:pt x="0" y="0"/>
                  </a:moveTo>
                  <a:lnTo>
                    <a:pt x="0" y="2135"/>
                  </a:lnTo>
                  <a:lnTo>
                    <a:pt x="4871" y="2135"/>
                  </a:lnTo>
                  <a:lnTo>
                    <a:pt x="48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 name="Google Shape;514;p43"/>
            <p:cNvSpPr/>
            <p:nvPr/>
          </p:nvSpPr>
          <p:spPr>
            <a:xfrm>
              <a:off x="7959243" y="955758"/>
              <a:ext cx="106370" cy="17514"/>
            </a:xfrm>
            <a:custGeom>
              <a:rect b="b" l="l" r="r" t="t"/>
              <a:pathLst>
                <a:path extrusionOk="0" h="802" w="4871">
                  <a:moveTo>
                    <a:pt x="0" y="1"/>
                  </a:moveTo>
                  <a:lnTo>
                    <a:pt x="0" y="801"/>
                  </a:lnTo>
                  <a:lnTo>
                    <a:pt x="4871" y="801"/>
                  </a:lnTo>
                  <a:lnTo>
                    <a:pt x="48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 name="Google Shape;515;p43"/>
            <p:cNvSpPr/>
            <p:nvPr/>
          </p:nvSpPr>
          <p:spPr>
            <a:xfrm>
              <a:off x="7945398" y="1193956"/>
              <a:ext cx="120215" cy="46645"/>
            </a:xfrm>
            <a:custGeom>
              <a:rect b="b" l="l" r="r" t="t"/>
              <a:pathLst>
                <a:path extrusionOk="0" h="2136" w="5505">
                  <a:moveTo>
                    <a:pt x="1" y="1"/>
                  </a:moveTo>
                  <a:lnTo>
                    <a:pt x="1" y="2136"/>
                  </a:lnTo>
                  <a:lnTo>
                    <a:pt x="5505" y="2136"/>
                  </a:lnTo>
                  <a:lnTo>
                    <a:pt x="5505"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43"/>
            <p:cNvSpPr/>
            <p:nvPr/>
          </p:nvSpPr>
          <p:spPr>
            <a:xfrm>
              <a:off x="7884211" y="802069"/>
              <a:ext cx="75055" cy="494641"/>
            </a:xfrm>
            <a:custGeom>
              <a:rect b="b" l="l" r="r" t="t"/>
              <a:pathLst>
                <a:path extrusionOk="0" h="22651" w="3437">
                  <a:moveTo>
                    <a:pt x="1" y="0"/>
                  </a:moveTo>
                  <a:lnTo>
                    <a:pt x="1" y="22650"/>
                  </a:lnTo>
                  <a:lnTo>
                    <a:pt x="3436" y="22650"/>
                  </a:lnTo>
                  <a:lnTo>
                    <a:pt x="343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43"/>
            <p:cNvSpPr/>
            <p:nvPr/>
          </p:nvSpPr>
          <p:spPr>
            <a:xfrm>
              <a:off x="7899519" y="848691"/>
              <a:ext cx="45182" cy="190139"/>
            </a:xfrm>
            <a:custGeom>
              <a:rect b="b" l="l" r="r" t="t"/>
              <a:pathLst>
                <a:path extrusionOk="0" h="8707" w="2069">
                  <a:moveTo>
                    <a:pt x="0" y="0"/>
                  </a:moveTo>
                  <a:lnTo>
                    <a:pt x="0" y="8707"/>
                  </a:lnTo>
                  <a:lnTo>
                    <a:pt x="2068" y="8707"/>
                  </a:lnTo>
                  <a:lnTo>
                    <a:pt x="2068"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 name="Google Shape;518;p43"/>
            <p:cNvSpPr/>
            <p:nvPr/>
          </p:nvSpPr>
          <p:spPr>
            <a:xfrm>
              <a:off x="7353200" y="896033"/>
              <a:ext cx="404299" cy="400674"/>
            </a:xfrm>
            <a:custGeom>
              <a:rect b="b" l="l" r="r" t="t"/>
              <a:pathLst>
                <a:path extrusionOk="0" h="18348" w="18514">
                  <a:moveTo>
                    <a:pt x="16112" y="1"/>
                  </a:moveTo>
                  <a:lnTo>
                    <a:pt x="0" y="15912"/>
                  </a:lnTo>
                  <a:lnTo>
                    <a:pt x="2402" y="18347"/>
                  </a:lnTo>
                  <a:lnTo>
                    <a:pt x="18514" y="2436"/>
                  </a:lnTo>
                  <a:lnTo>
                    <a:pt x="16112"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43"/>
            <p:cNvSpPr/>
            <p:nvPr/>
          </p:nvSpPr>
          <p:spPr>
            <a:xfrm>
              <a:off x="7446444" y="1038804"/>
              <a:ext cx="166817" cy="165375"/>
            </a:xfrm>
            <a:custGeom>
              <a:rect b="b" l="l" r="r" t="t"/>
              <a:pathLst>
                <a:path extrusionOk="0" h="7573" w="7639">
                  <a:moveTo>
                    <a:pt x="6204" y="1"/>
                  </a:moveTo>
                  <a:lnTo>
                    <a:pt x="0" y="6138"/>
                  </a:lnTo>
                  <a:lnTo>
                    <a:pt x="1434" y="7573"/>
                  </a:lnTo>
                  <a:lnTo>
                    <a:pt x="7639" y="1468"/>
                  </a:lnTo>
                  <a:lnTo>
                    <a:pt x="6204" y="1"/>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 name="Google Shape;520;p43"/>
            <p:cNvSpPr/>
            <p:nvPr/>
          </p:nvSpPr>
          <p:spPr>
            <a:xfrm>
              <a:off x="7757469" y="920797"/>
              <a:ext cx="126767" cy="375911"/>
            </a:xfrm>
            <a:custGeom>
              <a:rect b="b" l="l" r="r" t="t"/>
              <a:pathLst>
                <a:path extrusionOk="0" h="17214" w="5805">
                  <a:moveTo>
                    <a:pt x="1" y="1"/>
                  </a:moveTo>
                  <a:lnTo>
                    <a:pt x="1" y="17213"/>
                  </a:lnTo>
                  <a:lnTo>
                    <a:pt x="5805" y="17213"/>
                  </a:lnTo>
                  <a:lnTo>
                    <a:pt x="5805"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43"/>
            <p:cNvSpPr/>
            <p:nvPr/>
          </p:nvSpPr>
          <p:spPr>
            <a:xfrm>
              <a:off x="7757469" y="1221645"/>
              <a:ext cx="126767" cy="34984"/>
            </a:xfrm>
            <a:custGeom>
              <a:rect b="b" l="l" r="r" t="t"/>
              <a:pathLst>
                <a:path extrusionOk="0" h="1602" w="5805">
                  <a:moveTo>
                    <a:pt x="1" y="0"/>
                  </a:moveTo>
                  <a:lnTo>
                    <a:pt x="1" y="1601"/>
                  </a:lnTo>
                  <a:lnTo>
                    <a:pt x="5805" y="1601"/>
                  </a:lnTo>
                  <a:lnTo>
                    <a:pt x="5805"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 name="Google Shape;522;p43"/>
            <p:cNvSpPr/>
            <p:nvPr/>
          </p:nvSpPr>
          <p:spPr>
            <a:xfrm>
              <a:off x="7757469" y="1185221"/>
              <a:ext cx="126767" cy="13867"/>
            </a:xfrm>
            <a:custGeom>
              <a:rect b="b" l="l" r="r" t="t"/>
              <a:pathLst>
                <a:path extrusionOk="0" h="635" w="5805">
                  <a:moveTo>
                    <a:pt x="1" y="0"/>
                  </a:moveTo>
                  <a:lnTo>
                    <a:pt x="1" y="634"/>
                  </a:lnTo>
                  <a:lnTo>
                    <a:pt x="5805" y="634"/>
                  </a:lnTo>
                  <a:lnTo>
                    <a:pt x="5805"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 name="Google Shape;523;p43"/>
            <p:cNvSpPr/>
            <p:nvPr/>
          </p:nvSpPr>
          <p:spPr>
            <a:xfrm>
              <a:off x="8065589" y="943376"/>
              <a:ext cx="87437" cy="353331"/>
            </a:xfrm>
            <a:custGeom>
              <a:rect b="b" l="l" r="r" t="t"/>
              <a:pathLst>
                <a:path extrusionOk="0" h="16180" w="4004">
                  <a:moveTo>
                    <a:pt x="1" y="1"/>
                  </a:moveTo>
                  <a:lnTo>
                    <a:pt x="1" y="16179"/>
                  </a:lnTo>
                  <a:lnTo>
                    <a:pt x="4003" y="16179"/>
                  </a:lnTo>
                  <a:lnTo>
                    <a:pt x="4003"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 name="Google Shape;524;p43"/>
            <p:cNvSpPr/>
            <p:nvPr/>
          </p:nvSpPr>
          <p:spPr>
            <a:xfrm>
              <a:off x="8065589" y="1226012"/>
              <a:ext cx="87437" cy="32800"/>
            </a:xfrm>
            <a:custGeom>
              <a:rect b="b" l="l" r="r" t="t"/>
              <a:pathLst>
                <a:path extrusionOk="0" h="1502" w="4004">
                  <a:moveTo>
                    <a:pt x="1" y="0"/>
                  </a:moveTo>
                  <a:lnTo>
                    <a:pt x="1" y="1501"/>
                  </a:lnTo>
                  <a:lnTo>
                    <a:pt x="4003" y="1501"/>
                  </a:lnTo>
                  <a:lnTo>
                    <a:pt x="4003"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 name="Google Shape;525;p43"/>
            <p:cNvSpPr/>
            <p:nvPr/>
          </p:nvSpPr>
          <p:spPr>
            <a:xfrm>
              <a:off x="8065589" y="1016224"/>
              <a:ext cx="88158" cy="32800"/>
            </a:xfrm>
            <a:custGeom>
              <a:rect b="b" l="l" r="r" t="t"/>
              <a:pathLst>
                <a:path extrusionOk="0" h="1502" w="4037">
                  <a:moveTo>
                    <a:pt x="1" y="1"/>
                  </a:moveTo>
                  <a:lnTo>
                    <a:pt x="1" y="1502"/>
                  </a:lnTo>
                  <a:lnTo>
                    <a:pt x="4037" y="1502"/>
                  </a:lnTo>
                  <a:lnTo>
                    <a:pt x="4037"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 name="Google Shape;526;p43"/>
            <p:cNvSpPr/>
            <p:nvPr/>
          </p:nvSpPr>
          <p:spPr>
            <a:xfrm>
              <a:off x="8065589" y="1071581"/>
              <a:ext cx="87437" cy="13146"/>
            </a:xfrm>
            <a:custGeom>
              <a:rect b="b" l="l" r="r" t="t"/>
              <a:pathLst>
                <a:path extrusionOk="0" h="602" w="4004">
                  <a:moveTo>
                    <a:pt x="1" y="1"/>
                  </a:moveTo>
                  <a:lnTo>
                    <a:pt x="1" y="601"/>
                  </a:lnTo>
                  <a:lnTo>
                    <a:pt x="4003" y="601"/>
                  </a:lnTo>
                  <a:lnTo>
                    <a:pt x="4003"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 name="Google Shape;527;p43"/>
            <p:cNvSpPr/>
            <p:nvPr/>
          </p:nvSpPr>
          <p:spPr>
            <a:xfrm>
              <a:off x="7129218" y="843843"/>
              <a:ext cx="96522" cy="287425"/>
            </a:xfrm>
            <a:custGeom>
              <a:rect b="b" l="l" r="r" t="t"/>
              <a:pathLst>
                <a:path extrusionOk="0" h="13162" w="4420">
                  <a:moveTo>
                    <a:pt x="368" y="0"/>
                  </a:moveTo>
                  <a:cubicBezTo>
                    <a:pt x="313" y="0"/>
                    <a:pt x="266" y="71"/>
                    <a:pt x="317" y="122"/>
                  </a:cubicBezTo>
                  <a:cubicBezTo>
                    <a:pt x="1785" y="1723"/>
                    <a:pt x="2752" y="3725"/>
                    <a:pt x="3152" y="5860"/>
                  </a:cubicBezTo>
                  <a:cubicBezTo>
                    <a:pt x="3386" y="6994"/>
                    <a:pt x="3519" y="8128"/>
                    <a:pt x="3519" y="9296"/>
                  </a:cubicBezTo>
                  <a:cubicBezTo>
                    <a:pt x="2919" y="7061"/>
                    <a:pt x="2285" y="5426"/>
                    <a:pt x="183" y="3892"/>
                  </a:cubicBezTo>
                  <a:cubicBezTo>
                    <a:pt x="150" y="3858"/>
                    <a:pt x="100" y="3833"/>
                    <a:pt x="63" y="3833"/>
                  </a:cubicBezTo>
                  <a:cubicBezTo>
                    <a:pt x="25" y="3833"/>
                    <a:pt x="0" y="3858"/>
                    <a:pt x="17" y="3925"/>
                  </a:cubicBezTo>
                  <a:cubicBezTo>
                    <a:pt x="484" y="5092"/>
                    <a:pt x="717" y="6360"/>
                    <a:pt x="1284" y="7494"/>
                  </a:cubicBezTo>
                  <a:cubicBezTo>
                    <a:pt x="1818" y="8428"/>
                    <a:pt x="2585" y="9262"/>
                    <a:pt x="3486" y="9863"/>
                  </a:cubicBezTo>
                  <a:lnTo>
                    <a:pt x="3553" y="9996"/>
                  </a:lnTo>
                  <a:cubicBezTo>
                    <a:pt x="3553" y="11030"/>
                    <a:pt x="3519" y="12064"/>
                    <a:pt x="3519" y="13098"/>
                  </a:cubicBezTo>
                  <a:cubicBezTo>
                    <a:pt x="3519" y="13135"/>
                    <a:pt x="3569" y="13161"/>
                    <a:pt x="3620" y="13161"/>
                  </a:cubicBezTo>
                  <a:cubicBezTo>
                    <a:pt x="3662" y="13161"/>
                    <a:pt x="3704" y="13143"/>
                    <a:pt x="3719" y="13098"/>
                  </a:cubicBezTo>
                  <a:cubicBezTo>
                    <a:pt x="4420" y="8562"/>
                    <a:pt x="3853" y="3358"/>
                    <a:pt x="417" y="22"/>
                  </a:cubicBezTo>
                  <a:cubicBezTo>
                    <a:pt x="401" y="7"/>
                    <a:pt x="384" y="0"/>
                    <a:pt x="368"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 name="Google Shape;528;p43"/>
            <p:cNvSpPr/>
            <p:nvPr/>
          </p:nvSpPr>
          <p:spPr>
            <a:xfrm>
              <a:off x="7053094" y="786215"/>
              <a:ext cx="97635" cy="96085"/>
            </a:xfrm>
            <a:custGeom>
              <a:rect b="b" l="l" r="r" t="t"/>
              <a:pathLst>
                <a:path extrusionOk="0" h="4400" w="4471">
                  <a:moveTo>
                    <a:pt x="1262" y="1"/>
                  </a:moveTo>
                  <a:cubicBezTo>
                    <a:pt x="1166" y="1"/>
                    <a:pt x="1078" y="19"/>
                    <a:pt x="1001" y="59"/>
                  </a:cubicBezTo>
                  <a:cubicBezTo>
                    <a:pt x="434" y="393"/>
                    <a:pt x="1468" y="1060"/>
                    <a:pt x="1835" y="1327"/>
                  </a:cubicBezTo>
                  <a:cubicBezTo>
                    <a:pt x="1068" y="1327"/>
                    <a:pt x="0" y="1694"/>
                    <a:pt x="200" y="2561"/>
                  </a:cubicBezTo>
                  <a:cubicBezTo>
                    <a:pt x="227" y="2775"/>
                    <a:pt x="403" y="2924"/>
                    <a:pt x="592" y="2924"/>
                  </a:cubicBezTo>
                  <a:cubicBezTo>
                    <a:pt x="639" y="2924"/>
                    <a:pt x="687" y="2915"/>
                    <a:pt x="734" y="2895"/>
                  </a:cubicBezTo>
                  <a:cubicBezTo>
                    <a:pt x="1168" y="2761"/>
                    <a:pt x="1568" y="2561"/>
                    <a:pt x="1968" y="2328"/>
                  </a:cubicBezTo>
                  <a:lnTo>
                    <a:pt x="1968" y="2328"/>
                  </a:lnTo>
                  <a:cubicBezTo>
                    <a:pt x="1368" y="2761"/>
                    <a:pt x="767" y="3562"/>
                    <a:pt x="1201" y="4196"/>
                  </a:cubicBezTo>
                  <a:cubicBezTo>
                    <a:pt x="1279" y="4332"/>
                    <a:pt x="1425" y="4400"/>
                    <a:pt x="1573" y="4400"/>
                  </a:cubicBezTo>
                  <a:cubicBezTo>
                    <a:pt x="1678" y="4400"/>
                    <a:pt x="1785" y="4365"/>
                    <a:pt x="1868" y="4296"/>
                  </a:cubicBezTo>
                  <a:cubicBezTo>
                    <a:pt x="2302" y="3995"/>
                    <a:pt x="2669" y="3061"/>
                    <a:pt x="3269" y="3028"/>
                  </a:cubicBezTo>
                  <a:cubicBezTo>
                    <a:pt x="3545" y="3146"/>
                    <a:pt x="3915" y="3381"/>
                    <a:pt x="4170" y="3381"/>
                  </a:cubicBezTo>
                  <a:cubicBezTo>
                    <a:pt x="4347" y="3381"/>
                    <a:pt x="4470" y="3269"/>
                    <a:pt x="4470" y="2928"/>
                  </a:cubicBezTo>
                  <a:cubicBezTo>
                    <a:pt x="4437" y="2194"/>
                    <a:pt x="3736" y="1494"/>
                    <a:pt x="3169" y="1027"/>
                  </a:cubicBezTo>
                  <a:cubicBezTo>
                    <a:pt x="2823" y="738"/>
                    <a:pt x="1878" y="1"/>
                    <a:pt x="1262"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 name="Google Shape;529;p43"/>
            <p:cNvSpPr/>
            <p:nvPr/>
          </p:nvSpPr>
          <p:spPr>
            <a:xfrm>
              <a:off x="7072027" y="802484"/>
              <a:ext cx="80886" cy="57717"/>
            </a:xfrm>
            <a:custGeom>
              <a:rect b="b" l="l" r="r" t="t"/>
              <a:pathLst>
                <a:path extrusionOk="0" h="2643" w="3704">
                  <a:moveTo>
                    <a:pt x="598" y="1"/>
                  </a:moveTo>
                  <a:cubicBezTo>
                    <a:pt x="336" y="1"/>
                    <a:pt x="155" y="92"/>
                    <a:pt x="134" y="315"/>
                  </a:cubicBezTo>
                  <a:cubicBezTo>
                    <a:pt x="101" y="849"/>
                    <a:pt x="1201" y="1116"/>
                    <a:pt x="1768" y="1249"/>
                  </a:cubicBezTo>
                  <a:cubicBezTo>
                    <a:pt x="1168" y="1349"/>
                    <a:pt x="0" y="1716"/>
                    <a:pt x="267" y="2316"/>
                  </a:cubicBezTo>
                  <a:cubicBezTo>
                    <a:pt x="292" y="2382"/>
                    <a:pt x="398" y="2403"/>
                    <a:pt x="555" y="2403"/>
                  </a:cubicBezTo>
                  <a:cubicBezTo>
                    <a:pt x="855" y="2403"/>
                    <a:pt x="1344" y="2324"/>
                    <a:pt x="1804" y="2324"/>
                  </a:cubicBezTo>
                  <a:cubicBezTo>
                    <a:pt x="2086" y="2324"/>
                    <a:pt x="2358" y="2354"/>
                    <a:pt x="2569" y="2450"/>
                  </a:cubicBezTo>
                  <a:cubicBezTo>
                    <a:pt x="2669" y="2500"/>
                    <a:pt x="3046" y="2642"/>
                    <a:pt x="3301" y="2642"/>
                  </a:cubicBezTo>
                  <a:cubicBezTo>
                    <a:pt x="3388" y="2642"/>
                    <a:pt x="3461" y="2626"/>
                    <a:pt x="3503" y="2583"/>
                  </a:cubicBezTo>
                  <a:cubicBezTo>
                    <a:pt x="3703" y="2417"/>
                    <a:pt x="3703" y="1649"/>
                    <a:pt x="2636" y="849"/>
                  </a:cubicBezTo>
                  <a:cubicBezTo>
                    <a:pt x="2090" y="417"/>
                    <a:pt x="1158" y="1"/>
                    <a:pt x="59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43"/>
            <p:cNvSpPr/>
            <p:nvPr/>
          </p:nvSpPr>
          <p:spPr>
            <a:xfrm>
              <a:off x="7214076" y="836549"/>
              <a:ext cx="100169" cy="284324"/>
            </a:xfrm>
            <a:custGeom>
              <a:rect b="b" l="l" r="r" t="t"/>
              <a:pathLst>
                <a:path extrusionOk="0" h="13020" w="4587">
                  <a:moveTo>
                    <a:pt x="4382" y="1"/>
                  </a:moveTo>
                  <a:cubicBezTo>
                    <a:pt x="4368" y="1"/>
                    <a:pt x="4352" y="7"/>
                    <a:pt x="4337" y="23"/>
                  </a:cubicBezTo>
                  <a:cubicBezTo>
                    <a:pt x="767" y="3225"/>
                    <a:pt x="0" y="8395"/>
                    <a:pt x="567" y="12932"/>
                  </a:cubicBezTo>
                  <a:cubicBezTo>
                    <a:pt x="567" y="12994"/>
                    <a:pt x="603" y="13020"/>
                    <a:pt x="642" y="13020"/>
                  </a:cubicBezTo>
                  <a:cubicBezTo>
                    <a:pt x="686" y="13020"/>
                    <a:pt x="734" y="12985"/>
                    <a:pt x="734" y="12932"/>
                  </a:cubicBezTo>
                  <a:cubicBezTo>
                    <a:pt x="801" y="11898"/>
                    <a:pt x="801" y="10897"/>
                    <a:pt x="834" y="9863"/>
                  </a:cubicBezTo>
                  <a:lnTo>
                    <a:pt x="901" y="9730"/>
                  </a:lnTo>
                  <a:cubicBezTo>
                    <a:pt x="1835" y="9163"/>
                    <a:pt x="2635" y="8362"/>
                    <a:pt x="3202" y="7428"/>
                  </a:cubicBezTo>
                  <a:cubicBezTo>
                    <a:pt x="3803" y="6327"/>
                    <a:pt x="4103" y="5060"/>
                    <a:pt x="4570" y="3925"/>
                  </a:cubicBezTo>
                  <a:cubicBezTo>
                    <a:pt x="4587" y="3859"/>
                    <a:pt x="4570" y="3834"/>
                    <a:pt x="4537" y="3834"/>
                  </a:cubicBezTo>
                  <a:cubicBezTo>
                    <a:pt x="4503" y="3834"/>
                    <a:pt x="4453" y="3859"/>
                    <a:pt x="4403" y="3892"/>
                  </a:cubicBezTo>
                  <a:cubicBezTo>
                    <a:pt x="2268" y="5360"/>
                    <a:pt x="1535" y="6961"/>
                    <a:pt x="867" y="9163"/>
                  </a:cubicBezTo>
                  <a:cubicBezTo>
                    <a:pt x="934" y="7995"/>
                    <a:pt x="1101" y="6861"/>
                    <a:pt x="1368" y="5727"/>
                  </a:cubicBezTo>
                  <a:cubicBezTo>
                    <a:pt x="1835" y="3625"/>
                    <a:pt x="2902" y="1657"/>
                    <a:pt x="4437" y="123"/>
                  </a:cubicBezTo>
                  <a:cubicBezTo>
                    <a:pt x="4462" y="71"/>
                    <a:pt x="4429" y="1"/>
                    <a:pt x="4382"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 name="Google Shape;531;p43"/>
            <p:cNvSpPr/>
            <p:nvPr/>
          </p:nvSpPr>
          <p:spPr>
            <a:xfrm>
              <a:off x="7296467" y="779839"/>
              <a:ext cx="98269" cy="96696"/>
            </a:xfrm>
            <a:custGeom>
              <a:rect b="b" l="l" r="r" t="t"/>
              <a:pathLst>
                <a:path extrusionOk="0" h="4428" w="4500">
                  <a:moveTo>
                    <a:pt x="3293" y="0"/>
                  </a:moveTo>
                  <a:cubicBezTo>
                    <a:pt x="2682" y="0"/>
                    <a:pt x="1734" y="700"/>
                    <a:pt x="1397" y="952"/>
                  </a:cubicBezTo>
                  <a:cubicBezTo>
                    <a:pt x="797" y="1419"/>
                    <a:pt x="63" y="2086"/>
                    <a:pt x="30" y="2820"/>
                  </a:cubicBezTo>
                  <a:cubicBezTo>
                    <a:pt x="1" y="3197"/>
                    <a:pt x="129" y="3315"/>
                    <a:pt x="322" y="3315"/>
                  </a:cubicBezTo>
                  <a:cubicBezTo>
                    <a:pt x="573" y="3315"/>
                    <a:pt x="933" y="3114"/>
                    <a:pt x="1197" y="3020"/>
                  </a:cubicBezTo>
                  <a:cubicBezTo>
                    <a:pt x="1764" y="3053"/>
                    <a:pt x="2098" y="4021"/>
                    <a:pt x="2565" y="4321"/>
                  </a:cubicBezTo>
                  <a:cubicBezTo>
                    <a:pt x="2651" y="4393"/>
                    <a:pt x="2757" y="4428"/>
                    <a:pt x="2859" y="4428"/>
                  </a:cubicBezTo>
                  <a:cubicBezTo>
                    <a:pt x="2993" y="4428"/>
                    <a:pt x="3123" y="4368"/>
                    <a:pt x="3199" y="4254"/>
                  </a:cubicBezTo>
                  <a:cubicBezTo>
                    <a:pt x="3666" y="3620"/>
                    <a:pt x="3099" y="2820"/>
                    <a:pt x="2532" y="2353"/>
                  </a:cubicBezTo>
                  <a:lnTo>
                    <a:pt x="2532" y="2353"/>
                  </a:lnTo>
                  <a:cubicBezTo>
                    <a:pt x="2899" y="2586"/>
                    <a:pt x="3299" y="2820"/>
                    <a:pt x="3732" y="2953"/>
                  </a:cubicBezTo>
                  <a:cubicBezTo>
                    <a:pt x="3785" y="2976"/>
                    <a:pt x="3839" y="2986"/>
                    <a:pt x="3893" y="2986"/>
                  </a:cubicBezTo>
                  <a:cubicBezTo>
                    <a:pt x="4076" y="2986"/>
                    <a:pt x="4248" y="2860"/>
                    <a:pt x="4300" y="2653"/>
                  </a:cubicBezTo>
                  <a:cubicBezTo>
                    <a:pt x="4500" y="1786"/>
                    <a:pt x="3466" y="1385"/>
                    <a:pt x="2698" y="1319"/>
                  </a:cubicBezTo>
                  <a:cubicBezTo>
                    <a:pt x="3065" y="1085"/>
                    <a:pt x="4133" y="451"/>
                    <a:pt x="3599" y="84"/>
                  </a:cubicBezTo>
                  <a:cubicBezTo>
                    <a:pt x="3514" y="26"/>
                    <a:pt x="3409" y="0"/>
                    <a:pt x="329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 name="Google Shape;532;p43"/>
            <p:cNvSpPr/>
            <p:nvPr/>
          </p:nvSpPr>
          <p:spPr>
            <a:xfrm>
              <a:off x="7293476" y="797308"/>
              <a:ext cx="81607" cy="55140"/>
            </a:xfrm>
            <a:custGeom>
              <a:rect b="b" l="l" r="r" t="t"/>
              <a:pathLst>
                <a:path extrusionOk="0" h="2525" w="3737">
                  <a:moveTo>
                    <a:pt x="3160" y="1"/>
                  </a:moveTo>
                  <a:cubicBezTo>
                    <a:pt x="2600" y="1"/>
                    <a:pt x="1675" y="355"/>
                    <a:pt x="1101" y="752"/>
                  </a:cubicBezTo>
                  <a:cubicBezTo>
                    <a:pt x="33" y="1519"/>
                    <a:pt x="0" y="2320"/>
                    <a:pt x="167" y="2453"/>
                  </a:cubicBezTo>
                  <a:cubicBezTo>
                    <a:pt x="218" y="2504"/>
                    <a:pt x="319" y="2524"/>
                    <a:pt x="438" y="2524"/>
                  </a:cubicBezTo>
                  <a:cubicBezTo>
                    <a:pt x="706" y="2524"/>
                    <a:pt x="1065" y="2423"/>
                    <a:pt x="1134" y="2353"/>
                  </a:cubicBezTo>
                  <a:cubicBezTo>
                    <a:pt x="1313" y="2283"/>
                    <a:pt x="1529" y="2259"/>
                    <a:pt x="1755" y="2259"/>
                  </a:cubicBezTo>
                  <a:cubicBezTo>
                    <a:pt x="2293" y="2259"/>
                    <a:pt x="2895" y="2397"/>
                    <a:pt x="3226" y="2397"/>
                  </a:cubicBezTo>
                  <a:cubicBezTo>
                    <a:pt x="3353" y="2397"/>
                    <a:pt x="3441" y="2377"/>
                    <a:pt x="3469" y="2320"/>
                  </a:cubicBezTo>
                  <a:cubicBezTo>
                    <a:pt x="3736" y="1753"/>
                    <a:pt x="2602" y="1319"/>
                    <a:pt x="1968" y="1219"/>
                  </a:cubicBezTo>
                  <a:cubicBezTo>
                    <a:pt x="2569" y="1086"/>
                    <a:pt x="3669" y="886"/>
                    <a:pt x="3636" y="319"/>
                  </a:cubicBezTo>
                  <a:cubicBezTo>
                    <a:pt x="3636" y="93"/>
                    <a:pt x="3446" y="1"/>
                    <a:pt x="316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 name="Google Shape;533;p43"/>
            <p:cNvSpPr/>
            <p:nvPr/>
          </p:nvSpPr>
          <p:spPr>
            <a:xfrm>
              <a:off x="7168306" y="759618"/>
              <a:ext cx="130763" cy="376020"/>
            </a:xfrm>
            <a:custGeom>
              <a:rect b="b" l="l" r="r" t="t"/>
              <a:pathLst>
                <a:path extrusionOk="0" h="17219" w="5988">
                  <a:moveTo>
                    <a:pt x="73" y="1"/>
                  </a:moveTo>
                  <a:cubicBezTo>
                    <a:pt x="40" y="1"/>
                    <a:pt x="1" y="49"/>
                    <a:pt x="28" y="76"/>
                  </a:cubicBezTo>
                  <a:cubicBezTo>
                    <a:pt x="1763" y="2145"/>
                    <a:pt x="2463" y="4947"/>
                    <a:pt x="2630" y="7582"/>
                  </a:cubicBezTo>
                  <a:cubicBezTo>
                    <a:pt x="2697" y="9216"/>
                    <a:pt x="2596" y="10817"/>
                    <a:pt x="2330" y="12385"/>
                  </a:cubicBezTo>
                  <a:cubicBezTo>
                    <a:pt x="2096" y="13953"/>
                    <a:pt x="1696" y="15488"/>
                    <a:pt x="1462" y="17055"/>
                  </a:cubicBezTo>
                  <a:cubicBezTo>
                    <a:pt x="1442" y="17155"/>
                    <a:pt x="1517" y="17219"/>
                    <a:pt x="1588" y="17219"/>
                  </a:cubicBezTo>
                  <a:cubicBezTo>
                    <a:pt x="1636" y="17219"/>
                    <a:pt x="1682" y="17189"/>
                    <a:pt x="1696" y="17122"/>
                  </a:cubicBezTo>
                  <a:cubicBezTo>
                    <a:pt x="2196" y="15454"/>
                    <a:pt x="2563" y="13753"/>
                    <a:pt x="2797" y="12052"/>
                  </a:cubicBezTo>
                  <a:cubicBezTo>
                    <a:pt x="2897" y="11551"/>
                    <a:pt x="2930" y="11084"/>
                    <a:pt x="2997" y="10584"/>
                  </a:cubicBezTo>
                  <a:cubicBezTo>
                    <a:pt x="4798" y="8916"/>
                    <a:pt x="5632" y="7315"/>
                    <a:pt x="5966" y="4246"/>
                  </a:cubicBezTo>
                  <a:cubicBezTo>
                    <a:pt x="5988" y="4157"/>
                    <a:pt x="5966" y="4113"/>
                    <a:pt x="5919" y="4113"/>
                  </a:cubicBezTo>
                  <a:cubicBezTo>
                    <a:pt x="5895" y="4113"/>
                    <a:pt x="5865" y="4124"/>
                    <a:pt x="5832" y="4146"/>
                  </a:cubicBezTo>
                  <a:cubicBezTo>
                    <a:pt x="3997" y="5847"/>
                    <a:pt x="3497" y="7749"/>
                    <a:pt x="2997" y="9416"/>
                  </a:cubicBezTo>
                  <a:cubicBezTo>
                    <a:pt x="3030" y="8983"/>
                    <a:pt x="3564" y="4046"/>
                    <a:pt x="95" y="10"/>
                  </a:cubicBezTo>
                  <a:cubicBezTo>
                    <a:pt x="88" y="3"/>
                    <a:pt x="81" y="1"/>
                    <a:pt x="73"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 name="Google Shape;534;p43"/>
            <p:cNvSpPr/>
            <p:nvPr/>
          </p:nvSpPr>
          <p:spPr>
            <a:xfrm>
              <a:off x="7101900" y="678188"/>
              <a:ext cx="102003" cy="111459"/>
            </a:xfrm>
            <a:custGeom>
              <a:rect b="b" l="l" r="r" t="t"/>
              <a:pathLst>
                <a:path extrusionOk="0" h="5104" w="4671">
                  <a:moveTo>
                    <a:pt x="2213" y="1"/>
                  </a:moveTo>
                  <a:cubicBezTo>
                    <a:pt x="2198" y="1"/>
                    <a:pt x="2183" y="1"/>
                    <a:pt x="2168" y="3"/>
                  </a:cubicBezTo>
                  <a:cubicBezTo>
                    <a:pt x="1434" y="69"/>
                    <a:pt x="2168" y="1304"/>
                    <a:pt x="2402" y="1737"/>
                  </a:cubicBezTo>
                  <a:cubicBezTo>
                    <a:pt x="2069" y="1592"/>
                    <a:pt x="1629" y="1479"/>
                    <a:pt x="1218" y="1479"/>
                  </a:cubicBezTo>
                  <a:cubicBezTo>
                    <a:pt x="683" y="1479"/>
                    <a:pt x="199" y="1672"/>
                    <a:pt x="67" y="2238"/>
                  </a:cubicBezTo>
                  <a:cubicBezTo>
                    <a:pt x="0" y="2538"/>
                    <a:pt x="200" y="2805"/>
                    <a:pt x="500" y="2838"/>
                  </a:cubicBezTo>
                  <a:cubicBezTo>
                    <a:pt x="673" y="2896"/>
                    <a:pt x="850" y="2914"/>
                    <a:pt x="1028" y="2914"/>
                  </a:cubicBezTo>
                  <a:cubicBezTo>
                    <a:pt x="1316" y="2914"/>
                    <a:pt x="1608" y="2867"/>
                    <a:pt x="1891" y="2867"/>
                  </a:cubicBezTo>
                  <a:cubicBezTo>
                    <a:pt x="1939" y="2867"/>
                    <a:pt x="1987" y="2868"/>
                    <a:pt x="2035" y="2871"/>
                  </a:cubicBezTo>
                  <a:cubicBezTo>
                    <a:pt x="1234" y="3038"/>
                    <a:pt x="167" y="3539"/>
                    <a:pt x="334" y="4439"/>
                  </a:cubicBezTo>
                  <a:cubicBezTo>
                    <a:pt x="363" y="4671"/>
                    <a:pt x="593" y="4852"/>
                    <a:pt x="850" y="4852"/>
                  </a:cubicBezTo>
                  <a:cubicBezTo>
                    <a:pt x="889" y="4852"/>
                    <a:pt x="928" y="4848"/>
                    <a:pt x="967" y="4840"/>
                  </a:cubicBezTo>
                  <a:cubicBezTo>
                    <a:pt x="1480" y="4783"/>
                    <a:pt x="2161" y="4216"/>
                    <a:pt x="2744" y="4216"/>
                  </a:cubicBezTo>
                  <a:cubicBezTo>
                    <a:pt x="2845" y="4216"/>
                    <a:pt x="2942" y="4233"/>
                    <a:pt x="3036" y="4272"/>
                  </a:cubicBezTo>
                  <a:cubicBezTo>
                    <a:pt x="3291" y="4575"/>
                    <a:pt x="3628" y="5103"/>
                    <a:pt x="3944" y="5103"/>
                  </a:cubicBezTo>
                  <a:cubicBezTo>
                    <a:pt x="4081" y="5103"/>
                    <a:pt x="4215" y="5003"/>
                    <a:pt x="4337" y="4739"/>
                  </a:cubicBezTo>
                  <a:cubicBezTo>
                    <a:pt x="4670" y="3939"/>
                    <a:pt x="4303" y="2871"/>
                    <a:pt x="3936" y="2071"/>
                  </a:cubicBezTo>
                  <a:cubicBezTo>
                    <a:pt x="3708" y="1548"/>
                    <a:pt x="2935" y="1"/>
                    <a:pt x="2213"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 name="Google Shape;535;p43"/>
            <p:cNvSpPr/>
            <p:nvPr/>
          </p:nvSpPr>
          <p:spPr>
            <a:xfrm>
              <a:off x="7119369" y="697491"/>
              <a:ext cx="85974" cy="93181"/>
            </a:xfrm>
            <a:custGeom>
              <a:rect b="b" l="l" r="r" t="t"/>
              <a:pathLst>
                <a:path extrusionOk="0" h="4267" w="3937">
                  <a:moveTo>
                    <a:pt x="1199" y="1"/>
                  </a:moveTo>
                  <a:cubicBezTo>
                    <a:pt x="1072" y="1"/>
                    <a:pt x="969" y="58"/>
                    <a:pt x="901" y="186"/>
                  </a:cubicBezTo>
                  <a:cubicBezTo>
                    <a:pt x="601" y="753"/>
                    <a:pt x="1602" y="1554"/>
                    <a:pt x="2136" y="1987"/>
                  </a:cubicBezTo>
                  <a:cubicBezTo>
                    <a:pt x="1817" y="1881"/>
                    <a:pt x="1353" y="1789"/>
                    <a:pt x="939" y="1789"/>
                  </a:cubicBezTo>
                  <a:cubicBezTo>
                    <a:pt x="443" y="1789"/>
                    <a:pt x="19" y="1921"/>
                    <a:pt x="1" y="2321"/>
                  </a:cubicBezTo>
                  <a:cubicBezTo>
                    <a:pt x="1" y="2688"/>
                    <a:pt x="1735" y="2888"/>
                    <a:pt x="2336" y="3622"/>
                  </a:cubicBezTo>
                  <a:cubicBezTo>
                    <a:pt x="2428" y="3745"/>
                    <a:pt x="2834" y="4267"/>
                    <a:pt x="3184" y="4267"/>
                  </a:cubicBezTo>
                  <a:cubicBezTo>
                    <a:pt x="3213" y="4267"/>
                    <a:pt x="3242" y="4263"/>
                    <a:pt x="3270" y="4256"/>
                  </a:cubicBezTo>
                  <a:cubicBezTo>
                    <a:pt x="3537" y="4189"/>
                    <a:pt x="3937" y="3388"/>
                    <a:pt x="3236" y="2021"/>
                  </a:cubicBezTo>
                  <a:cubicBezTo>
                    <a:pt x="2801" y="1122"/>
                    <a:pt x="1764" y="1"/>
                    <a:pt x="119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 name="Google Shape;536;p43"/>
            <p:cNvSpPr/>
            <p:nvPr/>
          </p:nvSpPr>
          <p:spPr>
            <a:xfrm>
              <a:off x="7109914" y="1042450"/>
              <a:ext cx="202521" cy="254254"/>
            </a:xfrm>
            <a:custGeom>
              <a:rect b="b" l="l" r="r" t="t"/>
              <a:pathLst>
                <a:path extrusionOk="0" h="11643" w="9274">
                  <a:moveTo>
                    <a:pt x="1935" y="0"/>
                  </a:moveTo>
                  <a:cubicBezTo>
                    <a:pt x="1935" y="0"/>
                    <a:pt x="200" y="10608"/>
                    <a:pt x="0" y="11642"/>
                  </a:cubicBezTo>
                  <a:lnTo>
                    <a:pt x="9273" y="11642"/>
                  </a:lnTo>
                  <a:lnTo>
                    <a:pt x="773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43"/>
            <p:cNvSpPr/>
            <p:nvPr/>
          </p:nvSpPr>
          <p:spPr>
            <a:xfrm>
              <a:off x="7929370" y="2789192"/>
              <a:ext cx="152994" cy="40094"/>
            </a:xfrm>
            <a:custGeom>
              <a:rect b="b" l="l" r="r" t="t"/>
              <a:pathLst>
                <a:path extrusionOk="0" h="1836" w="7006">
                  <a:moveTo>
                    <a:pt x="1" y="1"/>
                  </a:moveTo>
                  <a:lnTo>
                    <a:pt x="1" y="1836"/>
                  </a:lnTo>
                  <a:lnTo>
                    <a:pt x="7006" y="1836"/>
                  </a:lnTo>
                  <a:lnTo>
                    <a:pt x="7006"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43"/>
            <p:cNvSpPr/>
            <p:nvPr/>
          </p:nvSpPr>
          <p:spPr>
            <a:xfrm>
              <a:off x="7984727" y="2282224"/>
              <a:ext cx="42277" cy="507001"/>
            </a:xfrm>
            <a:custGeom>
              <a:rect b="b" l="l" r="r" t="t"/>
              <a:pathLst>
                <a:path extrusionOk="0" h="23217" w="1936">
                  <a:moveTo>
                    <a:pt x="1" y="0"/>
                  </a:moveTo>
                  <a:lnTo>
                    <a:pt x="1" y="23217"/>
                  </a:lnTo>
                  <a:lnTo>
                    <a:pt x="1936" y="23217"/>
                  </a:lnTo>
                  <a:lnTo>
                    <a:pt x="193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43"/>
            <p:cNvSpPr/>
            <p:nvPr/>
          </p:nvSpPr>
          <p:spPr>
            <a:xfrm>
              <a:off x="7984727" y="2282224"/>
              <a:ext cx="42277" cy="211998"/>
            </a:xfrm>
            <a:custGeom>
              <a:rect b="b" l="l" r="r" t="t"/>
              <a:pathLst>
                <a:path extrusionOk="0" h="9708" w="1936">
                  <a:moveTo>
                    <a:pt x="1" y="0"/>
                  </a:moveTo>
                  <a:lnTo>
                    <a:pt x="1" y="9707"/>
                  </a:lnTo>
                  <a:lnTo>
                    <a:pt x="1936" y="9707"/>
                  </a:lnTo>
                  <a:lnTo>
                    <a:pt x="1936"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43"/>
            <p:cNvSpPr/>
            <p:nvPr/>
          </p:nvSpPr>
          <p:spPr>
            <a:xfrm>
              <a:off x="7784416" y="1987206"/>
              <a:ext cx="442908" cy="417424"/>
            </a:xfrm>
            <a:custGeom>
              <a:rect b="b" l="l" r="r" t="t"/>
              <a:pathLst>
                <a:path extrusionOk="0" h="19115" w="20282">
                  <a:moveTo>
                    <a:pt x="5805" y="1"/>
                  </a:moveTo>
                  <a:lnTo>
                    <a:pt x="1502" y="14111"/>
                  </a:lnTo>
                  <a:lnTo>
                    <a:pt x="1468" y="14278"/>
                  </a:lnTo>
                  <a:lnTo>
                    <a:pt x="1" y="19114"/>
                  </a:lnTo>
                  <a:lnTo>
                    <a:pt x="20282" y="19114"/>
                  </a:lnTo>
                  <a:lnTo>
                    <a:pt x="18814" y="14278"/>
                  </a:lnTo>
                  <a:lnTo>
                    <a:pt x="18747" y="14111"/>
                  </a:lnTo>
                  <a:lnTo>
                    <a:pt x="14478"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43"/>
            <p:cNvSpPr/>
            <p:nvPr/>
          </p:nvSpPr>
          <p:spPr>
            <a:xfrm>
              <a:off x="7920635" y="2055687"/>
              <a:ext cx="6573" cy="5852"/>
            </a:xfrm>
            <a:custGeom>
              <a:rect b="b" l="l" r="r" t="t"/>
              <a:pathLst>
                <a:path extrusionOk="0" h="268" w="301">
                  <a:moveTo>
                    <a:pt x="167" y="0"/>
                  </a:moveTo>
                  <a:cubicBezTo>
                    <a:pt x="67" y="0"/>
                    <a:pt x="1" y="34"/>
                    <a:pt x="1" y="134"/>
                  </a:cubicBezTo>
                  <a:cubicBezTo>
                    <a:pt x="1" y="200"/>
                    <a:pt x="67" y="267"/>
                    <a:pt x="167" y="267"/>
                  </a:cubicBezTo>
                  <a:cubicBezTo>
                    <a:pt x="234" y="267"/>
                    <a:pt x="301" y="200"/>
                    <a:pt x="301" y="134"/>
                  </a:cubicBezTo>
                  <a:cubicBezTo>
                    <a:pt x="301" y="34"/>
                    <a:pt x="234" y="0"/>
                    <a:pt x="16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43"/>
            <p:cNvSpPr/>
            <p:nvPr/>
          </p:nvSpPr>
          <p:spPr>
            <a:xfrm>
              <a:off x="7975271" y="2055687"/>
              <a:ext cx="5852" cy="5852"/>
            </a:xfrm>
            <a:custGeom>
              <a:rect b="b" l="l" r="r" t="t"/>
              <a:pathLst>
                <a:path extrusionOk="0" h="268" w="268">
                  <a:moveTo>
                    <a:pt x="134" y="0"/>
                  </a:moveTo>
                  <a:cubicBezTo>
                    <a:pt x="67" y="0"/>
                    <a:pt x="0" y="34"/>
                    <a:pt x="0" y="134"/>
                  </a:cubicBezTo>
                  <a:cubicBezTo>
                    <a:pt x="0" y="200"/>
                    <a:pt x="67" y="267"/>
                    <a:pt x="134" y="267"/>
                  </a:cubicBezTo>
                  <a:cubicBezTo>
                    <a:pt x="234" y="267"/>
                    <a:pt x="267" y="200"/>
                    <a:pt x="267" y="134"/>
                  </a:cubicBezTo>
                  <a:cubicBezTo>
                    <a:pt x="267" y="34"/>
                    <a:pt x="234"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 name="Google Shape;543;p43"/>
            <p:cNvSpPr/>
            <p:nvPr/>
          </p:nvSpPr>
          <p:spPr>
            <a:xfrm>
              <a:off x="8029907" y="2055687"/>
              <a:ext cx="5831" cy="5852"/>
            </a:xfrm>
            <a:custGeom>
              <a:rect b="b" l="l" r="r" t="t"/>
              <a:pathLst>
                <a:path extrusionOk="0" h="268" w="267">
                  <a:moveTo>
                    <a:pt x="134" y="0"/>
                  </a:moveTo>
                  <a:cubicBezTo>
                    <a:pt x="67" y="0"/>
                    <a:pt x="0" y="34"/>
                    <a:pt x="0" y="134"/>
                  </a:cubicBezTo>
                  <a:cubicBezTo>
                    <a:pt x="0" y="200"/>
                    <a:pt x="67" y="267"/>
                    <a:pt x="134" y="267"/>
                  </a:cubicBezTo>
                  <a:cubicBezTo>
                    <a:pt x="234" y="267"/>
                    <a:pt x="267" y="200"/>
                    <a:pt x="267" y="134"/>
                  </a:cubicBezTo>
                  <a:cubicBezTo>
                    <a:pt x="267" y="34"/>
                    <a:pt x="234"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43"/>
            <p:cNvSpPr/>
            <p:nvPr/>
          </p:nvSpPr>
          <p:spPr>
            <a:xfrm>
              <a:off x="8084522" y="2055687"/>
              <a:ext cx="5852" cy="5852"/>
            </a:xfrm>
            <a:custGeom>
              <a:rect b="b" l="l" r="r" t="t"/>
              <a:pathLst>
                <a:path extrusionOk="0" h="268" w="268">
                  <a:moveTo>
                    <a:pt x="134" y="0"/>
                  </a:moveTo>
                  <a:cubicBezTo>
                    <a:pt x="68" y="0"/>
                    <a:pt x="1" y="34"/>
                    <a:pt x="1" y="134"/>
                  </a:cubicBezTo>
                  <a:cubicBezTo>
                    <a:pt x="1" y="200"/>
                    <a:pt x="68" y="267"/>
                    <a:pt x="134" y="267"/>
                  </a:cubicBezTo>
                  <a:cubicBezTo>
                    <a:pt x="234" y="267"/>
                    <a:pt x="268" y="200"/>
                    <a:pt x="268" y="134"/>
                  </a:cubicBezTo>
                  <a:cubicBezTo>
                    <a:pt x="268" y="34"/>
                    <a:pt x="234"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 name="Google Shape;545;p43"/>
            <p:cNvSpPr/>
            <p:nvPr/>
          </p:nvSpPr>
          <p:spPr>
            <a:xfrm>
              <a:off x="7948324" y="2017079"/>
              <a:ext cx="5831" cy="5852"/>
            </a:xfrm>
            <a:custGeom>
              <a:rect b="b" l="l" r="r" t="t"/>
              <a:pathLst>
                <a:path extrusionOk="0" h="268" w="267">
                  <a:moveTo>
                    <a:pt x="134" y="0"/>
                  </a:moveTo>
                  <a:cubicBezTo>
                    <a:pt x="67" y="0"/>
                    <a:pt x="0" y="67"/>
                    <a:pt x="0" y="134"/>
                  </a:cubicBezTo>
                  <a:cubicBezTo>
                    <a:pt x="0" y="234"/>
                    <a:pt x="67" y="267"/>
                    <a:pt x="134" y="267"/>
                  </a:cubicBezTo>
                  <a:cubicBezTo>
                    <a:pt x="200" y="267"/>
                    <a:pt x="267" y="234"/>
                    <a:pt x="267" y="134"/>
                  </a:cubicBezTo>
                  <a:cubicBezTo>
                    <a:pt x="267" y="67"/>
                    <a:pt x="200"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 name="Google Shape;546;p43"/>
            <p:cNvSpPr/>
            <p:nvPr/>
          </p:nvSpPr>
          <p:spPr>
            <a:xfrm>
              <a:off x="8002939" y="2017079"/>
              <a:ext cx="5852" cy="5852"/>
            </a:xfrm>
            <a:custGeom>
              <a:rect b="b" l="l" r="r" t="t"/>
              <a:pathLst>
                <a:path extrusionOk="0" h="268" w="268">
                  <a:moveTo>
                    <a:pt x="134" y="0"/>
                  </a:moveTo>
                  <a:cubicBezTo>
                    <a:pt x="68" y="0"/>
                    <a:pt x="1" y="67"/>
                    <a:pt x="1" y="134"/>
                  </a:cubicBezTo>
                  <a:cubicBezTo>
                    <a:pt x="1" y="234"/>
                    <a:pt x="68" y="267"/>
                    <a:pt x="134" y="267"/>
                  </a:cubicBezTo>
                  <a:cubicBezTo>
                    <a:pt x="201" y="267"/>
                    <a:pt x="268" y="234"/>
                    <a:pt x="268" y="134"/>
                  </a:cubicBezTo>
                  <a:cubicBezTo>
                    <a:pt x="268"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 name="Google Shape;547;p43"/>
            <p:cNvSpPr/>
            <p:nvPr/>
          </p:nvSpPr>
          <p:spPr>
            <a:xfrm>
              <a:off x="8057575" y="2017079"/>
              <a:ext cx="5852" cy="5852"/>
            </a:xfrm>
            <a:custGeom>
              <a:rect b="b" l="l" r="r" t="t"/>
              <a:pathLst>
                <a:path extrusionOk="0" h="268" w="268">
                  <a:moveTo>
                    <a:pt x="134" y="0"/>
                  </a:moveTo>
                  <a:cubicBezTo>
                    <a:pt x="67" y="0"/>
                    <a:pt x="1" y="67"/>
                    <a:pt x="1" y="134"/>
                  </a:cubicBezTo>
                  <a:cubicBezTo>
                    <a:pt x="1" y="234"/>
                    <a:pt x="67" y="267"/>
                    <a:pt x="134" y="267"/>
                  </a:cubicBezTo>
                  <a:cubicBezTo>
                    <a:pt x="201" y="267"/>
                    <a:pt x="268" y="234"/>
                    <a:pt x="268" y="134"/>
                  </a:cubicBezTo>
                  <a:cubicBezTo>
                    <a:pt x="268"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43"/>
            <p:cNvSpPr/>
            <p:nvPr/>
          </p:nvSpPr>
          <p:spPr>
            <a:xfrm>
              <a:off x="7865999" y="2135086"/>
              <a:ext cx="6573" cy="5852"/>
            </a:xfrm>
            <a:custGeom>
              <a:rect b="b" l="l" r="r" t="t"/>
              <a:pathLst>
                <a:path extrusionOk="0" h="268" w="301">
                  <a:moveTo>
                    <a:pt x="168" y="0"/>
                  </a:moveTo>
                  <a:cubicBezTo>
                    <a:pt x="67" y="0"/>
                    <a:pt x="34" y="34"/>
                    <a:pt x="34" y="134"/>
                  </a:cubicBezTo>
                  <a:cubicBezTo>
                    <a:pt x="1" y="200"/>
                    <a:pt x="67" y="267"/>
                    <a:pt x="168" y="267"/>
                  </a:cubicBezTo>
                  <a:cubicBezTo>
                    <a:pt x="234" y="267"/>
                    <a:pt x="301" y="200"/>
                    <a:pt x="301" y="134"/>
                  </a:cubicBezTo>
                  <a:cubicBezTo>
                    <a:pt x="301" y="34"/>
                    <a:pt x="234" y="0"/>
                    <a:pt x="16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 name="Google Shape;549;p43"/>
            <p:cNvSpPr/>
            <p:nvPr/>
          </p:nvSpPr>
          <p:spPr>
            <a:xfrm>
              <a:off x="7920635" y="2134715"/>
              <a:ext cx="6573" cy="6027"/>
            </a:xfrm>
            <a:custGeom>
              <a:rect b="b" l="l" r="r" t="t"/>
              <a:pathLst>
                <a:path extrusionOk="0" h="276" w="301">
                  <a:moveTo>
                    <a:pt x="151" y="1"/>
                  </a:moveTo>
                  <a:cubicBezTo>
                    <a:pt x="76" y="1"/>
                    <a:pt x="1" y="51"/>
                    <a:pt x="1" y="151"/>
                  </a:cubicBezTo>
                  <a:cubicBezTo>
                    <a:pt x="1" y="234"/>
                    <a:pt x="76" y="276"/>
                    <a:pt x="151" y="276"/>
                  </a:cubicBezTo>
                  <a:cubicBezTo>
                    <a:pt x="226" y="276"/>
                    <a:pt x="301" y="234"/>
                    <a:pt x="301" y="151"/>
                  </a:cubicBezTo>
                  <a:cubicBezTo>
                    <a:pt x="301" y="51"/>
                    <a:pt x="226" y="1"/>
                    <a:pt x="1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 name="Google Shape;550;p43"/>
            <p:cNvSpPr/>
            <p:nvPr/>
          </p:nvSpPr>
          <p:spPr>
            <a:xfrm>
              <a:off x="7975271" y="2135086"/>
              <a:ext cx="6573" cy="5852"/>
            </a:xfrm>
            <a:custGeom>
              <a:rect b="b" l="l" r="r" t="t"/>
              <a:pathLst>
                <a:path extrusionOk="0" h="268" w="301">
                  <a:moveTo>
                    <a:pt x="134" y="0"/>
                  </a:moveTo>
                  <a:cubicBezTo>
                    <a:pt x="67" y="0"/>
                    <a:pt x="0" y="34"/>
                    <a:pt x="0" y="134"/>
                  </a:cubicBezTo>
                  <a:cubicBezTo>
                    <a:pt x="0" y="200"/>
                    <a:pt x="67" y="267"/>
                    <a:pt x="134" y="267"/>
                  </a:cubicBezTo>
                  <a:cubicBezTo>
                    <a:pt x="234" y="267"/>
                    <a:pt x="301" y="200"/>
                    <a:pt x="301" y="134"/>
                  </a:cubicBezTo>
                  <a:cubicBezTo>
                    <a:pt x="301" y="34"/>
                    <a:pt x="234"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 name="Google Shape;551;p43"/>
            <p:cNvSpPr/>
            <p:nvPr/>
          </p:nvSpPr>
          <p:spPr>
            <a:xfrm>
              <a:off x="8029907" y="2134715"/>
              <a:ext cx="6573" cy="6027"/>
            </a:xfrm>
            <a:custGeom>
              <a:rect b="b" l="l" r="r" t="t"/>
              <a:pathLst>
                <a:path extrusionOk="0" h="276" w="301">
                  <a:moveTo>
                    <a:pt x="150" y="1"/>
                  </a:moveTo>
                  <a:cubicBezTo>
                    <a:pt x="75" y="1"/>
                    <a:pt x="0" y="51"/>
                    <a:pt x="0" y="151"/>
                  </a:cubicBezTo>
                  <a:cubicBezTo>
                    <a:pt x="0" y="234"/>
                    <a:pt x="67" y="276"/>
                    <a:pt x="138" y="276"/>
                  </a:cubicBezTo>
                  <a:cubicBezTo>
                    <a:pt x="209" y="276"/>
                    <a:pt x="284" y="234"/>
                    <a:pt x="300" y="151"/>
                  </a:cubicBezTo>
                  <a:cubicBezTo>
                    <a:pt x="300" y="51"/>
                    <a:pt x="225" y="1"/>
                    <a:pt x="15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 name="Google Shape;552;p43"/>
            <p:cNvSpPr/>
            <p:nvPr/>
          </p:nvSpPr>
          <p:spPr>
            <a:xfrm>
              <a:off x="8084522" y="2135086"/>
              <a:ext cx="5852" cy="5852"/>
            </a:xfrm>
            <a:custGeom>
              <a:rect b="b" l="l" r="r" t="t"/>
              <a:pathLst>
                <a:path extrusionOk="0" h="268" w="268">
                  <a:moveTo>
                    <a:pt x="134" y="0"/>
                  </a:moveTo>
                  <a:cubicBezTo>
                    <a:pt x="68" y="0"/>
                    <a:pt x="1" y="34"/>
                    <a:pt x="1" y="134"/>
                  </a:cubicBezTo>
                  <a:cubicBezTo>
                    <a:pt x="1" y="200"/>
                    <a:pt x="68" y="267"/>
                    <a:pt x="134" y="267"/>
                  </a:cubicBezTo>
                  <a:cubicBezTo>
                    <a:pt x="234" y="267"/>
                    <a:pt x="268" y="200"/>
                    <a:pt x="268" y="134"/>
                  </a:cubicBezTo>
                  <a:cubicBezTo>
                    <a:pt x="268" y="34"/>
                    <a:pt x="234"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43"/>
            <p:cNvSpPr/>
            <p:nvPr/>
          </p:nvSpPr>
          <p:spPr>
            <a:xfrm>
              <a:off x="8139158" y="2134715"/>
              <a:ext cx="5852" cy="6027"/>
            </a:xfrm>
            <a:custGeom>
              <a:rect b="b" l="l" r="r" t="t"/>
              <a:pathLst>
                <a:path extrusionOk="0" h="276" w="268">
                  <a:moveTo>
                    <a:pt x="134" y="1"/>
                  </a:moveTo>
                  <a:cubicBezTo>
                    <a:pt x="67" y="1"/>
                    <a:pt x="1" y="51"/>
                    <a:pt x="1" y="151"/>
                  </a:cubicBezTo>
                  <a:cubicBezTo>
                    <a:pt x="1" y="234"/>
                    <a:pt x="67" y="276"/>
                    <a:pt x="134" y="276"/>
                  </a:cubicBezTo>
                  <a:cubicBezTo>
                    <a:pt x="201" y="276"/>
                    <a:pt x="268" y="234"/>
                    <a:pt x="268" y="151"/>
                  </a:cubicBezTo>
                  <a:cubicBezTo>
                    <a:pt x="268" y="51"/>
                    <a:pt x="201"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 name="Google Shape;554;p43"/>
            <p:cNvSpPr/>
            <p:nvPr/>
          </p:nvSpPr>
          <p:spPr>
            <a:xfrm>
              <a:off x="7893273" y="2096479"/>
              <a:ext cx="6267" cy="4630"/>
            </a:xfrm>
            <a:custGeom>
              <a:rect b="b" l="l" r="r" t="t"/>
              <a:pathLst>
                <a:path extrusionOk="0" h="212" w="287">
                  <a:moveTo>
                    <a:pt x="153" y="0"/>
                  </a:moveTo>
                  <a:cubicBezTo>
                    <a:pt x="1" y="0"/>
                    <a:pt x="156" y="211"/>
                    <a:pt x="240" y="211"/>
                  </a:cubicBezTo>
                  <a:cubicBezTo>
                    <a:pt x="267" y="211"/>
                    <a:pt x="286" y="190"/>
                    <a:pt x="286" y="134"/>
                  </a:cubicBezTo>
                  <a:cubicBezTo>
                    <a:pt x="286" y="67"/>
                    <a:pt x="219" y="0"/>
                    <a:pt x="15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 name="Google Shape;555;p43"/>
            <p:cNvSpPr/>
            <p:nvPr/>
          </p:nvSpPr>
          <p:spPr>
            <a:xfrm>
              <a:off x="7948324" y="2096479"/>
              <a:ext cx="5831" cy="5852"/>
            </a:xfrm>
            <a:custGeom>
              <a:rect b="b" l="l" r="r" t="t"/>
              <a:pathLst>
                <a:path extrusionOk="0" h="268" w="267">
                  <a:moveTo>
                    <a:pt x="134" y="0"/>
                  </a:moveTo>
                  <a:cubicBezTo>
                    <a:pt x="67" y="0"/>
                    <a:pt x="0" y="67"/>
                    <a:pt x="0" y="134"/>
                  </a:cubicBezTo>
                  <a:cubicBezTo>
                    <a:pt x="0" y="234"/>
                    <a:pt x="67" y="267"/>
                    <a:pt x="134" y="267"/>
                  </a:cubicBezTo>
                  <a:cubicBezTo>
                    <a:pt x="200" y="267"/>
                    <a:pt x="267" y="234"/>
                    <a:pt x="267" y="134"/>
                  </a:cubicBezTo>
                  <a:cubicBezTo>
                    <a:pt x="267" y="67"/>
                    <a:pt x="200"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 name="Google Shape;556;p43"/>
            <p:cNvSpPr/>
            <p:nvPr/>
          </p:nvSpPr>
          <p:spPr>
            <a:xfrm>
              <a:off x="8002939" y="2096479"/>
              <a:ext cx="5852" cy="5852"/>
            </a:xfrm>
            <a:custGeom>
              <a:rect b="b" l="l" r="r" t="t"/>
              <a:pathLst>
                <a:path extrusionOk="0" h="268" w="268">
                  <a:moveTo>
                    <a:pt x="134" y="0"/>
                  </a:moveTo>
                  <a:cubicBezTo>
                    <a:pt x="68" y="0"/>
                    <a:pt x="1" y="67"/>
                    <a:pt x="1" y="134"/>
                  </a:cubicBezTo>
                  <a:cubicBezTo>
                    <a:pt x="1" y="234"/>
                    <a:pt x="68" y="267"/>
                    <a:pt x="134" y="267"/>
                  </a:cubicBezTo>
                  <a:cubicBezTo>
                    <a:pt x="201" y="267"/>
                    <a:pt x="268" y="234"/>
                    <a:pt x="268" y="134"/>
                  </a:cubicBezTo>
                  <a:cubicBezTo>
                    <a:pt x="268"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 name="Google Shape;557;p43"/>
            <p:cNvSpPr/>
            <p:nvPr/>
          </p:nvSpPr>
          <p:spPr>
            <a:xfrm>
              <a:off x="8057575" y="2096479"/>
              <a:ext cx="5852" cy="5852"/>
            </a:xfrm>
            <a:custGeom>
              <a:rect b="b" l="l" r="r" t="t"/>
              <a:pathLst>
                <a:path extrusionOk="0" h="268" w="268">
                  <a:moveTo>
                    <a:pt x="134" y="0"/>
                  </a:moveTo>
                  <a:cubicBezTo>
                    <a:pt x="67" y="0"/>
                    <a:pt x="1" y="67"/>
                    <a:pt x="1" y="134"/>
                  </a:cubicBezTo>
                  <a:cubicBezTo>
                    <a:pt x="1" y="234"/>
                    <a:pt x="67" y="267"/>
                    <a:pt x="134" y="267"/>
                  </a:cubicBezTo>
                  <a:cubicBezTo>
                    <a:pt x="201" y="267"/>
                    <a:pt x="268" y="234"/>
                    <a:pt x="268" y="134"/>
                  </a:cubicBezTo>
                  <a:cubicBezTo>
                    <a:pt x="268"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 name="Google Shape;558;p43"/>
            <p:cNvSpPr/>
            <p:nvPr/>
          </p:nvSpPr>
          <p:spPr>
            <a:xfrm>
              <a:off x="8112211" y="2096479"/>
              <a:ext cx="5852" cy="5852"/>
            </a:xfrm>
            <a:custGeom>
              <a:rect b="b" l="l" r="r" t="t"/>
              <a:pathLst>
                <a:path extrusionOk="0" h="268" w="268">
                  <a:moveTo>
                    <a:pt x="134" y="0"/>
                  </a:moveTo>
                  <a:cubicBezTo>
                    <a:pt x="34" y="0"/>
                    <a:pt x="0" y="67"/>
                    <a:pt x="0" y="134"/>
                  </a:cubicBezTo>
                  <a:cubicBezTo>
                    <a:pt x="0" y="234"/>
                    <a:pt x="34" y="267"/>
                    <a:pt x="134" y="267"/>
                  </a:cubicBezTo>
                  <a:cubicBezTo>
                    <a:pt x="201" y="267"/>
                    <a:pt x="267" y="234"/>
                    <a:pt x="267" y="134"/>
                  </a:cubicBezTo>
                  <a:cubicBezTo>
                    <a:pt x="267"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43"/>
            <p:cNvSpPr/>
            <p:nvPr/>
          </p:nvSpPr>
          <p:spPr>
            <a:xfrm>
              <a:off x="7865999" y="2213743"/>
              <a:ext cx="6573" cy="6573"/>
            </a:xfrm>
            <a:custGeom>
              <a:rect b="b" l="l" r="r" t="t"/>
              <a:pathLst>
                <a:path extrusionOk="0" h="301" w="301">
                  <a:moveTo>
                    <a:pt x="168" y="1"/>
                  </a:moveTo>
                  <a:cubicBezTo>
                    <a:pt x="67" y="1"/>
                    <a:pt x="1" y="67"/>
                    <a:pt x="1" y="168"/>
                  </a:cubicBezTo>
                  <a:cubicBezTo>
                    <a:pt x="1" y="234"/>
                    <a:pt x="67" y="301"/>
                    <a:pt x="168" y="301"/>
                  </a:cubicBezTo>
                  <a:cubicBezTo>
                    <a:pt x="234" y="301"/>
                    <a:pt x="301" y="234"/>
                    <a:pt x="301" y="168"/>
                  </a:cubicBezTo>
                  <a:cubicBezTo>
                    <a:pt x="301" y="67"/>
                    <a:pt x="234" y="1"/>
                    <a:pt x="16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 name="Google Shape;560;p43"/>
            <p:cNvSpPr/>
            <p:nvPr/>
          </p:nvSpPr>
          <p:spPr>
            <a:xfrm>
              <a:off x="7920635" y="2213743"/>
              <a:ext cx="6573" cy="6573"/>
            </a:xfrm>
            <a:custGeom>
              <a:rect b="b" l="l" r="r" t="t"/>
              <a:pathLst>
                <a:path extrusionOk="0" h="301" w="301">
                  <a:moveTo>
                    <a:pt x="167" y="1"/>
                  </a:moveTo>
                  <a:cubicBezTo>
                    <a:pt x="67" y="1"/>
                    <a:pt x="1" y="67"/>
                    <a:pt x="1" y="168"/>
                  </a:cubicBezTo>
                  <a:cubicBezTo>
                    <a:pt x="1" y="234"/>
                    <a:pt x="67" y="301"/>
                    <a:pt x="167" y="301"/>
                  </a:cubicBezTo>
                  <a:cubicBezTo>
                    <a:pt x="234" y="301"/>
                    <a:pt x="301" y="234"/>
                    <a:pt x="301" y="168"/>
                  </a:cubicBezTo>
                  <a:cubicBezTo>
                    <a:pt x="301" y="67"/>
                    <a:pt x="234" y="1"/>
                    <a:pt x="16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 name="Google Shape;561;p43"/>
            <p:cNvSpPr/>
            <p:nvPr/>
          </p:nvSpPr>
          <p:spPr>
            <a:xfrm>
              <a:off x="7975271" y="2213743"/>
              <a:ext cx="5852" cy="6573"/>
            </a:xfrm>
            <a:custGeom>
              <a:rect b="b" l="l" r="r" t="t"/>
              <a:pathLst>
                <a:path extrusionOk="0" h="301" w="268">
                  <a:moveTo>
                    <a:pt x="134" y="1"/>
                  </a:moveTo>
                  <a:cubicBezTo>
                    <a:pt x="67" y="1"/>
                    <a:pt x="0" y="67"/>
                    <a:pt x="0" y="168"/>
                  </a:cubicBezTo>
                  <a:cubicBezTo>
                    <a:pt x="0" y="234"/>
                    <a:pt x="67" y="301"/>
                    <a:pt x="134" y="301"/>
                  </a:cubicBezTo>
                  <a:cubicBezTo>
                    <a:pt x="234" y="301"/>
                    <a:pt x="267" y="234"/>
                    <a:pt x="267" y="168"/>
                  </a:cubicBezTo>
                  <a:cubicBezTo>
                    <a:pt x="267" y="67"/>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43"/>
            <p:cNvSpPr/>
            <p:nvPr/>
          </p:nvSpPr>
          <p:spPr>
            <a:xfrm>
              <a:off x="8029907" y="2213743"/>
              <a:ext cx="5831" cy="6573"/>
            </a:xfrm>
            <a:custGeom>
              <a:rect b="b" l="l" r="r" t="t"/>
              <a:pathLst>
                <a:path extrusionOk="0" h="301" w="267">
                  <a:moveTo>
                    <a:pt x="134" y="1"/>
                  </a:moveTo>
                  <a:cubicBezTo>
                    <a:pt x="67" y="1"/>
                    <a:pt x="0" y="67"/>
                    <a:pt x="0" y="168"/>
                  </a:cubicBezTo>
                  <a:cubicBezTo>
                    <a:pt x="0" y="234"/>
                    <a:pt x="67" y="301"/>
                    <a:pt x="134" y="301"/>
                  </a:cubicBezTo>
                  <a:cubicBezTo>
                    <a:pt x="234" y="301"/>
                    <a:pt x="267" y="234"/>
                    <a:pt x="267" y="168"/>
                  </a:cubicBezTo>
                  <a:cubicBezTo>
                    <a:pt x="267" y="67"/>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43"/>
            <p:cNvSpPr/>
            <p:nvPr/>
          </p:nvSpPr>
          <p:spPr>
            <a:xfrm>
              <a:off x="8084522" y="2213743"/>
              <a:ext cx="5852" cy="6573"/>
            </a:xfrm>
            <a:custGeom>
              <a:rect b="b" l="l" r="r" t="t"/>
              <a:pathLst>
                <a:path extrusionOk="0" h="301" w="268">
                  <a:moveTo>
                    <a:pt x="134" y="1"/>
                  </a:moveTo>
                  <a:cubicBezTo>
                    <a:pt x="68" y="1"/>
                    <a:pt x="1" y="67"/>
                    <a:pt x="1" y="168"/>
                  </a:cubicBezTo>
                  <a:cubicBezTo>
                    <a:pt x="1" y="234"/>
                    <a:pt x="68" y="301"/>
                    <a:pt x="134" y="301"/>
                  </a:cubicBezTo>
                  <a:cubicBezTo>
                    <a:pt x="234" y="301"/>
                    <a:pt x="268" y="234"/>
                    <a:pt x="268" y="168"/>
                  </a:cubicBezTo>
                  <a:cubicBezTo>
                    <a:pt x="268" y="67"/>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 name="Google Shape;564;p43"/>
            <p:cNvSpPr/>
            <p:nvPr/>
          </p:nvSpPr>
          <p:spPr>
            <a:xfrm>
              <a:off x="8139158" y="2213743"/>
              <a:ext cx="5852" cy="6573"/>
            </a:xfrm>
            <a:custGeom>
              <a:rect b="b" l="l" r="r" t="t"/>
              <a:pathLst>
                <a:path extrusionOk="0" h="301" w="268">
                  <a:moveTo>
                    <a:pt x="134" y="1"/>
                  </a:moveTo>
                  <a:cubicBezTo>
                    <a:pt x="67" y="1"/>
                    <a:pt x="1" y="67"/>
                    <a:pt x="1" y="168"/>
                  </a:cubicBezTo>
                  <a:cubicBezTo>
                    <a:pt x="1" y="234"/>
                    <a:pt x="67" y="301"/>
                    <a:pt x="134" y="301"/>
                  </a:cubicBezTo>
                  <a:cubicBezTo>
                    <a:pt x="234" y="301"/>
                    <a:pt x="268" y="234"/>
                    <a:pt x="268" y="168"/>
                  </a:cubicBezTo>
                  <a:cubicBezTo>
                    <a:pt x="268" y="67"/>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 name="Google Shape;565;p43"/>
            <p:cNvSpPr/>
            <p:nvPr/>
          </p:nvSpPr>
          <p:spPr>
            <a:xfrm>
              <a:off x="7893688" y="2176053"/>
              <a:ext cx="5852" cy="6027"/>
            </a:xfrm>
            <a:custGeom>
              <a:rect b="b" l="l" r="r" t="t"/>
              <a:pathLst>
                <a:path extrusionOk="0" h="276" w="268">
                  <a:moveTo>
                    <a:pt x="134" y="1"/>
                  </a:moveTo>
                  <a:cubicBezTo>
                    <a:pt x="67" y="1"/>
                    <a:pt x="0" y="42"/>
                    <a:pt x="0" y="126"/>
                  </a:cubicBezTo>
                  <a:cubicBezTo>
                    <a:pt x="0" y="226"/>
                    <a:pt x="67" y="276"/>
                    <a:pt x="134" y="276"/>
                  </a:cubicBezTo>
                  <a:cubicBezTo>
                    <a:pt x="200" y="276"/>
                    <a:pt x="267" y="226"/>
                    <a:pt x="267" y="126"/>
                  </a:cubicBezTo>
                  <a:cubicBezTo>
                    <a:pt x="267" y="42"/>
                    <a:pt x="200"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43"/>
            <p:cNvSpPr/>
            <p:nvPr/>
          </p:nvSpPr>
          <p:spPr>
            <a:xfrm>
              <a:off x="7947953" y="2176599"/>
              <a:ext cx="6573" cy="4935"/>
            </a:xfrm>
            <a:custGeom>
              <a:rect b="b" l="l" r="r" t="t"/>
              <a:pathLst>
                <a:path extrusionOk="0" h="226" w="301">
                  <a:moveTo>
                    <a:pt x="151" y="1"/>
                  </a:moveTo>
                  <a:cubicBezTo>
                    <a:pt x="92" y="1"/>
                    <a:pt x="34" y="34"/>
                    <a:pt x="17" y="101"/>
                  </a:cubicBezTo>
                  <a:cubicBezTo>
                    <a:pt x="0" y="184"/>
                    <a:pt x="76" y="226"/>
                    <a:pt x="151" y="226"/>
                  </a:cubicBezTo>
                  <a:cubicBezTo>
                    <a:pt x="226" y="226"/>
                    <a:pt x="301" y="184"/>
                    <a:pt x="284" y="101"/>
                  </a:cubicBezTo>
                  <a:cubicBezTo>
                    <a:pt x="267" y="34"/>
                    <a:pt x="209" y="1"/>
                    <a:pt x="1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 name="Google Shape;567;p43"/>
            <p:cNvSpPr/>
            <p:nvPr/>
          </p:nvSpPr>
          <p:spPr>
            <a:xfrm>
              <a:off x="8002939" y="2176053"/>
              <a:ext cx="5852" cy="6027"/>
            </a:xfrm>
            <a:custGeom>
              <a:rect b="b" l="l" r="r" t="t"/>
              <a:pathLst>
                <a:path extrusionOk="0" h="276" w="268">
                  <a:moveTo>
                    <a:pt x="134" y="1"/>
                  </a:moveTo>
                  <a:cubicBezTo>
                    <a:pt x="68" y="1"/>
                    <a:pt x="1" y="42"/>
                    <a:pt x="1" y="126"/>
                  </a:cubicBezTo>
                  <a:cubicBezTo>
                    <a:pt x="1" y="226"/>
                    <a:pt x="68" y="276"/>
                    <a:pt x="134" y="276"/>
                  </a:cubicBezTo>
                  <a:cubicBezTo>
                    <a:pt x="201" y="276"/>
                    <a:pt x="268" y="226"/>
                    <a:pt x="268" y="126"/>
                  </a:cubicBezTo>
                  <a:cubicBezTo>
                    <a:pt x="268" y="42"/>
                    <a:pt x="201"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 name="Google Shape;568;p43"/>
            <p:cNvSpPr/>
            <p:nvPr/>
          </p:nvSpPr>
          <p:spPr>
            <a:xfrm>
              <a:off x="8057225" y="2176599"/>
              <a:ext cx="6573" cy="4935"/>
            </a:xfrm>
            <a:custGeom>
              <a:rect b="b" l="l" r="r" t="t"/>
              <a:pathLst>
                <a:path extrusionOk="0" h="226" w="301">
                  <a:moveTo>
                    <a:pt x="150" y="1"/>
                  </a:moveTo>
                  <a:cubicBezTo>
                    <a:pt x="92" y="1"/>
                    <a:pt x="33" y="34"/>
                    <a:pt x="17" y="101"/>
                  </a:cubicBezTo>
                  <a:cubicBezTo>
                    <a:pt x="0" y="184"/>
                    <a:pt x="75" y="226"/>
                    <a:pt x="150" y="226"/>
                  </a:cubicBezTo>
                  <a:cubicBezTo>
                    <a:pt x="225" y="226"/>
                    <a:pt x="300" y="184"/>
                    <a:pt x="284" y="101"/>
                  </a:cubicBezTo>
                  <a:cubicBezTo>
                    <a:pt x="267" y="34"/>
                    <a:pt x="209" y="1"/>
                    <a:pt x="15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 name="Google Shape;569;p43"/>
            <p:cNvSpPr/>
            <p:nvPr/>
          </p:nvSpPr>
          <p:spPr>
            <a:xfrm>
              <a:off x="8112211" y="2176053"/>
              <a:ext cx="5852" cy="6027"/>
            </a:xfrm>
            <a:custGeom>
              <a:rect b="b" l="l" r="r" t="t"/>
              <a:pathLst>
                <a:path extrusionOk="0" h="276" w="268">
                  <a:moveTo>
                    <a:pt x="134" y="1"/>
                  </a:moveTo>
                  <a:cubicBezTo>
                    <a:pt x="67" y="1"/>
                    <a:pt x="0" y="42"/>
                    <a:pt x="0" y="126"/>
                  </a:cubicBezTo>
                  <a:cubicBezTo>
                    <a:pt x="0" y="226"/>
                    <a:pt x="67" y="276"/>
                    <a:pt x="134" y="276"/>
                  </a:cubicBezTo>
                  <a:cubicBezTo>
                    <a:pt x="201" y="276"/>
                    <a:pt x="267" y="226"/>
                    <a:pt x="267" y="126"/>
                  </a:cubicBezTo>
                  <a:cubicBezTo>
                    <a:pt x="267" y="42"/>
                    <a:pt x="201"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 name="Google Shape;570;p43"/>
            <p:cNvSpPr/>
            <p:nvPr/>
          </p:nvSpPr>
          <p:spPr>
            <a:xfrm>
              <a:off x="7816472" y="2295326"/>
              <a:ext cx="1485" cy="3669"/>
            </a:xfrm>
            <a:custGeom>
              <a:rect b="b" l="l" r="r" t="t"/>
              <a:pathLst>
                <a:path extrusionOk="0" h="168" w="68">
                  <a:moveTo>
                    <a:pt x="34" y="1"/>
                  </a:moveTo>
                  <a:lnTo>
                    <a:pt x="0" y="168"/>
                  </a:lnTo>
                  <a:cubicBezTo>
                    <a:pt x="34" y="134"/>
                    <a:pt x="67" y="101"/>
                    <a:pt x="67" y="67"/>
                  </a:cubicBezTo>
                  <a:cubicBezTo>
                    <a:pt x="67" y="34"/>
                    <a:pt x="67" y="1"/>
                    <a:pt x="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 name="Google Shape;571;p43"/>
            <p:cNvSpPr/>
            <p:nvPr/>
          </p:nvSpPr>
          <p:spPr>
            <a:xfrm>
              <a:off x="7865999" y="2293143"/>
              <a:ext cx="6573" cy="6573"/>
            </a:xfrm>
            <a:custGeom>
              <a:rect b="b" l="l" r="r" t="t"/>
              <a:pathLst>
                <a:path extrusionOk="0" h="301" w="301">
                  <a:moveTo>
                    <a:pt x="168" y="1"/>
                  </a:moveTo>
                  <a:cubicBezTo>
                    <a:pt x="67" y="1"/>
                    <a:pt x="1" y="67"/>
                    <a:pt x="1" y="167"/>
                  </a:cubicBezTo>
                  <a:cubicBezTo>
                    <a:pt x="1" y="234"/>
                    <a:pt x="67" y="301"/>
                    <a:pt x="168" y="301"/>
                  </a:cubicBezTo>
                  <a:cubicBezTo>
                    <a:pt x="234" y="301"/>
                    <a:pt x="301" y="234"/>
                    <a:pt x="301" y="167"/>
                  </a:cubicBezTo>
                  <a:cubicBezTo>
                    <a:pt x="301" y="67"/>
                    <a:pt x="234" y="1"/>
                    <a:pt x="16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 name="Google Shape;572;p43"/>
            <p:cNvSpPr/>
            <p:nvPr/>
          </p:nvSpPr>
          <p:spPr>
            <a:xfrm>
              <a:off x="7920635" y="2293143"/>
              <a:ext cx="6573" cy="6573"/>
            </a:xfrm>
            <a:custGeom>
              <a:rect b="b" l="l" r="r" t="t"/>
              <a:pathLst>
                <a:path extrusionOk="0" h="301" w="301">
                  <a:moveTo>
                    <a:pt x="167" y="1"/>
                  </a:moveTo>
                  <a:cubicBezTo>
                    <a:pt x="67" y="1"/>
                    <a:pt x="1" y="67"/>
                    <a:pt x="1" y="167"/>
                  </a:cubicBezTo>
                  <a:cubicBezTo>
                    <a:pt x="1" y="234"/>
                    <a:pt x="67" y="301"/>
                    <a:pt x="167" y="301"/>
                  </a:cubicBezTo>
                  <a:cubicBezTo>
                    <a:pt x="234" y="301"/>
                    <a:pt x="301" y="234"/>
                    <a:pt x="301" y="167"/>
                  </a:cubicBezTo>
                  <a:cubicBezTo>
                    <a:pt x="301" y="67"/>
                    <a:pt x="234" y="1"/>
                    <a:pt x="16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 name="Google Shape;573;p43"/>
            <p:cNvSpPr/>
            <p:nvPr/>
          </p:nvSpPr>
          <p:spPr>
            <a:xfrm>
              <a:off x="7975271" y="2293143"/>
              <a:ext cx="5852" cy="6573"/>
            </a:xfrm>
            <a:custGeom>
              <a:rect b="b" l="l" r="r" t="t"/>
              <a:pathLst>
                <a:path extrusionOk="0" h="301" w="268">
                  <a:moveTo>
                    <a:pt x="134" y="1"/>
                  </a:moveTo>
                  <a:cubicBezTo>
                    <a:pt x="67" y="1"/>
                    <a:pt x="0" y="67"/>
                    <a:pt x="0" y="167"/>
                  </a:cubicBezTo>
                  <a:cubicBezTo>
                    <a:pt x="0" y="234"/>
                    <a:pt x="67" y="301"/>
                    <a:pt x="134" y="301"/>
                  </a:cubicBezTo>
                  <a:cubicBezTo>
                    <a:pt x="234" y="301"/>
                    <a:pt x="267" y="234"/>
                    <a:pt x="267" y="167"/>
                  </a:cubicBezTo>
                  <a:cubicBezTo>
                    <a:pt x="267" y="67"/>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 name="Google Shape;574;p43"/>
            <p:cNvSpPr/>
            <p:nvPr/>
          </p:nvSpPr>
          <p:spPr>
            <a:xfrm>
              <a:off x="8029907" y="2293143"/>
              <a:ext cx="5831" cy="6573"/>
            </a:xfrm>
            <a:custGeom>
              <a:rect b="b" l="l" r="r" t="t"/>
              <a:pathLst>
                <a:path extrusionOk="0" h="301" w="267">
                  <a:moveTo>
                    <a:pt x="134" y="1"/>
                  </a:moveTo>
                  <a:cubicBezTo>
                    <a:pt x="67" y="1"/>
                    <a:pt x="0" y="67"/>
                    <a:pt x="0" y="167"/>
                  </a:cubicBezTo>
                  <a:cubicBezTo>
                    <a:pt x="0" y="234"/>
                    <a:pt x="67" y="301"/>
                    <a:pt x="134" y="301"/>
                  </a:cubicBezTo>
                  <a:cubicBezTo>
                    <a:pt x="234" y="301"/>
                    <a:pt x="267" y="234"/>
                    <a:pt x="267" y="167"/>
                  </a:cubicBezTo>
                  <a:cubicBezTo>
                    <a:pt x="267" y="67"/>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 name="Google Shape;575;p43"/>
            <p:cNvSpPr/>
            <p:nvPr/>
          </p:nvSpPr>
          <p:spPr>
            <a:xfrm>
              <a:off x="8084522" y="2293143"/>
              <a:ext cx="5852" cy="6573"/>
            </a:xfrm>
            <a:custGeom>
              <a:rect b="b" l="l" r="r" t="t"/>
              <a:pathLst>
                <a:path extrusionOk="0" h="301" w="268">
                  <a:moveTo>
                    <a:pt x="134" y="1"/>
                  </a:moveTo>
                  <a:cubicBezTo>
                    <a:pt x="68" y="1"/>
                    <a:pt x="1" y="67"/>
                    <a:pt x="1" y="167"/>
                  </a:cubicBezTo>
                  <a:cubicBezTo>
                    <a:pt x="1" y="234"/>
                    <a:pt x="68" y="301"/>
                    <a:pt x="134" y="301"/>
                  </a:cubicBezTo>
                  <a:cubicBezTo>
                    <a:pt x="234" y="301"/>
                    <a:pt x="268" y="234"/>
                    <a:pt x="268" y="167"/>
                  </a:cubicBezTo>
                  <a:cubicBezTo>
                    <a:pt x="268" y="67"/>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43"/>
            <p:cNvSpPr/>
            <p:nvPr/>
          </p:nvSpPr>
          <p:spPr>
            <a:xfrm>
              <a:off x="8139158" y="2293143"/>
              <a:ext cx="5852" cy="6573"/>
            </a:xfrm>
            <a:custGeom>
              <a:rect b="b" l="l" r="r" t="t"/>
              <a:pathLst>
                <a:path extrusionOk="0" h="301" w="268">
                  <a:moveTo>
                    <a:pt x="134" y="1"/>
                  </a:moveTo>
                  <a:cubicBezTo>
                    <a:pt x="67" y="1"/>
                    <a:pt x="1" y="67"/>
                    <a:pt x="1" y="167"/>
                  </a:cubicBezTo>
                  <a:cubicBezTo>
                    <a:pt x="1" y="234"/>
                    <a:pt x="67" y="301"/>
                    <a:pt x="134" y="301"/>
                  </a:cubicBezTo>
                  <a:cubicBezTo>
                    <a:pt x="234" y="301"/>
                    <a:pt x="268" y="234"/>
                    <a:pt x="268" y="167"/>
                  </a:cubicBezTo>
                  <a:cubicBezTo>
                    <a:pt x="268" y="67"/>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43"/>
            <p:cNvSpPr/>
            <p:nvPr/>
          </p:nvSpPr>
          <p:spPr>
            <a:xfrm>
              <a:off x="8193794" y="2295326"/>
              <a:ext cx="1485" cy="3669"/>
            </a:xfrm>
            <a:custGeom>
              <a:rect b="b" l="l" r="r" t="t"/>
              <a:pathLst>
                <a:path extrusionOk="0" h="168" w="68">
                  <a:moveTo>
                    <a:pt x="0" y="1"/>
                  </a:moveTo>
                  <a:cubicBezTo>
                    <a:pt x="0" y="1"/>
                    <a:pt x="0" y="34"/>
                    <a:pt x="0" y="67"/>
                  </a:cubicBezTo>
                  <a:cubicBezTo>
                    <a:pt x="0" y="101"/>
                    <a:pt x="34" y="134"/>
                    <a:pt x="67" y="168"/>
                  </a:cubicBezTo>
                  <a:lnTo>
                    <a:pt x="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 name="Google Shape;578;p43"/>
            <p:cNvSpPr/>
            <p:nvPr/>
          </p:nvSpPr>
          <p:spPr>
            <a:xfrm>
              <a:off x="7839052" y="2255277"/>
              <a:ext cx="5852" cy="5831"/>
            </a:xfrm>
            <a:custGeom>
              <a:rect b="b" l="l" r="r" t="t"/>
              <a:pathLst>
                <a:path extrusionOk="0" h="267" w="268">
                  <a:moveTo>
                    <a:pt x="134" y="0"/>
                  </a:moveTo>
                  <a:cubicBezTo>
                    <a:pt x="67" y="0"/>
                    <a:pt x="1" y="67"/>
                    <a:pt x="1" y="134"/>
                  </a:cubicBezTo>
                  <a:cubicBezTo>
                    <a:pt x="1" y="200"/>
                    <a:pt x="67" y="267"/>
                    <a:pt x="134" y="267"/>
                  </a:cubicBezTo>
                  <a:cubicBezTo>
                    <a:pt x="201" y="267"/>
                    <a:pt x="267" y="200"/>
                    <a:pt x="267" y="134"/>
                  </a:cubicBezTo>
                  <a:cubicBezTo>
                    <a:pt x="267"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 name="Google Shape;579;p43"/>
            <p:cNvSpPr/>
            <p:nvPr/>
          </p:nvSpPr>
          <p:spPr>
            <a:xfrm>
              <a:off x="7893273" y="2255277"/>
              <a:ext cx="6267" cy="4630"/>
            </a:xfrm>
            <a:custGeom>
              <a:rect b="b" l="l" r="r" t="t"/>
              <a:pathLst>
                <a:path extrusionOk="0" h="212" w="287">
                  <a:moveTo>
                    <a:pt x="153" y="0"/>
                  </a:moveTo>
                  <a:cubicBezTo>
                    <a:pt x="1" y="0"/>
                    <a:pt x="156" y="211"/>
                    <a:pt x="240" y="211"/>
                  </a:cubicBezTo>
                  <a:cubicBezTo>
                    <a:pt x="267" y="211"/>
                    <a:pt x="286" y="190"/>
                    <a:pt x="286" y="134"/>
                  </a:cubicBezTo>
                  <a:cubicBezTo>
                    <a:pt x="286" y="67"/>
                    <a:pt x="219" y="0"/>
                    <a:pt x="15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 name="Google Shape;580;p43"/>
            <p:cNvSpPr/>
            <p:nvPr/>
          </p:nvSpPr>
          <p:spPr>
            <a:xfrm>
              <a:off x="7948324" y="2255277"/>
              <a:ext cx="5831" cy="5831"/>
            </a:xfrm>
            <a:custGeom>
              <a:rect b="b" l="l" r="r" t="t"/>
              <a:pathLst>
                <a:path extrusionOk="0" h="267" w="267">
                  <a:moveTo>
                    <a:pt x="134" y="0"/>
                  </a:moveTo>
                  <a:cubicBezTo>
                    <a:pt x="67" y="0"/>
                    <a:pt x="0" y="67"/>
                    <a:pt x="0" y="134"/>
                  </a:cubicBezTo>
                  <a:cubicBezTo>
                    <a:pt x="0" y="200"/>
                    <a:pt x="67" y="267"/>
                    <a:pt x="134" y="267"/>
                  </a:cubicBezTo>
                  <a:cubicBezTo>
                    <a:pt x="200" y="267"/>
                    <a:pt x="267" y="200"/>
                    <a:pt x="267" y="134"/>
                  </a:cubicBezTo>
                  <a:cubicBezTo>
                    <a:pt x="267" y="67"/>
                    <a:pt x="200"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 name="Google Shape;581;p43"/>
            <p:cNvSpPr/>
            <p:nvPr/>
          </p:nvSpPr>
          <p:spPr>
            <a:xfrm>
              <a:off x="8002939" y="2255277"/>
              <a:ext cx="5852" cy="5831"/>
            </a:xfrm>
            <a:custGeom>
              <a:rect b="b" l="l" r="r" t="t"/>
              <a:pathLst>
                <a:path extrusionOk="0" h="267" w="268">
                  <a:moveTo>
                    <a:pt x="134" y="0"/>
                  </a:moveTo>
                  <a:cubicBezTo>
                    <a:pt x="68" y="0"/>
                    <a:pt x="1" y="67"/>
                    <a:pt x="1" y="134"/>
                  </a:cubicBezTo>
                  <a:cubicBezTo>
                    <a:pt x="1" y="200"/>
                    <a:pt x="68" y="267"/>
                    <a:pt x="134" y="267"/>
                  </a:cubicBezTo>
                  <a:cubicBezTo>
                    <a:pt x="201" y="267"/>
                    <a:pt x="268" y="200"/>
                    <a:pt x="268" y="134"/>
                  </a:cubicBezTo>
                  <a:cubicBezTo>
                    <a:pt x="268"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 name="Google Shape;582;p43"/>
            <p:cNvSpPr/>
            <p:nvPr/>
          </p:nvSpPr>
          <p:spPr>
            <a:xfrm>
              <a:off x="8057575" y="2255277"/>
              <a:ext cx="5852" cy="5831"/>
            </a:xfrm>
            <a:custGeom>
              <a:rect b="b" l="l" r="r" t="t"/>
              <a:pathLst>
                <a:path extrusionOk="0" h="267" w="268">
                  <a:moveTo>
                    <a:pt x="134" y="0"/>
                  </a:moveTo>
                  <a:cubicBezTo>
                    <a:pt x="67" y="0"/>
                    <a:pt x="1" y="67"/>
                    <a:pt x="1" y="134"/>
                  </a:cubicBezTo>
                  <a:cubicBezTo>
                    <a:pt x="1" y="200"/>
                    <a:pt x="67" y="267"/>
                    <a:pt x="134" y="267"/>
                  </a:cubicBezTo>
                  <a:cubicBezTo>
                    <a:pt x="201" y="267"/>
                    <a:pt x="268" y="200"/>
                    <a:pt x="268" y="134"/>
                  </a:cubicBezTo>
                  <a:cubicBezTo>
                    <a:pt x="268"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 name="Google Shape;583;p43"/>
            <p:cNvSpPr/>
            <p:nvPr/>
          </p:nvSpPr>
          <p:spPr>
            <a:xfrm>
              <a:off x="8112211" y="2255277"/>
              <a:ext cx="5852" cy="5831"/>
            </a:xfrm>
            <a:custGeom>
              <a:rect b="b" l="l" r="r" t="t"/>
              <a:pathLst>
                <a:path extrusionOk="0" h="267" w="268">
                  <a:moveTo>
                    <a:pt x="134" y="0"/>
                  </a:moveTo>
                  <a:cubicBezTo>
                    <a:pt x="34" y="0"/>
                    <a:pt x="0" y="67"/>
                    <a:pt x="0" y="134"/>
                  </a:cubicBezTo>
                  <a:cubicBezTo>
                    <a:pt x="0" y="200"/>
                    <a:pt x="34" y="267"/>
                    <a:pt x="134" y="267"/>
                  </a:cubicBezTo>
                  <a:cubicBezTo>
                    <a:pt x="201" y="267"/>
                    <a:pt x="267" y="200"/>
                    <a:pt x="267" y="134"/>
                  </a:cubicBezTo>
                  <a:cubicBezTo>
                    <a:pt x="267"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 name="Google Shape;584;p43"/>
            <p:cNvSpPr/>
            <p:nvPr/>
          </p:nvSpPr>
          <p:spPr>
            <a:xfrm>
              <a:off x="8166847" y="2255277"/>
              <a:ext cx="5852" cy="5831"/>
            </a:xfrm>
            <a:custGeom>
              <a:rect b="b" l="l" r="r" t="t"/>
              <a:pathLst>
                <a:path extrusionOk="0" h="267" w="268">
                  <a:moveTo>
                    <a:pt x="134" y="0"/>
                  </a:moveTo>
                  <a:cubicBezTo>
                    <a:pt x="34" y="0"/>
                    <a:pt x="0" y="67"/>
                    <a:pt x="0" y="134"/>
                  </a:cubicBezTo>
                  <a:cubicBezTo>
                    <a:pt x="0" y="200"/>
                    <a:pt x="34" y="267"/>
                    <a:pt x="134" y="267"/>
                  </a:cubicBezTo>
                  <a:cubicBezTo>
                    <a:pt x="200" y="267"/>
                    <a:pt x="267" y="200"/>
                    <a:pt x="267" y="134"/>
                  </a:cubicBezTo>
                  <a:cubicBezTo>
                    <a:pt x="267" y="67"/>
                    <a:pt x="200"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 name="Google Shape;585;p43"/>
            <p:cNvSpPr/>
            <p:nvPr/>
          </p:nvSpPr>
          <p:spPr>
            <a:xfrm>
              <a:off x="7811100" y="2373088"/>
              <a:ext cx="6857" cy="4520"/>
            </a:xfrm>
            <a:custGeom>
              <a:rect b="b" l="l" r="r" t="t"/>
              <a:pathLst>
                <a:path extrusionOk="0" h="207" w="314">
                  <a:moveTo>
                    <a:pt x="215" y="0"/>
                  </a:moveTo>
                  <a:cubicBezTo>
                    <a:pt x="203" y="0"/>
                    <a:pt x="192" y="3"/>
                    <a:pt x="180" y="9"/>
                  </a:cubicBezTo>
                  <a:cubicBezTo>
                    <a:pt x="0" y="9"/>
                    <a:pt x="176" y="206"/>
                    <a:pt x="266" y="206"/>
                  </a:cubicBezTo>
                  <a:cubicBezTo>
                    <a:pt x="294" y="206"/>
                    <a:pt x="313" y="189"/>
                    <a:pt x="313" y="142"/>
                  </a:cubicBezTo>
                  <a:cubicBezTo>
                    <a:pt x="313" y="60"/>
                    <a:pt x="268" y="0"/>
                    <a:pt x="21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 name="Google Shape;586;p43"/>
            <p:cNvSpPr/>
            <p:nvPr/>
          </p:nvSpPr>
          <p:spPr>
            <a:xfrm>
              <a:off x="7865999" y="2373263"/>
              <a:ext cx="6573" cy="5852"/>
            </a:xfrm>
            <a:custGeom>
              <a:rect b="b" l="l" r="r" t="t"/>
              <a:pathLst>
                <a:path extrusionOk="0" h="268" w="301">
                  <a:moveTo>
                    <a:pt x="168" y="1"/>
                  </a:moveTo>
                  <a:cubicBezTo>
                    <a:pt x="1" y="1"/>
                    <a:pt x="1" y="234"/>
                    <a:pt x="168" y="268"/>
                  </a:cubicBezTo>
                  <a:cubicBezTo>
                    <a:pt x="234" y="268"/>
                    <a:pt x="301" y="201"/>
                    <a:pt x="301" y="134"/>
                  </a:cubicBezTo>
                  <a:cubicBezTo>
                    <a:pt x="301" y="34"/>
                    <a:pt x="234" y="1"/>
                    <a:pt x="16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 name="Google Shape;587;p43"/>
            <p:cNvSpPr/>
            <p:nvPr/>
          </p:nvSpPr>
          <p:spPr>
            <a:xfrm>
              <a:off x="7920351" y="2373088"/>
              <a:ext cx="6857" cy="4520"/>
            </a:xfrm>
            <a:custGeom>
              <a:rect b="b" l="l" r="r" t="t"/>
              <a:pathLst>
                <a:path extrusionOk="0" h="207" w="314">
                  <a:moveTo>
                    <a:pt x="215" y="0"/>
                  </a:moveTo>
                  <a:cubicBezTo>
                    <a:pt x="204" y="0"/>
                    <a:pt x="192" y="3"/>
                    <a:pt x="180" y="9"/>
                  </a:cubicBezTo>
                  <a:cubicBezTo>
                    <a:pt x="1" y="9"/>
                    <a:pt x="176" y="206"/>
                    <a:pt x="267" y="206"/>
                  </a:cubicBezTo>
                  <a:cubicBezTo>
                    <a:pt x="294" y="206"/>
                    <a:pt x="314" y="189"/>
                    <a:pt x="314" y="142"/>
                  </a:cubicBezTo>
                  <a:cubicBezTo>
                    <a:pt x="314" y="60"/>
                    <a:pt x="269" y="0"/>
                    <a:pt x="21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 name="Google Shape;588;p43"/>
            <p:cNvSpPr/>
            <p:nvPr/>
          </p:nvSpPr>
          <p:spPr>
            <a:xfrm>
              <a:off x="7975271" y="2373263"/>
              <a:ext cx="6573" cy="5852"/>
            </a:xfrm>
            <a:custGeom>
              <a:rect b="b" l="l" r="r" t="t"/>
              <a:pathLst>
                <a:path extrusionOk="0" h="268" w="301">
                  <a:moveTo>
                    <a:pt x="134" y="1"/>
                  </a:moveTo>
                  <a:cubicBezTo>
                    <a:pt x="0" y="1"/>
                    <a:pt x="0" y="234"/>
                    <a:pt x="134" y="268"/>
                  </a:cubicBezTo>
                  <a:cubicBezTo>
                    <a:pt x="234" y="268"/>
                    <a:pt x="301" y="201"/>
                    <a:pt x="301" y="134"/>
                  </a:cubicBezTo>
                  <a:cubicBezTo>
                    <a:pt x="301" y="34"/>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 name="Google Shape;589;p43"/>
            <p:cNvSpPr/>
            <p:nvPr/>
          </p:nvSpPr>
          <p:spPr>
            <a:xfrm>
              <a:off x="8029449" y="2373088"/>
              <a:ext cx="7032" cy="4520"/>
            </a:xfrm>
            <a:custGeom>
              <a:rect b="b" l="l" r="r" t="t"/>
              <a:pathLst>
                <a:path extrusionOk="0" h="207" w="322">
                  <a:moveTo>
                    <a:pt x="204" y="0"/>
                  </a:moveTo>
                  <a:cubicBezTo>
                    <a:pt x="189" y="0"/>
                    <a:pt x="172" y="3"/>
                    <a:pt x="155" y="9"/>
                  </a:cubicBezTo>
                  <a:cubicBezTo>
                    <a:pt x="1" y="9"/>
                    <a:pt x="182" y="206"/>
                    <a:pt x="274" y="206"/>
                  </a:cubicBezTo>
                  <a:cubicBezTo>
                    <a:pt x="302" y="206"/>
                    <a:pt x="321" y="189"/>
                    <a:pt x="321" y="142"/>
                  </a:cubicBezTo>
                  <a:cubicBezTo>
                    <a:pt x="321" y="60"/>
                    <a:pt x="276" y="0"/>
                    <a:pt x="20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 name="Google Shape;590;p43"/>
            <p:cNvSpPr/>
            <p:nvPr/>
          </p:nvSpPr>
          <p:spPr>
            <a:xfrm>
              <a:off x="8084522" y="2373263"/>
              <a:ext cx="5852" cy="5852"/>
            </a:xfrm>
            <a:custGeom>
              <a:rect b="b" l="l" r="r" t="t"/>
              <a:pathLst>
                <a:path extrusionOk="0" h="268" w="268">
                  <a:moveTo>
                    <a:pt x="134" y="1"/>
                  </a:moveTo>
                  <a:cubicBezTo>
                    <a:pt x="1" y="1"/>
                    <a:pt x="1" y="234"/>
                    <a:pt x="134" y="268"/>
                  </a:cubicBezTo>
                  <a:cubicBezTo>
                    <a:pt x="234" y="268"/>
                    <a:pt x="268" y="201"/>
                    <a:pt x="268" y="134"/>
                  </a:cubicBezTo>
                  <a:cubicBezTo>
                    <a:pt x="268" y="34"/>
                    <a:pt x="234" y="1"/>
                    <a:pt x="1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 name="Google Shape;591;p43"/>
            <p:cNvSpPr/>
            <p:nvPr/>
          </p:nvSpPr>
          <p:spPr>
            <a:xfrm>
              <a:off x="8138721" y="2373088"/>
              <a:ext cx="6289" cy="4520"/>
            </a:xfrm>
            <a:custGeom>
              <a:rect b="b" l="l" r="r" t="t"/>
              <a:pathLst>
                <a:path extrusionOk="0" h="207" w="288">
                  <a:moveTo>
                    <a:pt x="201" y="0"/>
                  </a:moveTo>
                  <a:cubicBezTo>
                    <a:pt x="187" y="0"/>
                    <a:pt x="172" y="3"/>
                    <a:pt x="154" y="9"/>
                  </a:cubicBezTo>
                  <a:cubicBezTo>
                    <a:pt x="0" y="9"/>
                    <a:pt x="162" y="206"/>
                    <a:pt x="245" y="206"/>
                  </a:cubicBezTo>
                  <a:cubicBezTo>
                    <a:pt x="270" y="206"/>
                    <a:pt x="288" y="189"/>
                    <a:pt x="288" y="142"/>
                  </a:cubicBezTo>
                  <a:cubicBezTo>
                    <a:pt x="288" y="60"/>
                    <a:pt x="265" y="0"/>
                    <a:pt x="2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 name="Google Shape;592;p43"/>
            <p:cNvSpPr/>
            <p:nvPr/>
          </p:nvSpPr>
          <p:spPr>
            <a:xfrm>
              <a:off x="8193794" y="2373088"/>
              <a:ext cx="5852" cy="6027"/>
            </a:xfrm>
            <a:custGeom>
              <a:rect b="b" l="l" r="r" t="t"/>
              <a:pathLst>
                <a:path extrusionOk="0" h="276" w="268">
                  <a:moveTo>
                    <a:pt x="169" y="0"/>
                  </a:moveTo>
                  <a:cubicBezTo>
                    <a:pt x="158" y="0"/>
                    <a:pt x="146" y="3"/>
                    <a:pt x="134" y="9"/>
                  </a:cubicBezTo>
                  <a:cubicBezTo>
                    <a:pt x="0" y="9"/>
                    <a:pt x="0" y="242"/>
                    <a:pt x="134" y="276"/>
                  </a:cubicBezTo>
                  <a:cubicBezTo>
                    <a:pt x="201" y="276"/>
                    <a:pt x="267" y="209"/>
                    <a:pt x="267" y="142"/>
                  </a:cubicBezTo>
                  <a:cubicBezTo>
                    <a:pt x="267" y="60"/>
                    <a:pt x="222" y="0"/>
                    <a:pt x="169"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 name="Google Shape;593;p43"/>
            <p:cNvSpPr/>
            <p:nvPr/>
          </p:nvSpPr>
          <p:spPr>
            <a:xfrm>
              <a:off x="7839052" y="2334677"/>
              <a:ext cx="5852" cy="5831"/>
            </a:xfrm>
            <a:custGeom>
              <a:rect b="b" l="l" r="r" t="t"/>
              <a:pathLst>
                <a:path extrusionOk="0" h="267" w="268">
                  <a:moveTo>
                    <a:pt x="134" y="0"/>
                  </a:moveTo>
                  <a:cubicBezTo>
                    <a:pt x="67" y="0"/>
                    <a:pt x="1" y="67"/>
                    <a:pt x="1" y="133"/>
                  </a:cubicBezTo>
                  <a:cubicBezTo>
                    <a:pt x="1" y="200"/>
                    <a:pt x="67" y="267"/>
                    <a:pt x="134" y="267"/>
                  </a:cubicBezTo>
                  <a:cubicBezTo>
                    <a:pt x="201" y="267"/>
                    <a:pt x="267" y="200"/>
                    <a:pt x="267" y="133"/>
                  </a:cubicBezTo>
                  <a:cubicBezTo>
                    <a:pt x="267"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 name="Google Shape;594;p43"/>
            <p:cNvSpPr/>
            <p:nvPr/>
          </p:nvSpPr>
          <p:spPr>
            <a:xfrm>
              <a:off x="7893688" y="2334851"/>
              <a:ext cx="5852" cy="6027"/>
            </a:xfrm>
            <a:custGeom>
              <a:rect b="b" l="l" r="r" t="t"/>
              <a:pathLst>
                <a:path extrusionOk="0" h="276" w="268">
                  <a:moveTo>
                    <a:pt x="134" y="0"/>
                  </a:moveTo>
                  <a:cubicBezTo>
                    <a:pt x="67" y="0"/>
                    <a:pt x="0" y="42"/>
                    <a:pt x="0" y="125"/>
                  </a:cubicBezTo>
                  <a:cubicBezTo>
                    <a:pt x="0" y="226"/>
                    <a:pt x="67" y="276"/>
                    <a:pt x="134" y="276"/>
                  </a:cubicBezTo>
                  <a:cubicBezTo>
                    <a:pt x="200" y="276"/>
                    <a:pt x="267" y="226"/>
                    <a:pt x="267" y="125"/>
                  </a:cubicBezTo>
                  <a:cubicBezTo>
                    <a:pt x="267" y="42"/>
                    <a:pt x="200"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 name="Google Shape;595;p43"/>
            <p:cNvSpPr/>
            <p:nvPr/>
          </p:nvSpPr>
          <p:spPr>
            <a:xfrm>
              <a:off x="7948324" y="2334677"/>
              <a:ext cx="5831" cy="5831"/>
            </a:xfrm>
            <a:custGeom>
              <a:rect b="b" l="l" r="r" t="t"/>
              <a:pathLst>
                <a:path extrusionOk="0" h="267" w="267">
                  <a:moveTo>
                    <a:pt x="134" y="0"/>
                  </a:moveTo>
                  <a:cubicBezTo>
                    <a:pt x="67" y="0"/>
                    <a:pt x="0" y="67"/>
                    <a:pt x="0" y="133"/>
                  </a:cubicBezTo>
                  <a:cubicBezTo>
                    <a:pt x="0" y="200"/>
                    <a:pt x="67" y="267"/>
                    <a:pt x="134" y="267"/>
                  </a:cubicBezTo>
                  <a:cubicBezTo>
                    <a:pt x="200" y="267"/>
                    <a:pt x="267" y="200"/>
                    <a:pt x="267" y="133"/>
                  </a:cubicBezTo>
                  <a:cubicBezTo>
                    <a:pt x="267" y="67"/>
                    <a:pt x="200"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 name="Google Shape;596;p43"/>
            <p:cNvSpPr/>
            <p:nvPr/>
          </p:nvSpPr>
          <p:spPr>
            <a:xfrm>
              <a:off x="8002939" y="2334677"/>
              <a:ext cx="5852" cy="5831"/>
            </a:xfrm>
            <a:custGeom>
              <a:rect b="b" l="l" r="r" t="t"/>
              <a:pathLst>
                <a:path extrusionOk="0" h="267" w="268">
                  <a:moveTo>
                    <a:pt x="134" y="0"/>
                  </a:moveTo>
                  <a:cubicBezTo>
                    <a:pt x="68" y="0"/>
                    <a:pt x="1" y="67"/>
                    <a:pt x="1" y="133"/>
                  </a:cubicBezTo>
                  <a:cubicBezTo>
                    <a:pt x="1" y="200"/>
                    <a:pt x="68" y="267"/>
                    <a:pt x="134" y="267"/>
                  </a:cubicBezTo>
                  <a:cubicBezTo>
                    <a:pt x="201" y="267"/>
                    <a:pt x="268" y="200"/>
                    <a:pt x="268" y="133"/>
                  </a:cubicBezTo>
                  <a:cubicBezTo>
                    <a:pt x="268"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 name="Google Shape;597;p43"/>
            <p:cNvSpPr/>
            <p:nvPr/>
          </p:nvSpPr>
          <p:spPr>
            <a:xfrm>
              <a:off x="8057575" y="2334677"/>
              <a:ext cx="5852" cy="5831"/>
            </a:xfrm>
            <a:custGeom>
              <a:rect b="b" l="l" r="r" t="t"/>
              <a:pathLst>
                <a:path extrusionOk="0" h="267" w="268">
                  <a:moveTo>
                    <a:pt x="134" y="0"/>
                  </a:moveTo>
                  <a:cubicBezTo>
                    <a:pt x="67" y="0"/>
                    <a:pt x="1" y="67"/>
                    <a:pt x="1" y="133"/>
                  </a:cubicBezTo>
                  <a:cubicBezTo>
                    <a:pt x="1" y="200"/>
                    <a:pt x="67" y="267"/>
                    <a:pt x="134" y="267"/>
                  </a:cubicBezTo>
                  <a:cubicBezTo>
                    <a:pt x="201" y="267"/>
                    <a:pt x="268" y="200"/>
                    <a:pt x="268" y="133"/>
                  </a:cubicBezTo>
                  <a:cubicBezTo>
                    <a:pt x="268"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 name="Google Shape;598;p43"/>
            <p:cNvSpPr/>
            <p:nvPr/>
          </p:nvSpPr>
          <p:spPr>
            <a:xfrm>
              <a:off x="8112211" y="2334677"/>
              <a:ext cx="5852" cy="5831"/>
            </a:xfrm>
            <a:custGeom>
              <a:rect b="b" l="l" r="r" t="t"/>
              <a:pathLst>
                <a:path extrusionOk="0" h="267" w="268">
                  <a:moveTo>
                    <a:pt x="134" y="0"/>
                  </a:moveTo>
                  <a:cubicBezTo>
                    <a:pt x="34" y="0"/>
                    <a:pt x="0" y="67"/>
                    <a:pt x="0" y="133"/>
                  </a:cubicBezTo>
                  <a:cubicBezTo>
                    <a:pt x="0" y="200"/>
                    <a:pt x="34" y="267"/>
                    <a:pt x="134" y="267"/>
                  </a:cubicBezTo>
                  <a:cubicBezTo>
                    <a:pt x="201" y="267"/>
                    <a:pt x="267" y="200"/>
                    <a:pt x="267" y="133"/>
                  </a:cubicBezTo>
                  <a:cubicBezTo>
                    <a:pt x="267" y="67"/>
                    <a:pt x="201"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 name="Google Shape;599;p43"/>
            <p:cNvSpPr/>
            <p:nvPr/>
          </p:nvSpPr>
          <p:spPr>
            <a:xfrm>
              <a:off x="8166847" y="2334677"/>
              <a:ext cx="5852" cy="5831"/>
            </a:xfrm>
            <a:custGeom>
              <a:rect b="b" l="l" r="r" t="t"/>
              <a:pathLst>
                <a:path extrusionOk="0" h="267" w="268">
                  <a:moveTo>
                    <a:pt x="134" y="0"/>
                  </a:moveTo>
                  <a:cubicBezTo>
                    <a:pt x="34" y="0"/>
                    <a:pt x="0" y="67"/>
                    <a:pt x="0" y="133"/>
                  </a:cubicBezTo>
                  <a:cubicBezTo>
                    <a:pt x="0" y="200"/>
                    <a:pt x="34" y="267"/>
                    <a:pt x="134" y="267"/>
                  </a:cubicBezTo>
                  <a:cubicBezTo>
                    <a:pt x="200" y="267"/>
                    <a:pt x="267" y="200"/>
                    <a:pt x="267" y="133"/>
                  </a:cubicBezTo>
                  <a:cubicBezTo>
                    <a:pt x="267" y="67"/>
                    <a:pt x="200" y="0"/>
                    <a:pt x="1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 name="Google Shape;600;p43"/>
            <p:cNvSpPr/>
            <p:nvPr/>
          </p:nvSpPr>
          <p:spPr>
            <a:xfrm>
              <a:off x="4714131" y="2057871"/>
              <a:ext cx="450923" cy="938248"/>
            </a:xfrm>
            <a:custGeom>
              <a:rect b="b" l="l" r="r" t="t"/>
              <a:pathLst>
                <a:path extrusionOk="0" h="42965" w="20649">
                  <a:moveTo>
                    <a:pt x="12009" y="0"/>
                  </a:moveTo>
                  <a:lnTo>
                    <a:pt x="0" y="5504"/>
                  </a:lnTo>
                  <a:lnTo>
                    <a:pt x="7506" y="42964"/>
                  </a:lnTo>
                  <a:lnTo>
                    <a:pt x="20648" y="42964"/>
                  </a:lnTo>
                  <a:lnTo>
                    <a:pt x="120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43"/>
            <p:cNvSpPr/>
            <p:nvPr/>
          </p:nvSpPr>
          <p:spPr>
            <a:xfrm>
              <a:off x="4976350" y="2057871"/>
              <a:ext cx="1008914" cy="938248"/>
            </a:xfrm>
            <a:custGeom>
              <a:rect b="b" l="l" r="r" t="t"/>
              <a:pathLst>
                <a:path extrusionOk="0" h="42965" w="46201">
                  <a:moveTo>
                    <a:pt x="1" y="0"/>
                  </a:moveTo>
                  <a:lnTo>
                    <a:pt x="8640" y="42964"/>
                  </a:lnTo>
                  <a:lnTo>
                    <a:pt x="46201" y="42964"/>
                  </a:lnTo>
                  <a:lnTo>
                    <a:pt x="37594"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 name="Google Shape;602;p43"/>
            <p:cNvSpPr/>
            <p:nvPr/>
          </p:nvSpPr>
          <p:spPr>
            <a:xfrm>
              <a:off x="4577912" y="2557567"/>
              <a:ext cx="439261" cy="901823"/>
            </a:xfrm>
            <a:custGeom>
              <a:rect b="b" l="l" r="r" t="t"/>
              <a:pathLst>
                <a:path extrusionOk="0" h="41297" w="20115">
                  <a:moveTo>
                    <a:pt x="1" y="0"/>
                  </a:moveTo>
                  <a:lnTo>
                    <a:pt x="1" y="41297"/>
                  </a:lnTo>
                  <a:lnTo>
                    <a:pt x="20115" y="41297"/>
                  </a:lnTo>
                  <a:lnTo>
                    <a:pt x="20115"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 name="Google Shape;603;p43"/>
            <p:cNvSpPr/>
            <p:nvPr/>
          </p:nvSpPr>
          <p:spPr>
            <a:xfrm>
              <a:off x="5897086" y="2557567"/>
              <a:ext cx="299414" cy="901823"/>
            </a:xfrm>
            <a:custGeom>
              <a:rect b="b" l="l" r="r" t="t"/>
              <a:pathLst>
                <a:path extrusionOk="0" h="41297" w="13711">
                  <a:moveTo>
                    <a:pt x="0" y="0"/>
                  </a:moveTo>
                  <a:lnTo>
                    <a:pt x="8206" y="41297"/>
                  </a:lnTo>
                  <a:lnTo>
                    <a:pt x="13710" y="41297"/>
                  </a:lnTo>
                  <a:lnTo>
                    <a:pt x="1371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 name="Google Shape;604;p43"/>
            <p:cNvSpPr/>
            <p:nvPr/>
          </p:nvSpPr>
          <p:spPr>
            <a:xfrm>
              <a:off x="5017141" y="2557567"/>
              <a:ext cx="241872" cy="901823"/>
            </a:xfrm>
            <a:custGeom>
              <a:rect b="b" l="l" r="r" t="t"/>
              <a:pathLst>
                <a:path extrusionOk="0" h="41297" w="11076">
                  <a:moveTo>
                    <a:pt x="1" y="0"/>
                  </a:moveTo>
                  <a:lnTo>
                    <a:pt x="1" y="41297"/>
                  </a:lnTo>
                  <a:lnTo>
                    <a:pt x="11076" y="41297"/>
                  </a:lnTo>
                  <a:lnTo>
                    <a:pt x="1107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 name="Google Shape;605;p43"/>
            <p:cNvSpPr/>
            <p:nvPr/>
          </p:nvSpPr>
          <p:spPr>
            <a:xfrm>
              <a:off x="6196471" y="2557567"/>
              <a:ext cx="241130" cy="901823"/>
            </a:xfrm>
            <a:custGeom>
              <a:rect b="b" l="l" r="r" t="t"/>
              <a:pathLst>
                <a:path extrusionOk="0" h="41297" w="11042">
                  <a:moveTo>
                    <a:pt x="0" y="0"/>
                  </a:moveTo>
                  <a:lnTo>
                    <a:pt x="0" y="41297"/>
                  </a:lnTo>
                  <a:lnTo>
                    <a:pt x="11041" y="41297"/>
                  </a:lnTo>
                  <a:lnTo>
                    <a:pt x="1104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 name="Google Shape;606;p43"/>
            <p:cNvSpPr/>
            <p:nvPr/>
          </p:nvSpPr>
          <p:spPr>
            <a:xfrm>
              <a:off x="5258986" y="2996076"/>
              <a:ext cx="937528" cy="463304"/>
            </a:xfrm>
            <a:custGeom>
              <a:rect b="b" l="l" r="r" t="t"/>
              <a:pathLst>
                <a:path extrusionOk="0" h="21216" w="42932">
                  <a:moveTo>
                    <a:pt x="1" y="0"/>
                  </a:moveTo>
                  <a:lnTo>
                    <a:pt x="1" y="21216"/>
                  </a:lnTo>
                  <a:lnTo>
                    <a:pt x="42931" y="21216"/>
                  </a:lnTo>
                  <a:lnTo>
                    <a:pt x="42931"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 name="Google Shape;607;p43"/>
            <p:cNvSpPr/>
            <p:nvPr/>
          </p:nvSpPr>
          <p:spPr>
            <a:xfrm>
              <a:off x="5258986" y="2796485"/>
              <a:ext cx="937528" cy="201800"/>
            </a:xfrm>
            <a:custGeom>
              <a:rect b="b" l="l" r="r" t="t"/>
              <a:pathLst>
                <a:path extrusionOk="0" h="9241" w="42932">
                  <a:moveTo>
                    <a:pt x="1" y="1"/>
                  </a:moveTo>
                  <a:lnTo>
                    <a:pt x="1" y="9240"/>
                  </a:lnTo>
                  <a:lnTo>
                    <a:pt x="42931" y="9240"/>
                  </a:lnTo>
                  <a:lnTo>
                    <a:pt x="42931"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 name="Google Shape;608;p43"/>
            <p:cNvSpPr/>
            <p:nvPr/>
          </p:nvSpPr>
          <p:spPr>
            <a:xfrm>
              <a:off x="5076887" y="2554641"/>
              <a:ext cx="186492" cy="847208"/>
            </a:xfrm>
            <a:custGeom>
              <a:rect b="b" l="l" r="r" t="t"/>
              <a:pathLst>
                <a:path extrusionOk="0" h="38796" w="8540">
                  <a:moveTo>
                    <a:pt x="8340" y="1"/>
                  </a:moveTo>
                  <a:lnTo>
                    <a:pt x="4170" y="68"/>
                  </a:lnTo>
                  <a:lnTo>
                    <a:pt x="0" y="134"/>
                  </a:lnTo>
                  <a:lnTo>
                    <a:pt x="4103" y="201"/>
                  </a:lnTo>
                  <a:lnTo>
                    <a:pt x="8171" y="266"/>
                  </a:lnTo>
                  <a:lnTo>
                    <a:pt x="8171" y="266"/>
                  </a:lnTo>
                  <a:lnTo>
                    <a:pt x="8106" y="4971"/>
                  </a:lnTo>
                  <a:lnTo>
                    <a:pt x="8106" y="9808"/>
                  </a:lnTo>
                  <a:cubicBezTo>
                    <a:pt x="8106" y="13010"/>
                    <a:pt x="8106" y="16246"/>
                    <a:pt x="8106" y="19448"/>
                  </a:cubicBezTo>
                  <a:cubicBezTo>
                    <a:pt x="8139" y="22684"/>
                    <a:pt x="8139" y="25886"/>
                    <a:pt x="8173" y="29122"/>
                  </a:cubicBezTo>
                  <a:cubicBezTo>
                    <a:pt x="8206" y="32357"/>
                    <a:pt x="8239" y="35560"/>
                    <a:pt x="8306" y="38795"/>
                  </a:cubicBezTo>
                  <a:cubicBezTo>
                    <a:pt x="8373" y="35560"/>
                    <a:pt x="8406" y="32357"/>
                    <a:pt x="8440" y="29122"/>
                  </a:cubicBezTo>
                  <a:cubicBezTo>
                    <a:pt x="8506" y="25886"/>
                    <a:pt x="8473" y="22684"/>
                    <a:pt x="8506" y="19448"/>
                  </a:cubicBezTo>
                  <a:cubicBezTo>
                    <a:pt x="8540" y="16246"/>
                    <a:pt x="8506" y="13010"/>
                    <a:pt x="8506" y="9808"/>
                  </a:cubicBezTo>
                  <a:lnTo>
                    <a:pt x="8506" y="4971"/>
                  </a:lnTo>
                  <a:lnTo>
                    <a:pt x="8473" y="134"/>
                  </a:lnTo>
                  <a:lnTo>
                    <a:pt x="847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 name="Google Shape;609;p43"/>
            <p:cNvSpPr/>
            <p:nvPr/>
          </p:nvSpPr>
          <p:spPr>
            <a:xfrm>
              <a:off x="6191361" y="2557567"/>
              <a:ext cx="9499" cy="847186"/>
            </a:xfrm>
            <a:custGeom>
              <a:rect b="b" l="l" r="r" t="t"/>
              <a:pathLst>
                <a:path extrusionOk="0" h="38795" w="435">
                  <a:moveTo>
                    <a:pt x="234" y="0"/>
                  </a:moveTo>
                  <a:cubicBezTo>
                    <a:pt x="134" y="3236"/>
                    <a:pt x="101" y="6472"/>
                    <a:pt x="67" y="9707"/>
                  </a:cubicBezTo>
                  <a:lnTo>
                    <a:pt x="1" y="19414"/>
                  </a:lnTo>
                  <a:lnTo>
                    <a:pt x="67" y="29088"/>
                  </a:lnTo>
                  <a:lnTo>
                    <a:pt x="134" y="33958"/>
                  </a:lnTo>
                  <a:lnTo>
                    <a:pt x="234" y="38795"/>
                  </a:lnTo>
                  <a:lnTo>
                    <a:pt x="334" y="33958"/>
                  </a:lnTo>
                  <a:lnTo>
                    <a:pt x="368" y="29088"/>
                  </a:lnTo>
                  <a:lnTo>
                    <a:pt x="434" y="19381"/>
                  </a:lnTo>
                  <a:lnTo>
                    <a:pt x="368" y="9707"/>
                  </a:lnTo>
                  <a:cubicBezTo>
                    <a:pt x="334" y="6472"/>
                    <a:pt x="301" y="3236"/>
                    <a:pt x="23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 name="Google Shape;610;p43"/>
            <p:cNvSpPr/>
            <p:nvPr/>
          </p:nvSpPr>
          <p:spPr>
            <a:xfrm>
              <a:off x="5258986" y="2991708"/>
              <a:ext cx="937528" cy="9477"/>
            </a:xfrm>
            <a:custGeom>
              <a:rect b="b" l="l" r="r" t="t"/>
              <a:pathLst>
                <a:path extrusionOk="0" h="434" w="42932">
                  <a:moveTo>
                    <a:pt x="21449" y="0"/>
                  </a:moveTo>
                  <a:lnTo>
                    <a:pt x="10708" y="67"/>
                  </a:lnTo>
                  <a:lnTo>
                    <a:pt x="5371" y="100"/>
                  </a:lnTo>
                  <a:lnTo>
                    <a:pt x="1" y="200"/>
                  </a:lnTo>
                  <a:lnTo>
                    <a:pt x="5371" y="300"/>
                  </a:lnTo>
                  <a:lnTo>
                    <a:pt x="10708" y="367"/>
                  </a:lnTo>
                  <a:lnTo>
                    <a:pt x="21449" y="434"/>
                  </a:lnTo>
                  <a:lnTo>
                    <a:pt x="32190" y="367"/>
                  </a:lnTo>
                  <a:cubicBezTo>
                    <a:pt x="35759" y="334"/>
                    <a:pt x="39329" y="300"/>
                    <a:pt x="42931" y="200"/>
                  </a:cubicBezTo>
                  <a:cubicBezTo>
                    <a:pt x="39329" y="134"/>
                    <a:pt x="35759" y="100"/>
                    <a:pt x="32190" y="67"/>
                  </a:cubicBezTo>
                  <a:lnTo>
                    <a:pt x="2144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 name="Google Shape;611;p43"/>
            <p:cNvSpPr/>
            <p:nvPr/>
          </p:nvSpPr>
          <p:spPr>
            <a:xfrm>
              <a:off x="5258986" y="2792118"/>
              <a:ext cx="937528" cy="8757"/>
            </a:xfrm>
            <a:custGeom>
              <a:rect b="b" l="l" r="r" t="t"/>
              <a:pathLst>
                <a:path extrusionOk="0" h="401" w="42932">
                  <a:moveTo>
                    <a:pt x="21449" y="0"/>
                  </a:moveTo>
                  <a:lnTo>
                    <a:pt x="10708" y="34"/>
                  </a:lnTo>
                  <a:lnTo>
                    <a:pt x="5371" y="100"/>
                  </a:lnTo>
                  <a:lnTo>
                    <a:pt x="1" y="201"/>
                  </a:lnTo>
                  <a:lnTo>
                    <a:pt x="5371" y="301"/>
                  </a:lnTo>
                  <a:lnTo>
                    <a:pt x="10708" y="367"/>
                  </a:lnTo>
                  <a:lnTo>
                    <a:pt x="21449" y="401"/>
                  </a:lnTo>
                  <a:lnTo>
                    <a:pt x="32190" y="367"/>
                  </a:lnTo>
                  <a:cubicBezTo>
                    <a:pt x="35759" y="334"/>
                    <a:pt x="39329" y="267"/>
                    <a:pt x="42931" y="201"/>
                  </a:cubicBezTo>
                  <a:cubicBezTo>
                    <a:pt x="39329" y="100"/>
                    <a:pt x="35759" y="67"/>
                    <a:pt x="32190" y="34"/>
                  </a:cubicBezTo>
                  <a:lnTo>
                    <a:pt x="2144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 name="Google Shape;612;p43"/>
            <p:cNvSpPr/>
            <p:nvPr/>
          </p:nvSpPr>
          <p:spPr>
            <a:xfrm>
              <a:off x="4642025" y="3459348"/>
              <a:ext cx="102724" cy="241872"/>
            </a:xfrm>
            <a:custGeom>
              <a:rect b="b" l="l" r="r" t="t"/>
              <a:pathLst>
                <a:path extrusionOk="0" h="11076" w="4704">
                  <a:moveTo>
                    <a:pt x="0" y="1"/>
                  </a:moveTo>
                  <a:lnTo>
                    <a:pt x="267" y="3336"/>
                  </a:lnTo>
                  <a:lnTo>
                    <a:pt x="901" y="11075"/>
                  </a:lnTo>
                  <a:lnTo>
                    <a:pt x="3803" y="11075"/>
                  </a:lnTo>
                  <a:lnTo>
                    <a:pt x="4437" y="3336"/>
                  </a:lnTo>
                  <a:lnTo>
                    <a:pt x="4703"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 name="Google Shape;613;p43"/>
            <p:cNvSpPr/>
            <p:nvPr/>
          </p:nvSpPr>
          <p:spPr>
            <a:xfrm>
              <a:off x="4642025" y="3459348"/>
              <a:ext cx="102724" cy="72872"/>
            </a:xfrm>
            <a:custGeom>
              <a:rect b="b" l="l" r="r" t="t"/>
              <a:pathLst>
                <a:path extrusionOk="0" h="3337" w="4704">
                  <a:moveTo>
                    <a:pt x="0" y="1"/>
                  </a:moveTo>
                  <a:lnTo>
                    <a:pt x="267" y="3336"/>
                  </a:lnTo>
                  <a:lnTo>
                    <a:pt x="4437" y="3336"/>
                  </a:lnTo>
                  <a:lnTo>
                    <a:pt x="4703"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 name="Google Shape;614;p43"/>
            <p:cNvSpPr/>
            <p:nvPr/>
          </p:nvSpPr>
          <p:spPr>
            <a:xfrm>
              <a:off x="5086343" y="3459348"/>
              <a:ext cx="103466" cy="241872"/>
            </a:xfrm>
            <a:custGeom>
              <a:rect b="b" l="l" r="r" t="t"/>
              <a:pathLst>
                <a:path extrusionOk="0" h="11076" w="4738">
                  <a:moveTo>
                    <a:pt x="1" y="1"/>
                  </a:moveTo>
                  <a:lnTo>
                    <a:pt x="268" y="3336"/>
                  </a:lnTo>
                  <a:lnTo>
                    <a:pt x="902" y="11075"/>
                  </a:lnTo>
                  <a:lnTo>
                    <a:pt x="3837" y="11075"/>
                  </a:lnTo>
                  <a:lnTo>
                    <a:pt x="4471" y="3336"/>
                  </a:lnTo>
                  <a:lnTo>
                    <a:pt x="4738"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 name="Google Shape;615;p43"/>
            <p:cNvSpPr/>
            <p:nvPr/>
          </p:nvSpPr>
          <p:spPr>
            <a:xfrm>
              <a:off x="5086343" y="3459348"/>
              <a:ext cx="103466" cy="72872"/>
            </a:xfrm>
            <a:custGeom>
              <a:rect b="b" l="l" r="r" t="t"/>
              <a:pathLst>
                <a:path extrusionOk="0" h="3337" w="4738">
                  <a:moveTo>
                    <a:pt x="1" y="1"/>
                  </a:moveTo>
                  <a:lnTo>
                    <a:pt x="268" y="3336"/>
                  </a:lnTo>
                  <a:lnTo>
                    <a:pt x="4471" y="3336"/>
                  </a:lnTo>
                  <a:lnTo>
                    <a:pt x="4738"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 name="Google Shape;616;p43"/>
            <p:cNvSpPr/>
            <p:nvPr/>
          </p:nvSpPr>
          <p:spPr>
            <a:xfrm>
              <a:off x="5824238" y="3459348"/>
              <a:ext cx="103466" cy="241872"/>
            </a:xfrm>
            <a:custGeom>
              <a:rect b="b" l="l" r="r" t="t"/>
              <a:pathLst>
                <a:path extrusionOk="0" h="11076" w="4738">
                  <a:moveTo>
                    <a:pt x="1" y="1"/>
                  </a:moveTo>
                  <a:lnTo>
                    <a:pt x="268" y="3336"/>
                  </a:lnTo>
                  <a:lnTo>
                    <a:pt x="901" y="11075"/>
                  </a:lnTo>
                  <a:lnTo>
                    <a:pt x="3837" y="11075"/>
                  </a:lnTo>
                  <a:lnTo>
                    <a:pt x="4471" y="3336"/>
                  </a:lnTo>
                  <a:lnTo>
                    <a:pt x="4737"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 name="Google Shape;617;p43"/>
            <p:cNvSpPr/>
            <p:nvPr/>
          </p:nvSpPr>
          <p:spPr>
            <a:xfrm>
              <a:off x="5824238" y="3459348"/>
              <a:ext cx="103466" cy="72872"/>
            </a:xfrm>
            <a:custGeom>
              <a:rect b="b" l="l" r="r" t="t"/>
              <a:pathLst>
                <a:path extrusionOk="0" h="3337" w="4738">
                  <a:moveTo>
                    <a:pt x="1" y="1"/>
                  </a:moveTo>
                  <a:lnTo>
                    <a:pt x="268" y="3336"/>
                  </a:lnTo>
                  <a:lnTo>
                    <a:pt x="4471" y="3336"/>
                  </a:lnTo>
                  <a:lnTo>
                    <a:pt x="4737"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 name="Google Shape;618;p43"/>
            <p:cNvSpPr/>
            <p:nvPr/>
          </p:nvSpPr>
          <p:spPr>
            <a:xfrm>
              <a:off x="6269298" y="3459348"/>
              <a:ext cx="103466" cy="241872"/>
            </a:xfrm>
            <a:custGeom>
              <a:rect b="b" l="l" r="r" t="t"/>
              <a:pathLst>
                <a:path extrusionOk="0" h="11076" w="4738">
                  <a:moveTo>
                    <a:pt x="1" y="1"/>
                  </a:moveTo>
                  <a:lnTo>
                    <a:pt x="268" y="3336"/>
                  </a:lnTo>
                  <a:lnTo>
                    <a:pt x="902" y="11075"/>
                  </a:lnTo>
                  <a:lnTo>
                    <a:pt x="3804" y="11075"/>
                  </a:lnTo>
                  <a:lnTo>
                    <a:pt x="4437" y="3336"/>
                  </a:lnTo>
                  <a:lnTo>
                    <a:pt x="4738"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 name="Google Shape;619;p43"/>
            <p:cNvSpPr/>
            <p:nvPr/>
          </p:nvSpPr>
          <p:spPr>
            <a:xfrm>
              <a:off x="6269298" y="3459348"/>
              <a:ext cx="103466" cy="72872"/>
            </a:xfrm>
            <a:custGeom>
              <a:rect b="b" l="l" r="r" t="t"/>
              <a:pathLst>
                <a:path extrusionOk="0" h="3337" w="4738">
                  <a:moveTo>
                    <a:pt x="1" y="1"/>
                  </a:moveTo>
                  <a:lnTo>
                    <a:pt x="268" y="3336"/>
                  </a:lnTo>
                  <a:lnTo>
                    <a:pt x="4437" y="3336"/>
                  </a:lnTo>
                  <a:lnTo>
                    <a:pt x="4738"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 name="Google Shape;620;p43"/>
            <p:cNvSpPr/>
            <p:nvPr/>
          </p:nvSpPr>
          <p:spPr>
            <a:xfrm>
              <a:off x="4470845" y="4136775"/>
              <a:ext cx="747388" cy="158104"/>
            </a:xfrm>
            <a:custGeom>
              <a:rect b="b" l="l" r="r" t="t"/>
              <a:pathLst>
                <a:path extrusionOk="0" h="7240" w="34225">
                  <a:moveTo>
                    <a:pt x="17112" y="1"/>
                  </a:moveTo>
                  <a:cubicBezTo>
                    <a:pt x="7672" y="1"/>
                    <a:pt x="0" y="1635"/>
                    <a:pt x="0" y="3637"/>
                  </a:cubicBezTo>
                  <a:cubicBezTo>
                    <a:pt x="0" y="5605"/>
                    <a:pt x="7672" y="7239"/>
                    <a:pt x="17112" y="7239"/>
                  </a:cubicBezTo>
                  <a:cubicBezTo>
                    <a:pt x="26586" y="7239"/>
                    <a:pt x="34225" y="5605"/>
                    <a:pt x="34225" y="3637"/>
                  </a:cubicBezTo>
                  <a:cubicBezTo>
                    <a:pt x="34225" y="1635"/>
                    <a:pt x="26586" y="1"/>
                    <a:pt x="1711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 name="Google Shape;621;p43"/>
            <p:cNvSpPr/>
            <p:nvPr/>
          </p:nvSpPr>
          <p:spPr>
            <a:xfrm>
              <a:off x="4850350" y="3991100"/>
              <a:ext cx="3259050" cy="474223"/>
            </a:xfrm>
            <a:custGeom>
              <a:rect b="b" l="l" r="r" t="t"/>
              <a:pathLst>
                <a:path extrusionOk="0" h="21716" w="149241">
                  <a:moveTo>
                    <a:pt x="74620" y="0"/>
                  </a:moveTo>
                  <a:cubicBezTo>
                    <a:pt x="33391" y="0"/>
                    <a:pt x="0" y="4871"/>
                    <a:pt x="0" y="10875"/>
                  </a:cubicBezTo>
                  <a:cubicBezTo>
                    <a:pt x="0" y="16879"/>
                    <a:pt x="33391" y="21716"/>
                    <a:pt x="74620" y="21716"/>
                  </a:cubicBezTo>
                  <a:cubicBezTo>
                    <a:pt x="115850" y="21716"/>
                    <a:pt x="149240" y="16879"/>
                    <a:pt x="149240" y="10875"/>
                  </a:cubicBezTo>
                  <a:cubicBezTo>
                    <a:pt x="149240" y="4871"/>
                    <a:pt x="115850" y="0"/>
                    <a:pt x="7462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 name="Google Shape;622;p43"/>
            <p:cNvSpPr/>
            <p:nvPr/>
          </p:nvSpPr>
          <p:spPr>
            <a:xfrm>
              <a:off x="4567714" y="3696082"/>
              <a:ext cx="3824314" cy="9499"/>
            </a:xfrm>
            <a:custGeom>
              <a:rect b="b" l="l" r="r" t="t"/>
              <a:pathLst>
                <a:path extrusionOk="0" h="435" w="175126">
                  <a:moveTo>
                    <a:pt x="87563" y="1"/>
                  </a:moveTo>
                  <a:lnTo>
                    <a:pt x="43799" y="67"/>
                  </a:lnTo>
                  <a:lnTo>
                    <a:pt x="21883" y="101"/>
                  </a:lnTo>
                  <a:lnTo>
                    <a:pt x="1" y="234"/>
                  </a:lnTo>
                  <a:lnTo>
                    <a:pt x="21883" y="334"/>
                  </a:lnTo>
                  <a:lnTo>
                    <a:pt x="43799" y="368"/>
                  </a:lnTo>
                  <a:lnTo>
                    <a:pt x="87563" y="434"/>
                  </a:lnTo>
                  <a:lnTo>
                    <a:pt x="131328" y="368"/>
                  </a:lnTo>
                  <a:lnTo>
                    <a:pt x="153243" y="334"/>
                  </a:lnTo>
                  <a:lnTo>
                    <a:pt x="175126" y="234"/>
                  </a:lnTo>
                  <a:lnTo>
                    <a:pt x="153243" y="101"/>
                  </a:lnTo>
                  <a:lnTo>
                    <a:pt x="131328" y="67"/>
                  </a:lnTo>
                  <a:lnTo>
                    <a:pt x="87563"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 name="Google Shape;623;p43"/>
            <p:cNvSpPr/>
            <p:nvPr/>
          </p:nvSpPr>
          <p:spPr>
            <a:xfrm>
              <a:off x="5873764" y="759094"/>
              <a:ext cx="1202678" cy="873413"/>
            </a:xfrm>
            <a:custGeom>
              <a:rect b="b" l="l" r="r" t="t"/>
              <a:pathLst>
                <a:path extrusionOk="0" h="39996" w="55074">
                  <a:moveTo>
                    <a:pt x="28021" y="0"/>
                  </a:moveTo>
                  <a:cubicBezTo>
                    <a:pt x="13077" y="0"/>
                    <a:pt x="935" y="8940"/>
                    <a:pt x="935" y="19981"/>
                  </a:cubicBezTo>
                  <a:cubicBezTo>
                    <a:pt x="968" y="23084"/>
                    <a:pt x="1902" y="26119"/>
                    <a:pt x="3637" y="28688"/>
                  </a:cubicBezTo>
                  <a:lnTo>
                    <a:pt x="1" y="36827"/>
                  </a:lnTo>
                  <a:lnTo>
                    <a:pt x="9341" y="34458"/>
                  </a:lnTo>
                  <a:cubicBezTo>
                    <a:pt x="14178" y="37928"/>
                    <a:pt x="20749" y="39996"/>
                    <a:pt x="28021" y="39996"/>
                  </a:cubicBezTo>
                  <a:cubicBezTo>
                    <a:pt x="42965" y="39996"/>
                    <a:pt x="55074" y="31023"/>
                    <a:pt x="55074" y="19981"/>
                  </a:cubicBezTo>
                  <a:cubicBezTo>
                    <a:pt x="55074" y="8940"/>
                    <a:pt x="42965" y="0"/>
                    <a:pt x="2802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 name="Google Shape;624;p43"/>
            <p:cNvSpPr/>
            <p:nvPr/>
          </p:nvSpPr>
          <p:spPr>
            <a:xfrm>
              <a:off x="5872323" y="755840"/>
              <a:ext cx="1212855" cy="879855"/>
            </a:xfrm>
            <a:custGeom>
              <a:rect b="b" l="l" r="r" t="t"/>
              <a:pathLst>
                <a:path extrusionOk="0" h="40291" w="55540">
                  <a:moveTo>
                    <a:pt x="28111" y="0"/>
                  </a:moveTo>
                  <a:cubicBezTo>
                    <a:pt x="24326" y="0"/>
                    <a:pt x="20559" y="601"/>
                    <a:pt x="16946" y="1784"/>
                  </a:cubicBezTo>
                  <a:cubicBezTo>
                    <a:pt x="14144" y="2685"/>
                    <a:pt x="11475" y="4052"/>
                    <a:pt x="9107" y="5753"/>
                  </a:cubicBezTo>
                  <a:cubicBezTo>
                    <a:pt x="6672" y="7455"/>
                    <a:pt x="4637" y="9623"/>
                    <a:pt x="3136" y="12158"/>
                  </a:cubicBezTo>
                  <a:cubicBezTo>
                    <a:pt x="1635" y="14727"/>
                    <a:pt x="868" y="17629"/>
                    <a:pt x="968" y="20597"/>
                  </a:cubicBezTo>
                  <a:cubicBezTo>
                    <a:pt x="1101" y="23533"/>
                    <a:pt x="2035" y="26402"/>
                    <a:pt x="3703" y="28837"/>
                  </a:cubicBezTo>
                  <a:cubicBezTo>
                    <a:pt x="2068" y="26402"/>
                    <a:pt x="1168" y="23533"/>
                    <a:pt x="1068" y="20597"/>
                  </a:cubicBezTo>
                  <a:cubicBezTo>
                    <a:pt x="1001" y="17662"/>
                    <a:pt x="1768" y="14760"/>
                    <a:pt x="3303" y="12258"/>
                  </a:cubicBezTo>
                  <a:cubicBezTo>
                    <a:pt x="4837" y="9756"/>
                    <a:pt x="6838" y="7621"/>
                    <a:pt x="9240" y="5954"/>
                  </a:cubicBezTo>
                  <a:cubicBezTo>
                    <a:pt x="11609" y="4252"/>
                    <a:pt x="14244" y="2951"/>
                    <a:pt x="17012" y="2051"/>
                  </a:cubicBezTo>
                  <a:cubicBezTo>
                    <a:pt x="20615" y="893"/>
                    <a:pt x="24355" y="314"/>
                    <a:pt x="28092" y="314"/>
                  </a:cubicBezTo>
                  <a:cubicBezTo>
                    <a:pt x="30168" y="314"/>
                    <a:pt x="32242" y="493"/>
                    <a:pt x="34291" y="850"/>
                  </a:cubicBezTo>
                  <a:cubicBezTo>
                    <a:pt x="37193" y="1350"/>
                    <a:pt x="39962" y="2218"/>
                    <a:pt x="42597" y="3485"/>
                  </a:cubicBezTo>
                  <a:cubicBezTo>
                    <a:pt x="45266" y="4719"/>
                    <a:pt x="47668" y="6387"/>
                    <a:pt x="49736" y="8422"/>
                  </a:cubicBezTo>
                  <a:cubicBezTo>
                    <a:pt x="51804" y="10457"/>
                    <a:pt x="53372" y="12959"/>
                    <a:pt x="54272" y="15727"/>
                  </a:cubicBezTo>
                  <a:cubicBezTo>
                    <a:pt x="55140" y="18529"/>
                    <a:pt x="55173" y="21498"/>
                    <a:pt x="54372" y="24267"/>
                  </a:cubicBezTo>
                  <a:cubicBezTo>
                    <a:pt x="53538" y="27069"/>
                    <a:pt x="52004" y="29604"/>
                    <a:pt x="49969" y="31672"/>
                  </a:cubicBezTo>
                  <a:cubicBezTo>
                    <a:pt x="47901" y="33740"/>
                    <a:pt x="45499" y="35441"/>
                    <a:pt x="42864" y="36709"/>
                  </a:cubicBezTo>
                  <a:cubicBezTo>
                    <a:pt x="38225" y="38897"/>
                    <a:pt x="33178" y="40013"/>
                    <a:pt x="28080" y="40013"/>
                  </a:cubicBezTo>
                  <a:cubicBezTo>
                    <a:pt x="27349" y="40013"/>
                    <a:pt x="26617" y="39991"/>
                    <a:pt x="25885" y="39945"/>
                  </a:cubicBezTo>
                  <a:cubicBezTo>
                    <a:pt x="24418" y="39844"/>
                    <a:pt x="22983" y="39678"/>
                    <a:pt x="21516" y="39411"/>
                  </a:cubicBezTo>
                  <a:cubicBezTo>
                    <a:pt x="20081" y="39177"/>
                    <a:pt x="18680" y="38810"/>
                    <a:pt x="17279" y="38377"/>
                  </a:cubicBezTo>
                  <a:cubicBezTo>
                    <a:pt x="14511" y="37476"/>
                    <a:pt x="11875" y="36175"/>
                    <a:pt x="9474" y="34541"/>
                  </a:cubicBezTo>
                  <a:lnTo>
                    <a:pt x="9407" y="34507"/>
                  </a:lnTo>
                  <a:lnTo>
                    <a:pt x="9374" y="34507"/>
                  </a:lnTo>
                  <a:lnTo>
                    <a:pt x="175" y="36881"/>
                  </a:lnTo>
                  <a:lnTo>
                    <a:pt x="175" y="36881"/>
                  </a:lnTo>
                  <a:lnTo>
                    <a:pt x="3703" y="28837"/>
                  </a:lnTo>
                  <a:lnTo>
                    <a:pt x="34" y="36942"/>
                  </a:lnTo>
                  <a:lnTo>
                    <a:pt x="0" y="37042"/>
                  </a:lnTo>
                  <a:lnTo>
                    <a:pt x="100" y="37009"/>
                  </a:lnTo>
                  <a:lnTo>
                    <a:pt x="9366" y="34693"/>
                  </a:lnTo>
                  <a:lnTo>
                    <a:pt x="9366" y="34693"/>
                  </a:lnTo>
                  <a:cubicBezTo>
                    <a:pt x="11761" y="36385"/>
                    <a:pt x="14421" y="37680"/>
                    <a:pt x="17213" y="38577"/>
                  </a:cubicBezTo>
                  <a:cubicBezTo>
                    <a:pt x="18614" y="39044"/>
                    <a:pt x="20048" y="39377"/>
                    <a:pt x="21482" y="39678"/>
                  </a:cubicBezTo>
                  <a:cubicBezTo>
                    <a:pt x="22917" y="39911"/>
                    <a:pt x="24384" y="40111"/>
                    <a:pt x="25852" y="40211"/>
                  </a:cubicBezTo>
                  <a:cubicBezTo>
                    <a:pt x="26628" y="40264"/>
                    <a:pt x="27403" y="40290"/>
                    <a:pt x="28178" y="40290"/>
                  </a:cubicBezTo>
                  <a:cubicBezTo>
                    <a:pt x="33298" y="40290"/>
                    <a:pt x="38362" y="39149"/>
                    <a:pt x="42998" y="36976"/>
                  </a:cubicBezTo>
                  <a:cubicBezTo>
                    <a:pt x="45666" y="35675"/>
                    <a:pt x="48101" y="33974"/>
                    <a:pt x="50203" y="31872"/>
                  </a:cubicBezTo>
                  <a:cubicBezTo>
                    <a:pt x="52304" y="29771"/>
                    <a:pt x="53839" y="27202"/>
                    <a:pt x="54706" y="24367"/>
                  </a:cubicBezTo>
                  <a:cubicBezTo>
                    <a:pt x="55540" y="21498"/>
                    <a:pt x="55540" y="18429"/>
                    <a:pt x="54639" y="15594"/>
                  </a:cubicBezTo>
                  <a:cubicBezTo>
                    <a:pt x="53705" y="12758"/>
                    <a:pt x="52104" y="10223"/>
                    <a:pt x="50003" y="8155"/>
                  </a:cubicBezTo>
                  <a:cubicBezTo>
                    <a:pt x="47868" y="6087"/>
                    <a:pt x="45433" y="4386"/>
                    <a:pt x="42731" y="3152"/>
                  </a:cubicBezTo>
                  <a:cubicBezTo>
                    <a:pt x="40062" y="1884"/>
                    <a:pt x="37260" y="1017"/>
                    <a:pt x="34358" y="550"/>
                  </a:cubicBezTo>
                  <a:cubicBezTo>
                    <a:pt x="32285" y="182"/>
                    <a:pt x="30195" y="0"/>
                    <a:pt x="2811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 name="Google Shape;625;p43"/>
            <p:cNvSpPr/>
            <p:nvPr/>
          </p:nvSpPr>
          <p:spPr>
            <a:xfrm>
              <a:off x="6726019" y="3790047"/>
              <a:ext cx="601710" cy="530673"/>
            </a:xfrm>
            <a:custGeom>
              <a:rect b="b" l="l" r="r" t="t"/>
              <a:pathLst>
                <a:path extrusionOk="0" h="24301" w="27554">
                  <a:moveTo>
                    <a:pt x="11776" y="1"/>
                  </a:moveTo>
                  <a:lnTo>
                    <a:pt x="11776" y="9508"/>
                  </a:lnTo>
                  <a:lnTo>
                    <a:pt x="11776" y="12943"/>
                  </a:lnTo>
                  <a:lnTo>
                    <a:pt x="11843" y="15779"/>
                  </a:lnTo>
                  <a:cubicBezTo>
                    <a:pt x="11843" y="15779"/>
                    <a:pt x="2603" y="19948"/>
                    <a:pt x="1669" y="20682"/>
                  </a:cubicBezTo>
                  <a:cubicBezTo>
                    <a:pt x="735" y="21416"/>
                    <a:pt x="1" y="23851"/>
                    <a:pt x="835" y="24151"/>
                  </a:cubicBezTo>
                  <a:cubicBezTo>
                    <a:pt x="1136" y="24248"/>
                    <a:pt x="4478" y="24301"/>
                    <a:pt x="8670" y="24301"/>
                  </a:cubicBezTo>
                  <a:cubicBezTo>
                    <a:pt x="16093" y="24301"/>
                    <a:pt x="26178" y="24135"/>
                    <a:pt x="26753" y="23751"/>
                  </a:cubicBezTo>
                  <a:cubicBezTo>
                    <a:pt x="27120" y="23551"/>
                    <a:pt x="27287" y="20015"/>
                    <a:pt x="27420" y="15779"/>
                  </a:cubicBezTo>
                  <a:cubicBezTo>
                    <a:pt x="27454" y="14845"/>
                    <a:pt x="27454" y="13911"/>
                    <a:pt x="27487" y="12943"/>
                  </a:cubicBezTo>
                  <a:cubicBezTo>
                    <a:pt x="27487" y="11776"/>
                    <a:pt x="27520" y="10642"/>
                    <a:pt x="27520" y="9508"/>
                  </a:cubicBezTo>
                  <a:cubicBezTo>
                    <a:pt x="27554" y="4471"/>
                    <a:pt x="27487" y="1"/>
                    <a:pt x="2748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 name="Google Shape;626;p43"/>
            <p:cNvSpPr/>
            <p:nvPr/>
          </p:nvSpPr>
          <p:spPr>
            <a:xfrm>
              <a:off x="6726019" y="3997651"/>
              <a:ext cx="600990" cy="323064"/>
            </a:xfrm>
            <a:custGeom>
              <a:rect b="b" l="l" r="r" t="t"/>
              <a:pathLst>
                <a:path extrusionOk="0" h="14794" w="27521">
                  <a:moveTo>
                    <a:pt x="11776" y="1"/>
                  </a:moveTo>
                  <a:lnTo>
                    <a:pt x="11776" y="3436"/>
                  </a:lnTo>
                  <a:lnTo>
                    <a:pt x="11843" y="6272"/>
                  </a:lnTo>
                  <a:cubicBezTo>
                    <a:pt x="11843" y="6272"/>
                    <a:pt x="2603" y="10441"/>
                    <a:pt x="1669" y="11175"/>
                  </a:cubicBezTo>
                  <a:cubicBezTo>
                    <a:pt x="735" y="11909"/>
                    <a:pt x="1" y="14344"/>
                    <a:pt x="835" y="14644"/>
                  </a:cubicBezTo>
                  <a:cubicBezTo>
                    <a:pt x="1136" y="14741"/>
                    <a:pt x="4478" y="14794"/>
                    <a:pt x="8670" y="14794"/>
                  </a:cubicBezTo>
                  <a:cubicBezTo>
                    <a:pt x="16093" y="14794"/>
                    <a:pt x="26178" y="14628"/>
                    <a:pt x="26753" y="14244"/>
                  </a:cubicBezTo>
                  <a:cubicBezTo>
                    <a:pt x="27120" y="14044"/>
                    <a:pt x="27287" y="10508"/>
                    <a:pt x="27420" y="6272"/>
                  </a:cubicBezTo>
                  <a:cubicBezTo>
                    <a:pt x="27454" y="5338"/>
                    <a:pt x="27454" y="4404"/>
                    <a:pt x="27487" y="3436"/>
                  </a:cubicBezTo>
                  <a:cubicBezTo>
                    <a:pt x="27487" y="2269"/>
                    <a:pt x="27520" y="1135"/>
                    <a:pt x="2752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 name="Google Shape;627;p43"/>
            <p:cNvSpPr/>
            <p:nvPr/>
          </p:nvSpPr>
          <p:spPr>
            <a:xfrm>
              <a:off x="6723835" y="4071963"/>
              <a:ext cx="603894" cy="249472"/>
            </a:xfrm>
            <a:custGeom>
              <a:rect b="b" l="l" r="r" t="t"/>
              <a:pathLst>
                <a:path extrusionOk="0" h="11424" w="27654">
                  <a:moveTo>
                    <a:pt x="11843" y="0"/>
                  </a:moveTo>
                  <a:lnTo>
                    <a:pt x="11943" y="2835"/>
                  </a:lnTo>
                  <a:cubicBezTo>
                    <a:pt x="11943" y="2835"/>
                    <a:pt x="2636" y="7038"/>
                    <a:pt x="1702" y="7772"/>
                  </a:cubicBezTo>
                  <a:cubicBezTo>
                    <a:pt x="735" y="8539"/>
                    <a:pt x="1" y="10975"/>
                    <a:pt x="868" y="11275"/>
                  </a:cubicBezTo>
                  <a:cubicBezTo>
                    <a:pt x="1179" y="11372"/>
                    <a:pt x="4807" y="11424"/>
                    <a:pt x="9266" y="11424"/>
                  </a:cubicBezTo>
                  <a:cubicBezTo>
                    <a:pt x="12460" y="11424"/>
                    <a:pt x="16082" y="11397"/>
                    <a:pt x="19214" y="11341"/>
                  </a:cubicBezTo>
                  <a:cubicBezTo>
                    <a:pt x="20949" y="11308"/>
                    <a:pt x="22550" y="11241"/>
                    <a:pt x="23784" y="11175"/>
                  </a:cubicBezTo>
                  <a:cubicBezTo>
                    <a:pt x="25552" y="11108"/>
                    <a:pt x="26753" y="11008"/>
                    <a:pt x="26920" y="10874"/>
                  </a:cubicBezTo>
                  <a:cubicBezTo>
                    <a:pt x="27354" y="10608"/>
                    <a:pt x="27554" y="5437"/>
                    <a:pt x="2765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 name="Google Shape;628;p43"/>
            <p:cNvSpPr/>
            <p:nvPr/>
          </p:nvSpPr>
          <p:spPr>
            <a:xfrm>
              <a:off x="6748598" y="4294285"/>
              <a:ext cx="537617" cy="5590"/>
            </a:xfrm>
            <a:custGeom>
              <a:rect b="b" l="l" r="r" t="t"/>
              <a:pathLst>
                <a:path extrusionOk="0" h="256" w="24619">
                  <a:moveTo>
                    <a:pt x="13846" y="0"/>
                  </a:moveTo>
                  <a:cubicBezTo>
                    <a:pt x="8257" y="0"/>
                    <a:pt x="2300" y="53"/>
                    <a:pt x="68" y="126"/>
                  </a:cubicBezTo>
                  <a:cubicBezTo>
                    <a:pt x="1" y="126"/>
                    <a:pt x="1" y="160"/>
                    <a:pt x="68" y="160"/>
                  </a:cubicBezTo>
                  <a:cubicBezTo>
                    <a:pt x="2213" y="213"/>
                    <a:pt x="7798" y="256"/>
                    <a:pt x="13191" y="256"/>
                  </a:cubicBezTo>
                  <a:cubicBezTo>
                    <a:pt x="18028" y="256"/>
                    <a:pt x="22710" y="221"/>
                    <a:pt x="24618" y="126"/>
                  </a:cubicBezTo>
                  <a:cubicBezTo>
                    <a:pt x="22796" y="36"/>
                    <a:pt x="18446" y="0"/>
                    <a:pt x="1384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 name="Google Shape;629;p43"/>
            <p:cNvSpPr/>
            <p:nvPr/>
          </p:nvSpPr>
          <p:spPr>
            <a:xfrm>
              <a:off x="6968585" y="4111597"/>
              <a:ext cx="108423" cy="28323"/>
            </a:xfrm>
            <a:custGeom>
              <a:rect b="b" l="l" r="r" t="t"/>
              <a:pathLst>
                <a:path extrusionOk="0" h="1297" w="4965">
                  <a:moveTo>
                    <a:pt x="1429" y="0"/>
                  </a:moveTo>
                  <a:cubicBezTo>
                    <a:pt x="986" y="0"/>
                    <a:pt x="548" y="42"/>
                    <a:pt x="134" y="120"/>
                  </a:cubicBezTo>
                  <a:cubicBezTo>
                    <a:pt x="1" y="120"/>
                    <a:pt x="1" y="320"/>
                    <a:pt x="134" y="320"/>
                  </a:cubicBezTo>
                  <a:cubicBezTo>
                    <a:pt x="1735" y="487"/>
                    <a:pt x="3336" y="787"/>
                    <a:pt x="4871" y="1287"/>
                  </a:cubicBezTo>
                  <a:cubicBezTo>
                    <a:pt x="4883" y="1293"/>
                    <a:pt x="4894" y="1296"/>
                    <a:pt x="4904" y="1296"/>
                  </a:cubicBezTo>
                  <a:cubicBezTo>
                    <a:pt x="4948" y="1296"/>
                    <a:pt x="4965" y="1242"/>
                    <a:pt x="4938" y="1187"/>
                  </a:cubicBezTo>
                  <a:cubicBezTo>
                    <a:pt x="4022" y="346"/>
                    <a:pt x="2703" y="0"/>
                    <a:pt x="142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 name="Google Shape;630;p43"/>
            <p:cNvSpPr/>
            <p:nvPr/>
          </p:nvSpPr>
          <p:spPr>
            <a:xfrm>
              <a:off x="6943821" y="4126883"/>
              <a:ext cx="108423" cy="28323"/>
            </a:xfrm>
            <a:custGeom>
              <a:rect b="b" l="l" r="r" t="t"/>
              <a:pathLst>
                <a:path extrusionOk="0" h="1297" w="4965">
                  <a:moveTo>
                    <a:pt x="1429" y="1"/>
                  </a:moveTo>
                  <a:cubicBezTo>
                    <a:pt x="986" y="1"/>
                    <a:pt x="548" y="43"/>
                    <a:pt x="134" y="120"/>
                  </a:cubicBezTo>
                  <a:cubicBezTo>
                    <a:pt x="1" y="120"/>
                    <a:pt x="1" y="320"/>
                    <a:pt x="134" y="320"/>
                  </a:cubicBezTo>
                  <a:cubicBezTo>
                    <a:pt x="1735" y="487"/>
                    <a:pt x="3303" y="787"/>
                    <a:pt x="4837" y="1288"/>
                  </a:cubicBezTo>
                  <a:cubicBezTo>
                    <a:pt x="4856" y="1294"/>
                    <a:pt x="4872" y="1297"/>
                    <a:pt x="4886" y="1297"/>
                  </a:cubicBezTo>
                  <a:cubicBezTo>
                    <a:pt x="4947" y="1297"/>
                    <a:pt x="4965" y="1242"/>
                    <a:pt x="4937" y="1188"/>
                  </a:cubicBezTo>
                  <a:cubicBezTo>
                    <a:pt x="4022" y="346"/>
                    <a:pt x="2703" y="1"/>
                    <a:pt x="142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 name="Google Shape;631;p43"/>
            <p:cNvSpPr/>
            <p:nvPr/>
          </p:nvSpPr>
          <p:spPr>
            <a:xfrm>
              <a:off x="6918338" y="4142190"/>
              <a:ext cx="108423" cy="28323"/>
            </a:xfrm>
            <a:custGeom>
              <a:rect b="b" l="l" r="r" t="t"/>
              <a:pathLst>
                <a:path extrusionOk="0" h="1297" w="4965">
                  <a:moveTo>
                    <a:pt x="1429" y="0"/>
                  </a:moveTo>
                  <a:cubicBezTo>
                    <a:pt x="985" y="0"/>
                    <a:pt x="547" y="42"/>
                    <a:pt x="134" y="120"/>
                  </a:cubicBezTo>
                  <a:cubicBezTo>
                    <a:pt x="0" y="120"/>
                    <a:pt x="0" y="320"/>
                    <a:pt x="134" y="320"/>
                  </a:cubicBezTo>
                  <a:cubicBezTo>
                    <a:pt x="1735" y="487"/>
                    <a:pt x="3336" y="787"/>
                    <a:pt x="4870" y="1287"/>
                  </a:cubicBezTo>
                  <a:cubicBezTo>
                    <a:pt x="4883" y="1293"/>
                    <a:pt x="4894" y="1296"/>
                    <a:pt x="4903" y="1296"/>
                  </a:cubicBezTo>
                  <a:cubicBezTo>
                    <a:pt x="4947" y="1296"/>
                    <a:pt x="4964" y="1242"/>
                    <a:pt x="4937" y="1187"/>
                  </a:cubicBezTo>
                  <a:cubicBezTo>
                    <a:pt x="4022" y="346"/>
                    <a:pt x="2702" y="0"/>
                    <a:pt x="142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 name="Google Shape;632;p43"/>
            <p:cNvSpPr/>
            <p:nvPr/>
          </p:nvSpPr>
          <p:spPr>
            <a:xfrm>
              <a:off x="6892832" y="4157476"/>
              <a:ext cx="109013" cy="28323"/>
            </a:xfrm>
            <a:custGeom>
              <a:rect b="b" l="l" r="r" t="t"/>
              <a:pathLst>
                <a:path extrusionOk="0" h="1297" w="4992">
                  <a:moveTo>
                    <a:pt x="1457" y="1"/>
                  </a:moveTo>
                  <a:cubicBezTo>
                    <a:pt x="1017" y="1"/>
                    <a:pt x="581" y="43"/>
                    <a:pt x="167" y="120"/>
                  </a:cubicBezTo>
                  <a:cubicBezTo>
                    <a:pt x="1" y="120"/>
                    <a:pt x="34" y="354"/>
                    <a:pt x="167" y="354"/>
                  </a:cubicBezTo>
                  <a:cubicBezTo>
                    <a:pt x="1769" y="487"/>
                    <a:pt x="3336" y="821"/>
                    <a:pt x="4871" y="1288"/>
                  </a:cubicBezTo>
                  <a:cubicBezTo>
                    <a:pt x="4883" y="1294"/>
                    <a:pt x="4895" y="1297"/>
                    <a:pt x="4907" y="1297"/>
                  </a:cubicBezTo>
                  <a:cubicBezTo>
                    <a:pt x="4957" y="1297"/>
                    <a:pt x="4992" y="1242"/>
                    <a:pt x="4937" y="1188"/>
                  </a:cubicBezTo>
                  <a:cubicBezTo>
                    <a:pt x="4022" y="346"/>
                    <a:pt x="2721" y="1"/>
                    <a:pt x="14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 name="Google Shape;633;p43"/>
            <p:cNvSpPr/>
            <p:nvPr/>
          </p:nvSpPr>
          <p:spPr>
            <a:xfrm>
              <a:off x="6893553" y="4022349"/>
              <a:ext cx="121679" cy="98574"/>
            </a:xfrm>
            <a:custGeom>
              <a:rect b="b" l="l" r="r" t="t"/>
              <a:pathLst>
                <a:path extrusionOk="0" h="4514" w="5572">
                  <a:moveTo>
                    <a:pt x="1526" y="465"/>
                  </a:moveTo>
                  <a:cubicBezTo>
                    <a:pt x="2047" y="465"/>
                    <a:pt x="2745" y="850"/>
                    <a:pt x="3003" y="1071"/>
                  </a:cubicBezTo>
                  <a:cubicBezTo>
                    <a:pt x="3303" y="1371"/>
                    <a:pt x="3604" y="1672"/>
                    <a:pt x="3870" y="2005"/>
                  </a:cubicBezTo>
                  <a:cubicBezTo>
                    <a:pt x="4404" y="2672"/>
                    <a:pt x="4871" y="3406"/>
                    <a:pt x="5338" y="4107"/>
                  </a:cubicBezTo>
                  <a:cubicBezTo>
                    <a:pt x="4704" y="3840"/>
                    <a:pt x="4071" y="3606"/>
                    <a:pt x="3437" y="3339"/>
                  </a:cubicBezTo>
                  <a:cubicBezTo>
                    <a:pt x="2636" y="3073"/>
                    <a:pt x="1068" y="2472"/>
                    <a:pt x="935" y="1538"/>
                  </a:cubicBezTo>
                  <a:lnTo>
                    <a:pt x="935" y="1505"/>
                  </a:lnTo>
                  <a:cubicBezTo>
                    <a:pt x="801" y="715"/>
                    <a:pt x="1106" y="465"/>
                    <a:pt x="1526" y="465"/>
                  </a:cubicBezTo>
                  <a:close/>
                  <a:moveTo>
                    <a:pt x="1600" y="1"/>
                  </a:moveTo>
                  <a:cubicBezTo>
                    <a:pt x="1224" y="1"/>
                    <a:pt x="866" y="142"/>
                    <a:pt x="601" y="504"/>
                  </a:cubicBezTo>
                  <a:cubicBezTo>
                    <a:pt x="1" y="1371"/>
                    <a:pt x="668" y="2272"/>
                    <a:pt x="1335" y="2806"/>
                  </a:cubicBezTo>
                  <a:cubicBezTo>
                    <a:pt x="2469" y="3673"/>
                    <a:pt x="3937" y="4040"/>
                    <a:pt x="5271" y="4507"/>
                  </a:cubicBezTo>
                  <a:cubicBezTo>
                    <a:pt x="5289" y="4511"/>
                    <a:pt x="5306" y="4513"/>
                    <a:pt x="5324" y="4513"/>
                  </a:cubicBezTo>
                  <a:cubicBezTo>
                    <a:pt x="5438" y="4513"/>
                    <a:pt x="5538" y="4423"/>
                    <a:pt x="5538" y="4307"/>
                  </a:cubicBezTo>
                  <a:cubicBezTo>
                    <a:pt x="5572" y="4307"/>
                    <a:pt x="5572" y="4273"/>
                    <a:pt x="5572" y="4240"/>
                  </a:cubicBezTo>
                  <a:cubicBezTo>
                    <a:pt x="5071" y="2839"/>
                    <a:pt x="4204" y="1572"/>
                    <a:pt x="3070" y="604"/>
                  </a:cubicBezTo>
                  <a:cubicBezTo>
                    <a:pt x="2682" y="274"/>
                    <a:pt x="2124" y="1"/>
                    <a:pt x="16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 name="Google Shape;634;p43"/>
            <p:cNvSpPr/>
            <p:nvPr/>
          </p:nvSpPr>
          <p:spPr>
            <a:xfrm>
              <a:off x="7006472" y="4044120"/>
              <a:ext cx="133318" cy="76650"/>
            </a:xfrm>
            <a:custGeom>
              <a:rect b="b" l="l" r="r" t="t"/>
              <a:pathLst>
                <a:path extrusionOk="0" h="3510" w="6105">
                  <a:moveTo>
                    <a:pt x="4507" y="488"/>
                  </a:moveTo>
                  <a:cubicBezTo>
                    <a:pt x="5105" y="488"/>
                    <a:pt x="5585" y="752"/>
                    <a:pt x="5171" y="1675"/>
                  </a:cubicBezTo>
                  <a:cubicBezTo>
                    <a:pt x="4804" y="2576"/>
                    <a:pt x="3136" y="2776"/>
                    <a:pt x="2302" y="2876"/>
                  </a:cubicBezTo>
                  <a:cubicBezTo>
                    <a:pt x="1635" y="2943"/>
                    <a:pt x="934" y="3010"/>
                    <a:pt x="234" y="3110"/>
                  </a:cubicBezTo>
                  <a:cubicBezTo>
                    <a:pt x="868" y="2509"/>
                    <a:pt x="1535" y="1976"/>
                    <a:pt x="2235" y="1442"/>
                  </a:cubicBezTo>
                  <a:cubicBezTo>
                    <a:pt x="2569" y="1208"/>
                    <a:pt x="2902" y="975"/>
                    <a:pt x="3269" y="775"/>
                  </a:cubicBezTo>
                  <a:cubicBezTo>
                    <a:pt x="3516" y="644"/>
                    <a:pt x="4046" y="488"/>
                    <a:pt x="4507" y="488"/>
                  </a:cubicBezTo>
                  <a:close/>
                  <a:moveTo>
                    <a:pt x="4433" y="1"/>
                  </a:moveTo>
                  <a:cubicBezTo>
                    <a:pt x="4049" y="1"/>
                    <a:pt x="3653" y="109"/>
                    <a:pt x="3336" y="274"/>
                  </a:cubicBezTo>
                  <a:cubicBezTo>
                    <a:pt x="1968" y="908"/>
                    <a:pt x="834" y="1942"/>
                    <a:pt x="0" y="3176"/>
                  </a:cubicBezTo>
                  <a:cubicBezTo>
                    <a:pt x="0" y="3210"/>
                    <a:pt x="0" y="3243"/>
                    <a:pt x="34" y="3243"/>
                  </a:cubicBezTo>
                  <a:cubicBezTo>
                    <a:pt x="0" y="3377"/>
                    <a:pt x="100" y="3510"/>
                    <a:pt x="234" y="3510"/>
                  </a:cubicBezTo>
                  <a:cubicBezTo>
                    <a:pt x="1635" y="3377"/>
                    <a:pt x="3136" y="3377"/>
                    <a:pt x="4470" y="2809"/>
                  </a:cubicBezTo>
                  <a:cubicBezTo>
                    <a:pt x="5237" y="2509"/>
                    <a:pt x="6105" y="1742"/>
                    <a:pt x="5738" y="808"/>
                  </a:cubicBezTo>
                  <a:cubicBezTo>
                    <a:pt x="5503" y="220"/>
                    <a:pt x="4980" y="1"/>
                    <a:pt x="443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 name="Google Shape;635;p43"/>
            <p:cNvSpPr/>
            <p:nvPr/>
          </p:nvSpPr>
          <p:spPr>
            <a:xfrm>
              <a:off x="6982429" y="2325920"/>
              <a:ext cx="458216" cy="1629536"/>
            </a:xfrm>
            <a:custGeom>
              <a:rect b="b" l="l" r="r" t="t"/>
              <a:pathLst>
                <a:path extrusionOk="0" h="74621" w="20983">
                  <a:moveTo>
                    <a:pt x="6238" y="1"/>
                  </a:moveTo>
                  <a:cubicBezTo>
                    <a:pt x="6238" y="1"/>
                    <a:pt x="1468" y="33958"/>
                    <a:pt x="634" y="41931"/>
                  </a:cubicBezTo>
                  <a:cubicBezTo>
                    <a:pt x="1" y="48169"/>
                    <a:pt x="34" y="74621"/>
                    <a:pt x="34" y="74621"/>
                  </a:cubicBezTo>
                  <a:lnTo>
                    <a:pt x="15778" y="74621"/>
                  </a:lnTo>
                  <a:cubicBezTo>
                    <a:pt x="15778" y="74621"/>
                    <a:pt x="16646" y="42665"/>
                    <a:pt x="16646" y="42598"/>
                  </a:cubicBezTo>
                  <a:cubicBezTo>
                    <a:pt x="16746" y="42064"/>
                    <a:pt x="20982" y="1"/>
                    <a:pt x="2098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 name="Google Shape;636;p43"/>
            <p:cNvSpPr/>
            <p:nvPr/>
          </p:nvSpPr>
          <p:spPr>
            <a:xfrm>
              <a:off x="7015927" y="2325920"/>
              <a:ext cx="445834" cy="601710"/>
            </a:xfrm>
            <a:custGeom>
              <a:rect b="b" l="l" r="r" t="t"/>
              <a:pathLst>
                <a:path extrusionOk="0" h="27554" w="20416">
                  <a:moveTo>
                    <a:pt x="4704" y="1"/>
                  </a:moveTo>
                  <a:cubicBezTo>
                    <a:pt x="4704" y="1"/>
                    <a:pt x="1502" y="15012"/>
                    <a:pt x="1" y="27087"/>
                  </a:cubicBezTo>
                  <a:lnTo>
                    <a:pt x="17947" y="27554"/>
                  </a:lnTo>
                  <a:lnTo>
                    <a:pt x="2041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 name="Google Shape;637;p43"/>
            <p:cNvSpPr/>
            <p:nvPr/>
          </p:nvSpPr>
          <p:spPr>
            <a:xfrm>
              <a:off x="7177652" y="2325920"/>
              <a:ext cx="284106" cy="601710"/>
            </a:xfrm>
            <a:custGeom>
              <a:rect b="b" l="l" r="r" t="t"/>
              <a:pathLst>
                <a:path extrusionOk="0" h="27554" w="13010">
                  <a:moveTo>
                    <a:pt x="0" y="1"/>
                  </a:moveTo>
                  <a:cubicBezTo>
                    <a:pt x="0" y="1"/>
                    <a:pt x="3870" y="15278"/>
                    <a:pt x="6672" y="27454"/>
                  </a:cubicBezTo>
                  <a:lnTo>
                    <a:pt x="10541" y="27554"/>
                  </a:lnTo>
                  <a:lnTo>
                    <a:pt x="1301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 name="Google Shape;638;p43"/>
            <p:cNvSpPr/>
            <p:nvPr/>
          </p:nvSpPr>
          <p:spPr>
            <a:xfrm>
              <a:off x="7039249" y="2850794"/>
              <a:ext cx="340206" cy="14194"/>
            </a:xfrm>
            <a:custGeom>
              <a:rect b="b" l="l" r="r" t="t"/>
              <a:pathLst>
                <a:path extrusionOk="0" h="650" w="15579">
                  <a:moveTo>
                    <a:pt x="501" y="0"/>
                  </a:moveTo>
                  <a:cubicBezTo>
                    <a:pt x="345" y="0"/>
                    <a:pt x="189" y="4"/>
                    <a:pt x="34" y="15"/>
                  </a:cubicBezTo>
                  <a:cubicBezTo>
                    <a:pt x="0" y="49"/>
                    <a:pt x="0" y="49"/>
                    <a:pt x="34" y="82"/>
                  </a:cubicBezTo>
                  <a:cubicBezTo>
                    <a:pt x="301" y="149"/>
                    <a:pt x="567" y="149"/>
                    <a:pt x="801" y="149"/>
                  </a:cubicBezTo>
                  <a:lnTo>
                    <a:pt x="1702" y="215"/>
                  </a:lnTo>
                  <a:cubicBezTo>
                    <a:pt x="2269" y="249"/>
                    <a:pt x="2836" y="282"/>
                    <a:pt x="3369" y="316"/>
                  </a:cubicBezTo>
                  <a:cubicBezTo>
                    <a:pt x="5404" y="449"/>
                    <a:pt x="7439" y="549"/>
                    <a:pt x="9440" y="616"/>
                  </a:cubicBezTo>
                  <a:cubicBezTo>
                    <a:pt x="10475" y="616"/>
                    <a:pt x="11442" y="649"/>
                    <a:pt x="12476" y="649"/>
                  </a:cubicBezTo>
                  <a:cubicBezTo>
                    <a:pt x="13143" y="649"/>
                    <a:pt x="13825" y="634"/>
                    <a:pt x="14512" y="634"/>
                  </a:cubicBezTo>
                  <a:cubicBezTo>
                    <a:pt x="14855" y="634"/>
                    <a:pt x="15200" y="638"/>
                    <a:pt x="15545" y="649"/>
                  </a:cubicBezTo>
                  <a:cubicBezTo>
                    <a:pt x="15578" y="649"/>
                    <a:pt x="15578" y="616"/>
                    <a:pt x="15545" y="616"/>
                  </a:cubicBezTo>
                  <a:cubicBezTo>
                    <a:pt x="14944" y="582"/>
                    <a:pt x="14344" y="516"/>
                    <a:pt x="13777" y="449"/>
                  </a:cubicBezTo>
                  <a:lnTo>
                    <a:pt x="12109" y="349"/>
                  </a:lnTo>
                  <a:cubicBezTo>
                    <a:pt x="10074" y="182"/>
                    <a:pt x="8039" y="115"/>
                    <a:pt x="6038" y="49"/>
                  </a:cubicBezTo>
                  <a:cubicBezTo>
                    <a:pt x="5004" y="49"/>
                    <a:pt x="4003" y="15"/>
                    <a:pt x="3003" y="15"/>
                  </a:cubicBezTo>
                  <a:lnTo>
                    <a:pt x="1435" y="15"/>
                  </a:lnTo>
                  <a:cubicBezTo>
                    <a:pt x="1123" y="15"/>
                    <a:pt x="812" y="0"/>
                    <a:pt x="5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 name="Google Shape;639;p43"/>
            <p:cNvSpPr/>
            <p:nvPr/>
          </p:nvSpPr>
          <p:spPr>
            <a:xfrm>
              <a:off x="7459546" y="3889427"/>
              <a:ext cx="569653" cy="445529"/>
            </a:xfrm>
            <a:custGeom>
              <a:rect b="b" l="l" r="r" t="t"/>
              <a:pathLst>
                <a:path extrusionOk="0" h="20402" w="26086">
                  <a:moveTo>
                    <a:pt x="19610" y="1"/>
                  </a:moveTo>
                  <a:cubicBezTo>
                    <a:pt x="16250" y="1"/>
                    <a:pt x="11361" y="1186"/>
                    <a:pt x="9340" y="3289"/>
                  </a:cubicBezTo>
                  <a:cubicBezTo>
                    <a:pt x="8740" y="3922"/>
                    <a:pt x="8640" y="6791"/>
                    <a:pt x="8640" y="6791"/>
                  </a:cubicBezTo>
                  <a:lnTo>
                    <a:pt x="9441" y="9527"/>
                  </a:lnTo>
                  <a:cubicBezTo>
                    <a:pt x="9441" y="9527"/>
                    <a:pt x="1535" y="15864"/>
                    <a:pt x="834" y="16832"/>
                  </a:cubicBezTo>
                  <a:cubicBezTo>
                    <a:pt x="101" y="17799"/>
                    <a:pt x="0" y="20334"/>
                    <a:pt x="901" y="20401"/>
                  </a:cubicBezTo>
                  <a:cubicBezTo>
                    <a:pt x="906" y="20401"/>
                    <a:pt x="911" y="20401"/>
                    <a:pt x="917" y="20401"/>
                  </a:cubicBezTo>
                  <a:cubicBezTo>
                    <a:pt x="2019" y="20401"/>
                    <a:pt x="25156" y="14292"/>
                    <a:pt x="25886" y="13496"/>
                  </a:cubicBezTo>
                  <a:cubicBezTo>
                    <a:pt x="26086" y="13263"/>
                    <a:pt x="24651" y="6491"/>
                    <a:pt x="23717" y="2622"/>
                  </a:cubicBezTo>
                  <a:cubicBezTo>
                    <a:pt x="23517" y="1421"/>
                    <a:pt x="22617" y="487"/>
                    <a:pt x="21449" y="153"/>
                  </a:cubicBezTo>
                  <a:cubicBezTo>
                    <a:pt x="20926" y="51"/>
                    <a:pt x="20300" y="1"/>
                    <a:pt x="19610"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 name="Google Shape;640;p43"/>
            <p:cNvSpPr/>
            <p:nvPr/>
          </p:nvSpPr>
          <p:spPr>
            <a:xfrm>
              <a:off x="7458083" y="3949566"/>
              <a:ext cx="576226" cy="386109"/>
            </a:xfrm>
            <a:custGeom>
              <a:rect b="b" l="l" r="r" t="t"/>
              <a:pathLst>
                <a:path extrusionOk="0" h="17681" w="26387">
                  <a:moveTo>
                    <a:pt x="23985" y="1"/>
                  </a:moveTo>
                  <a:lnTo>
                    <a:pt x="8674" y="4037"/>
                  </a:lnTo>
                  <a:lnTo>
                    <a:pt x="9474" y="6773"/>
                  </a:lnTo>
                  <a:cubicBezTo>
                    <a:pt x="9474" y="6773"/>
                    <a:pt x="1569" y="13177"/>
                    <a:pt x="835" y="14144"/>
                  </a:cubicBezTo>
                  <a:cubicBezTo>
                    <a:pt x="101" y="15112"/>
                    <a:pt x="1" y="17647"/>
                    <a:pt x="901" y="17680"/>
                  </a:cubicBezTo>
                  <a:cubicBezTo>
                    <a:pt x="906" y="17681"/>
                    <a:pt x="912" y="17681"/>
                    <a:pt x="918" y="17681"/>
                  </a:cubicBezTo>
                  <a:cubicBezTo>
                    <a:pt x="2052" y="17681"/>
                    <a:pt x="25289" y="11538"/>
                    <a:pt x="26019" y="10742"/>
                  </a:cubicBezTo>
                  <a:cubicBezTo>
                    <a:pt x="26386" y="10375"/>
                    <a:pt x="25252" y="5338"/>
                    <a:pt x="2398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 name="Google Shape;641;p43"/>
            <p:cNvSpPr/>
            <p:nvPr/>
          </p:nvSpPr>
          <p:spPr>
            <a:xfrm>
              <a:off x="7477758" y="4178309"/>
              <a:ext cx="521589" cy="136965"/>
            </a:xfrm>
            <a:custGeom>
              <a:rect b="b" l="l" r="r" t="t"/>
              <a:pathLst>
                <a:path extrusionOk="0" h="6272" w="23885">
                  <a:moveTo>
                    <a:pt x="23851" y="0"/>
                  </a:moveTo>
                  <a:cubicBezTo>
                    <a:pt x="19881" y="834"/>
                    <a:pt x="4003" y="5070"/>
                    <a:pt x="67" y="6205"/>
                  </a:cubicBezTo>
                  <a:cubicBezTo>
                    <a:pt x="0" y="6205"/>
                    <a:pt x="0" y="6271"/>
                    <a:pt x="67" y="6271"/>
                  </a:cubicBezTo>
                  <a:cubicBezTo>
                    <a:pt x="4070" y="5337"/>
                    <a:pt x="19981" y="1234"/>
                    <a:pt x="23851" y="34"/>
                  </a:cubicBezTo>
                  <a:cubicBezTo>
                    <a:pt x="23884" y="0"/>
                    <a:pt x="23884" y="0"/>
                    <a:pt x="238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 name="Google Shape;642;p43"/>
            <p:cNvSpPr/>
            <p:nvPr/>
          </p:nvSpPr>
          <p:spPr>
            <a:xfrm>
              <a:off x="7645554" y="4066853"/>
              <a:ext cx="110476" cy="18322"/>
            </a:xfrm>
            <a:custGeom>
              <a:rect b="b" l="l" r="r" t="t"/>
              <a:pathLst>
                <a:path extrusionOk="0" h="839" w="5059">
                  <a:moveTo>
                    <a:pt x="2951" y="1"/>
                  </a:moveTo>
                  <a:cubicBezTo>
                    <a:pt x="1969" y="1"/>
                    <a:pt x="963" y="252"/>
                    <a:pt x="122" y="634"/>
                  </a:cubicBezTo>
                  <a:cubicBezTo>
                    <a:pt x="0" y="695"/>
                    <a:pt x="45" y="839"/>
                    <a:pt x="129" y="839"/>
                  </a:cubicBezTo>
                  <a:cubicBezTo>
                    <a:pt x="138" y="839"/>
                    <a:pt x="146" y="837"/>
                    <a:pt x="155" y="834"/>
                  </a:cubicBezTo>
                  <a:cubicBezTo>
                    <a:pt x="1338" y="662"/>
                    <a:pt x="2521" y="562"/>
                    <a:pt x="3703" y="562"/>
                  </a:cubicBezTo>
                  <a:cubicBezTo>
                    <a:pt x="4122" y="562"/>
                    <a:pt x="4540" y="575"/>
                    <a:pt x="4959" y="601"/>
                  </a:cubicBezTo>
                  <a:cubicBezTo>
                    <a:pt x="5025" y="601"/>
                    <a:pt x="5059" y="501"/>
                    <a:pt x="5025" y="468"/>
                  </a:cubicBezTo>
                  <a:cubicBezTo>
                    <a:pt x="4399" y="140"/>
                    <a:pt x="3682" y="1"/>
                    <a:pt x="295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 name="Google Shape;643;p43"/>
            <p:cNvSpPr/>
            <p:nvPr/>
          </p:nvSpPr>
          <p:spPr>
            <a:xfrm>
              <a:off x="7624438" y="4088035"/>
              <a:ext cx="111197" cy="18278"/>
            </a:xfrm>
            <a:custGeom>
              <a:rect b="b" l="l" r="r" t="t"/>
              <a:pathLst>
                <a:path extrusionOk="0" h="837" w="5092">
                  <a:moveTo>
                    <a:pt x="2970" y="1"/>
                  </a:moveTo>
                  <a:cubicBezTo>
                    <a:pt x="1982" y="1"/>
                    <a:pt x="969" y="261"/>
                    <a:pt x="122" y="665"/>
                  </a:cubicBezTo>
                  <a:cubicBezTo>
                    <a:pt x="0" y="695"/>
                    <a:pt x="45" y="836"/>
                    <a:pt x="154" y="836"/>
                  </a:cubicBezTo>
                  <a:cubicBezTo>
                    <a:pt x="165" y="836"/>
                    <a:pt x="176" y="835"/>
                    <a:pt x="188" y="832"/>
                  </a:cubicBezTo>
                  <a:cubicBezTo>
                    <a:pt x="1346" y="659"/>
                    <a:pt x="2541" y="560"/>
                    <a:pt x="3731" y="560"/>
                  </a:cubicBezTo>
                  <a:cubicBezTo>
                    <a:pt x="4152" y="560"/>
                    <a:pt x="4573" y="572"/>
                    <a:pt x="4992" y="598"/>
                  </a:cubicBezTo>
                  <a:cubicBezTo>
                    <a:pt x="5025" y="598"/>
                    <a:pt x="5092" y="498"/>
                    <a:pt x="5025" y="465"/>
                  </a:cubicBezTo>
                  <a:cubicBezTo>
                    <a:pt x="4404" y="140"/>
                    <a:pt x="3694" y="1"/>
                    <a:pt x="29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 name="Google Shape;644;p43"/>
            <p:cNvSpPr/>
            <p:nvPr/>
          </p:nvSpPr>
          <p:spPr>
            <a:xfrm>
              <a:off x="7604697" y="4109304"/>
              <a:ext cx="110541" cy="18125"/>
            </a:xfrm>
            <a:custGeom>
              <a:rect b="b" l="l" r="r" t="t"/>
              <a:pathLst>
                <a:path extrusionOk="0" h="830" w="5062">
                  <a:moveTo>
                    <a:pt x="2905" y="1"/>
                  </a:moveTo>
                  <a:cubicBezTo>
                    <a:pt x="1928" y="1"/>
                    <a:pt x="928" y="259"/>
                    <a:pt x="92" y="658"/>
                  </a:cubicBezTo>
                  <a:cubicBezTo>
                    <a:pt x="1" y="689"/>
                    <a:pt x="20" y="830"/>
                    <a:pt x="125" y="830"/>
                  </a:cubicBezTo>
                  <a:cubicBezTo>
                    <a:pt x="135" y="830"/>
                    <a:pt x="146" y="828"/>
                    <a:pt x="158" y="825"/>
                  </a:cubicBezTo>
                  <a:cubicBezTo>
                    <a:pt x="1341" y="653"/>
                    <a:pt x="2524" y="553"/>
                    <a:pt x="3706" y="553"/>
                  </a:cubicBezTo>
                  <a:cubicBezTo>
                    <a:pt x="4125" y="553"/>
                    <a:pt x="4543" y="565"/>
                    <a:pt x="4962" y="592"/>
                  </a:cubicBezTo>
                  <a:cubicBezTo>
                    <a:pt x="4995" y="592"/>
                    <a:pt x="5062" y="492"/>
                    <a:pt x="4995" y="492"/>
                  </a:cubicBezTo>
                  <a:cubicBezTo>
                    <a:pt x="4364" y="147"/>
                    <a:pt x="3641" y="1"/>
                    <a:pt x="29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 name="Google Shape;645;p43"/>
            <p:cNvSpPr/>
            <p:nvPr/>
          </p:nvSpPr>
          <p:spPr>
            <a:xfrm>
              <a:off x="7583799" y="4130289"/>
              <a:ext cx="111044" cy="18475"/>
            </a:xfrm>
            <a:custGeom>
              <a:rect b="b" l="l" r="r" t="t"/>
              <a:pathLst>
                <a:path extrusionOk="0" h="846" w="5085">
                  <a:moveTo>
                    <a:pt x="2963" y="1"/>
                  </a:moveTo>
                  <a:cubicBezTo>
                    <a:pt x="1975" y="1"/>
                    <a:pt x="962" y="260"/>
                    <a:pt x="115" y="665"/>
                  </a:cubicBezTo>
                  <a:cubicBezTo>
                    <a:pt x="0" y="693"/>
                    <a:pt x="33" y="845"/>
                    <a:pt x="129" y="845"/>
                  </a:cubicBezTo>
                  <a:cubicBezTo>
                    <a:pt x="145" y="845"/>
                    <a:pt x="163" y="841"/>
                    <a:pt x="181" y="832"/>
                  </a:cubicBezTo>
                  <a:cubicBezTo>
                    <a:pt x="1339" y="659"/>
                    <a:pt x="2534" y="559"/>
                    <a:pt x="3724" y="559"/>
                  </a:cubicBezTo>
                  <a:cubicBezTo>
                    <a:pt x="4145" y="559"/>
                    <a:pt x="4566" y="572"/>
                    <a:pt x="4985" y="598"/>
                  </a:cubicBezTo>
                  <a:cubicBezTo>
                    <a:pt x="5018" y="598"/>
                    <a:pt x="5085" y="498"/>
                    <a:pt x="5018" y="465"/>
                  </a:cubicBezTo>
                  <a:cubicBezTo>
                    <a:pt x="4397" y="140"/>
                    <a:pt x="3687" y="1"/>
                    <a:pt x="296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 name="Google Shape;646;p43"/>
            <p:cNvSpPr/>
            <p:nvPr/>
          </p:nvSpPr>
          <p:spPr>
            <a:xfrm>
              <a:off x="7556415" y="4001735"/>
              <a:ext cx="134060" cy="76060"/>
            </a:xfrm>
            <a:custGeom>
              <a:rect b="b" l="l" r="r" t="t"/>
              <a:pathLst>
                <a:path extrusionOk="0" h="3483" w="6139">
                  <a:moveTo>
                    <a:pt x="1620" y="488"/>
                  </a:moveTo>
                  <a:cubicBezTo>
                    <a:pt x="2076" y="488"/>
                    <a:pt x="2594" y="633"/>
                    <a:pt x="2836" y="748"/>
                  </a:cubicBezTo>
                  <a:cubicBezTo>
                    <a:pt x="3203" y="948"/>
                    <a:pt x="3570" y="1181"/>
                    <a:pt x="3904" y="1448"/>
                  </a:cubicBezTo>
                  <a:cubicBezTo>
                    <a:pt x="4604" y="1948"/>
                    <a:pt x="5238" y="2516"/>
                    <a:pt x="5872" y="3116"/>
                  </a:cubicBezTo>
                  <a:cubicBezTo>
                    <a:pt x="5205" y="2983"/>
                    <a:pt x="4504" y="2949"/>
                    <a:pt x="3804" y="2849"/>
                  </a:cubicBezTo>
                  <a:cubicBezTo>
                    <a:pt x="3003" y="2749"/>
                    <a:pt x="1335" y="2582"/>
                    <a:pt x="935" y="1682"/>
                  </a:cubicBezTo>
                  <a:cubicBezTo>
                    <a:pt x="515" y="747"/>
                    <a:pt x="1012" y="488"/>
                    <a:pt x="1620" y="488"/>
                  </a:cubicBezTo>
                  <a:close/>
                  <a:moveTo>
                    <a:pt x="1699" y="0"/>
                  </a:moveTo>
                  <a:cubicBezTo>
                    <a:pt x="1143" y="0"/>
                    <a:pt x="607" y="217"/>
                    <a:pt x="368" y="814"/>
                  </a:cubicBezTo>
                  <a:cubicBezTo>
                    <a:pt x="1" y="1815"/>
                    <a:pt x="902" y="2482"/>
                    <a:pt x="1669" y="2816"/>
                  </a:cubicBezTo>
                  <a:cubicBezTo>
                    <a:pt x="2970" y="3383"/>
                    <a:pt x="4504" y="3349"/>
                    <a:pt x="5905" y="3483"/>
                  </a:cubicBezTo>
                  <a:cubicBezTo>
                    <a:pt x="6039" y="3483"/>
                    <a:pt x="6139" y="3349"/>
                    <a:pt x="6105" y="3249"/>
                  </a:cubicBezTo>
                  <a:cubicBezTo>
                    <a:pt x="6139" y="3216"/>
                    <a:pt x="6139" y="3183"/>
                    <a:pt x="6105" y="3183"/>
                  </a:cubicBezTo>
                  <a:cubicBezTo>
                    <a:pt x="5271" y="1915"/>
                    <a:pt x="4137" y="914"/>
                    <a:pt x="2770" y="247"/>
                  </a:cubicBezTo>
                  <a:cubicBezTo>
                    <a:pt x="2460" y="99"/>
                    <a:pt x="2075" y="0"/>
                    <a:pt x="169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 name="Google Shape;647;p43"/>
            <p:cNvSpPr/>
            <p:nvPr/>
          </p:nvSpPr>
          <p:spPr>
            <a:xfrm>
              <a:off x="7680995" y="3978653"/>
              <a:ext cx="121657" cy="98553"/>
            </a:xfrm>
            <a:custGeom>
              <a:rect b="b" l="l" r="r" t="t"/>
              <a:pathLst>
                <a:path extrusionOk="0" h="4513" w="5571">
                  <a:moveTo>
                    <a:pt x="4053" y="467"/>
                  </a:moveTo>
                  <a:cubicBezTo>
                    <a:pt x="4469" y="467"/>
                    <a:pt x="4770" y="719"/>
                    <a:pt x="4637" y="1504"/>
                  </a:cubicBezTo>
                  <a:cubicBezTo>
                    <a:pt x="4503" y="2472"/>
                    <a:pt x="2969" y="3072"/>
                    <a:pt x="2168" y="3372"/>
                  </a:cubicBezTo>
                  <a:cubicBezTo>
                    <a:pt x="1534" y="3606"/>
                    <a:pt x="867" y="3839"/>
                    <a:pt x="234" y="4140"/>
                  </a:cubicBezTo>
                  <a:cubicBezTo>
                    <a:pt x="701" y="3406"/>
                    <a:pt x="1201" y="2672"/>
                    <a:pt x="1735" y="2005"/>
                  </a:cubicBezTo>
                  <a:cubicBezTo>
                    <a:pt x="1968" y="1671"/>
                    <a:pt x="2268" y="1371"/>
                    <a:pt x="2569" y="1104"/>
                  </a:cubicBezTo>
                  <a:cubicBezTo>
                    <a:pt x="2828" y="863"/>
                    <a:pt x="3531" y="467"/>
                    <a:pt x="4053" y="467"/>
                  </a:cubicBezTo>
                  <a:close/>
                  <a:moveTo>
                    <a:pt x="3971" y="0"/>
                  </a:moveTo>
                  <a:cubicBezTo>
                    <a:pt x="3448" y="0"/>
                    <a:pt x="2890" y="274"/>
                    <a:pt x="2502" y="604"/>
                  </a:cubicBezTo>
                  <a:cubicBezTo>
                    <a:pt x="1368" y="1571"/>
                    <a:pt x="500" y="2839"/>
                    <a:pt x="33" y="4273"/>
                  </a:cubicBezTo>
                  <a:cubicBezTo>
                    <a:pt x="0" y="4273"/>
                    <a:pt x="33" y="4306"/>
                    <a:pt x="67" y="4306"/>
                  </a:cubicBezTo>
                  <a:cubicBezTo>
                    <a:pt x="67" y="4422"/>
                    <a:pt x="142" y="4513"/>
                    <a:pt x="250" y="4513"/>
                  </a:cubicBezTo>
                  <a:cubicBezTo>
                    <a:pt x="266" y="4513"/>
                    <a:pt x="283" y="4511"/>
                    <a:pt x="300" y="4507"/>
                  </a:cubicBezTo>
                  <a:cubicBezTo>
                    <a:pt x="1635" y="4040"/>
                    <a:pt x="3102" y="3673"/>
                    <a:pt x="4236" y="2772"/>
                  </a:cubicBezTo>
                  <a:cubicBezTo>
                    <a:pt x="4904" y="2272"/>
                    <a:pt x="5571" y="1338"/>
                    <a:pt x="4970" y="504"/>
                  </a:cubicBezTo>
                  <a:cubicBezTo>
                    <a:pt x="4705" y="141"/>
                    <a:pt x="4347" y="0"/>
                    <a:pt x="39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 name="Google Shape;648;p43"/>
            <p:cNvSpPr/>
            <p:nvPr/>
          </p:nvSpPr>
          <p:spPr>
            <a:xfrm>
              <a:off x="7140507" y="2325920"/>
              <a:ext cx="668708" cy="1107991"/>
            </a:xfrm>
            <a:custGeom>
              <a:rect b="b" l="l" r="r" t="t"/>
              <a:pathLst>
                <a:path extrusionOk="0" h="50738" w="30622">
                  <a:moveTo>
                    <a:pt x="21315" y="1"/>
                  </a:moveTo>
                  <a:lnTo>
                    <a:pt x="0" y="34"/>
                  </a:lnTo>
                  <a:cubicBezTo>
                    <a:pt x="0" y="34"/>
                    <a:pt x="901" y="4404"/>
                    <a:pt x="3036" y="7806"/>
                  </a:cubicBezTo>
                  <a:cubicBezTo>
                    <a:pt x="3036" y="7806"/>
                    <a:pt x="6104" y="9641"/>
                    <a:pt x="6938" y="10241"/>
                  </a:cubicBezTo>
                  <a:cubicBezTo>
                    <a:pt x="6938" y="10241"/>
                    <a:pt x="10474" y="38462"/>
                    <a:pt x="11241" y="41531"/>
                  </a:cubicBezTo>
                  <a:cubicBezTo>
                    <a:pt x="12009" y="44633"/>
                    <a:pt x="12943" y="47735"/>
                    <a:pt x="14010" y="50737"/>
                  </a:cubicBezTo>
                  <a:lnTo>
                    <a:pt x="30622" y="46234"/>
                  </a:lnTo>
                  <a:cubicBezTo>
                    <a:pt x="30622" y="46234"/>
                    <a:pt x="28787" y="40230"/>
                    <a:pt x="27653" y="36694"/>
                  </a:cubicBezTo>
                  <a:cubicBezTo>
                    <a:pt x="27186" y="35226"/>
                    <a:pt x="23483" y="12043"/>
                    <a:pt x="23550" y="11376"/>
                  </a:cubicBezTo>
                  <a:cubicBezTo>
                    <a:pt x="24584" y="3603"/>
                    <a:pt x="21315" y="1"/>
                    <a:pt x="213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 name="Google Shape;649;p43"/>
            <p:cNvSpPr/>
            <p:nvPr/>
          </p:nvSpPr>
          <p:spPr>
            <a:xfrm>
              <a:off x="7330621" y="2827254"/>
              <a:ext cx="32057" cy="258774"/>
            </a:xfrm>
            <a:custGeom>
              <a:rect b="b" l="l" r="r" t="t"/>
              <a:pathLst>
                <a:path extrusionOk="0" h="11850" w="1468">
                  <a:moveTo>
                    <a:pt x="34" y="1"/>
                  </a:moveTo>
                  <a:cubicBezTo>
                    <a:pt x="17" y="1"/>
                    <a:pt x="0" y="9"/>
                    <a:pt x="0" y="26"/>
                  </a:cubicBezTo>
                  <a:cubicBezTo>
                    <a:pt x="67" y="1994"/>
                    <a:pt x="267" y="3995"/>
                    <a:pt x="501" y="5997"/>
                  </a:cubicBezTo>
                  <a:cubicBezTo>
                    <a:pt x="601" y="6931"/>
                    <a:pt x="734" y="7898"/>
                    <a:pt x="868" y="8866"/>
                  </a:cubicBezTo>
                  <a:cubicBezTo>
                    <a:pt x="1034" y="9866"/>
                    <a:pt x="1234" y="10834"/>
                    <a:pt x="1401" y="11834"/>
                  </a:cubicBezTo>
                  <a:cubicBezTo>
                    <a:pt x="1401" y="11845"/>
                    <a:pt x="1409" y="11849"/>
                    <a:pt x="1419" y="11849"/>
                  </a:cubicBezTo>
                  <a:cubicBezTo>
                    <a:pt x="1438" y="11849"/>
                    <a:pt x="1468" y="11834"/>
                    <a:pt x="1468" y="11834"/>
                  </a:cubicBezTo>
                  <a:cubicBezTo>
                    <a:pt x="1335" y="10834"/>
                    <a:pt x="1268" y="9800"/>
                    <a:pt x="1168" y="8799"/>
                  </a:cubicBezTo>
                  <a:cubicBezTo>
                    <a:pt x="1034" y="7798"/>
                    <a:pt x="901" y="6831"/>
                    <a:pt x="801" y="5863"/>
                  </a:cubicBezTo>
                  <a:cubicBezTo>
                    <a:pt x="567" y="3895"/>
                    <a:pt x="334" y="1961"/>
                    <a:pt x="67" y="26"/>
                  </a:cubicBezTo>
                  <a:cubicBezTo>
                    <a:pt x="67" y="9"/>
                    <a:pt x="50" y="1"/>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 name="Google Shape;650;p43"/>
            <p:cNvSpPr/>
            <p:nvPr/>
          </p:nvSpPr>
          <p:spPr>
            <a:xfrm>
              <a:off x="7621249" y="3464457"/>
              <a:ext cx="195970" cy="456753"/>
            </a:xfrm>
            <a:custGeom>
              <a:rect b="b" l="l" r="r" t="t"/>
              <a:pathLst>
                <a:path extrusionOk="0" h="20916" w="8974">
                  <a:moveTo>
                    <a:pt x="3136" y="0"/>
                  </a:moveTo>
                  <a:lnTo>
                    <a:pt x="1" y="934"/>
                  </a:lnTo>
                  <a:lnTo>
                    <a:pt x="5838" y="20915"/>
                  </a:lnTo>
                  <a:lnTo>
                    <a:pt x="8974" y="20014"/>
                  </a:lnTo>
                  <a:lnTo>
                    <a:pt x="313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 name="Google Shape;651;p43"/>
            <p:cNvSpPr/>
            <p:nvPr/>
          </p:nvSpPr>
          <p:spPr>
            <a:xfrm>
              <a:off x="7616882" y="3547547"/>
              <a:ext cx="128230" cy="75165"/>
            </a:xfrm>
            <a:custGeom>
              <a:rect b="b" l="l" r="r" t="t"/>
              <a:pathLst>
                <a:path extrusionOk="0" h="3442" w="5872">
                  <a:moveTo>
                    <a:pt x="5533" y="1"/>
                  </a:moveTo>
                  <a:cubicBezTo>
                    <a:pt x="4555" y="1"/>
                    <a:pt x="1220" y="370"/>
                    <a:pt x="167" y="1566"/>
                  </a:cubicBezTo>
                  <a:cubicBezTo>
                    <a:pt x="1" y="1699"/>
                    <a:pt x="1568" y="3367"/>
                    <a:pt x="2035" y="3434"/>
                  </a:cubicBezTo>
                  <a:cubicBezTo>
                    <a:pt x="2072" y="3439"/>
                    <a:pt x="2119" y="3441"/>
                    <a:pt x="2173" y="3441"/>
                  </a:cubicBezTo>
                  <a:cubicBezTo>
                    <a:pt x="2810" y="3441"/>
                    <a:pt x="4559" y="3091"/>
                    <a:pt x="5204" y="2600"/>
                  </a:cubicBezTo>
                  <a:cubicBezTo>
                    <a:pt x="5538" y="2333"/>
                    <a:pt x="5871" y="165"/>
                    <a:pt x="5805" y="31"/>
                  </a:cubicBezTo>
                  <a:cubicBezTo>
                    <a:pt x="5800" y="12"/>
                    <a:pt x="5701" y="1"/>
                    <a:pt x="5533"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 name="Google Shape;652;p43"/>
            <p:cNvSpPr/>
            <p:nvPr/>
          </p:nvSpPr>
          <p:spPr>
            <a:xfrm>
              <a:off x="7722508" y="3860384"/>
              <a:ext cx="127487" cy="75994"/>
            </a:xfrm>
            <a:custGeom>
              <a:rect b="b" l="l" r="r" t="t"/>
              <a:pathLst>
                <a:path extrusionOk="0" h="3480" w="5838">
                  <a:moveTo>
                    <a:pt x="3612" y="0"/>
                  </a:moveTo>
                  <a:cubicBezTo>
                    <a:pt x="2936" y="0"/>
                    <a:pt x="1266" y="374"/>
                    <a:pt x="668" y="883"/>
                  </a:cubicBezTo>
                  <a:cubicBezTo>
                    <a:pt x="334" y="1116"/>
                    <a:pt x="0" y="3284"/>
                    <a:pt x="67" y="3451"/>
                  </a:cubicBezTo>
                  <a:cubicBezTo>
                    <a:pt x="72" y="3470"/>
                    <a:pt x="160" y="3480"/>
                    <a:pt x="312" y="3480"/>
                  </a:cubicBezTo>
                  <a:cubicBezTo>
                    <a:pt x="1258" y="3480"/>
                    <a:pt x="4670" y="3086"/>
                    <a:pt x="5704" y="1850"/>
                  </a:cubicBezTo>
                  <a:cubicBezTo>
                    <a:pt x="5838" y="1683"/>
                    <a:pt x="4270" y="82"/>
                    <a:pt x="3803" y="15"/>
                  </a:cubicBezTo>
                  <a:cubicBezTo>
                    <a:pt x="3755" y="5"/>
                    <a:pt x="3690" y="0"/>
                    <a:pt x="3612"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 name="Google Shape;653;p43"/>
            <p:cNvSpPr/>
            <p:nvPr/>
          </p:nvSpPr>
          <p:spPr>
            <a:xfrm>
              <a:off x="7408557" y="3274192"/>
              <a:ext cx="435331" cy="307428"/>
            </a:xfrm>
            <a:custGeom>
              <a:rect b="b" l="l" r="r" t="t"/>
              <a:pathLst>
                <a:path extrusionOk="0" h="14078" w="19935">
                  <a:moveTo>
                    <a:pt x="17830" y="1"/>
                  </a:moveTo>
                  <a:cubicBezTo>
                    <a:pt x="17824" y="1"/>
                    <a:pt x="17818" y="3"/>
                    <a:pt x="17813" y="7"/>
                  </a:cubicBezTo>
                  <a:cubicBezTo>
                    <a:pt x="16345" y="1141"/>
                    <a:pt x="11976" y="4877"/>
                    <a:pt x="901" y="5044"/>
                  </a:cubicBezTo>
                  <a:cubicBezTo>
                    <a:pt x="0" y="5044"/>
                    <a:pt x="3103" y="11982"/>
                    <a:pt x="4370" y="12916"/>
                  </a:cubicBezTo>
                  <a:cubicBezTo>
                    <a:pt x="5360" y="13620"/>
                    <a:pt x="7250" y="14078"/>
                    <a:pt x="9380" y="14078"/>
                  </a:cubicBezTo>
                  <a:cubicBezTo>
                    <a:pt x="10478" y="14078"/>
                    <a:pt x="11641" y="13956"/>
                    <a:pt x="12776" y="13683"/>
                  </a:cubicBezTo>
                  <a:cubicBezTo>
                    <a:pt x="15678" y="12983"/>
                    <a:pt x="18213" y="10648"/>
                    <a:pt x="19081" y="9380"/>
                  </a:cubicBezTo>
                  <a:cubicBezTo>
                    <a:pt x="19935" y="8165"/>
                    <a:pt x="18202" y="1"/>
                    <a:pt x="17830"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 name="Google Shape;654;p43"/>
            <p:cNvSpPr/>
            <p:nvPr/>
          </p:nvSpPr>
          <p:spPr>
            <a:xfrm>
              <a:off x="7130310" y="2325920"/>
              <a:ext cx="594417" cy="609725"/>
            </a:xfrm>
            <a:custGeom>
              <a:rect b="b" l="l" r="r" t="t"/>
              <a:pathLst>
                <a:path extrusionOk="0" h="27921" w="27220">
                  <a:moveTo>
                    <a:pt x="0" y="1"/>
                  </a:moveTo>
                  <a:lnTo>
                    <a:pt x="3069" y="7640"/>
                  </a:lnTo>
                  <a:lnTo>
                    <a:pt x="6838" y="9841"/>
                  </a:lnTo>
                  <a:lnTo>
                    <a:pt x="8906" y="27921"/>
                  </a:lnTo>
                  <a:lnTo>
                    <a:pt x="27219" y="25753"/>
                  </a:lnTo>
                  <a:cubicBezTo>
                    <a:pt x="25485" y="19081"/>
                    <a:pt x="24417" y="11442"/>
                    <a:pt x="24417" y="11442"/>
                  </a:cubicBezTo>
                  <a:cubicBezTo>
                    <a:pt x="25118" y="7473"/>
                    <a:pt x="24351" y="3403"/>
                    <a:pt x="2224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 name="Google Shape;655;p43"/>
            <p:cNvSpPr/>
            <p:nvPr/>
          </p:nvSpPr>
          <p:spPr>
            <a:xfrm>
              <a:off x="7412204" y="2359374"/>
              <a:ext cx="165375" cy="124648"/>
            </a:xfrm>
            <a:custGeom>
              <a:rect b="b" l="l" r="r" t="t"/>
              <a:pathLst>
                <a:path extrusionOk="0" h="5708" w="7573">
                  <a:moveTo>
                    <a:pt x="98" y="0"/>
                  </a:moveTo>
                  <a:cubicBezTo>
                    <a:pt x="51" y="0"/>
                    <a:pt x="0" y="29"/>
                    <a:pt x="0" y="70"/>
                  </a:cubicBezTo>
                  <a:cubicBezTo>
                    <a:pt x="501" y="3572"/>
                    <a:pt x="3903" y="5707"/>
                    <a:pt x="7272" y="5707"/>
                  </a:cubicBezTo>
                  <a:cubicBezTo>
                    <a:pt x="7572" y="5707"/>
                    <a:pt x="7572" y="5240"/>
                    <a:pt x="7272" y="5240"/>
                  </a:cubicBezTo>
                  <a:cubicBezTo>
                    <a:pt x="5638" y="5174"/>
                    <a:pt x="4036" y="4640"/>
                    <a:pt x="2702" y="3672"/>
                  </a:cubicBezTo>
                  <a:cubicBezTo>
                    <a:pt x="1468" y="2772"/>
                    <a:pt x="567" y="1504"/>
                    <a:pt x="167" y="37"/>
                  </a:cubicBezTo>
                  <a:cubicBezTo>
                    <a:pt x="154" y="11"/>
                    <a:pt x="127" y="0"/>
                    <a:pt x="9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 name="Google Shape;656;p43"/>
            <p:cNvSpPr/>
            <p:nvPr/>
          </p:nvSpPr>
          <p:spPr>
            <a:xfrm>
              <a:off x="7188571" y="2483998"/>
              <a:ext cx="126767" cy="77960"/>
            </a:xfrm>
            <a:custGeom>
              <a:rect b="b" l="l" r="r" t="t"/>
              <a:pathLst>
                <a:path extrusionOk="0" h="3570" w="5805">
                  <a:moveTo>
                    <a:pt x="67" y="0"/>
                  </a:moveTo>
                  <a:cubicBezTo>
                    <a:pt x="34" y="0"/>
                    <a:pt x="1" y="34"/>
                    <a:pt x="34" y="100"/>
                  </a:cubicBezTo>
                  <a:cubicBezTo>
                    <a:pt x="868" y="767"/>
                    <a:pt x="1802" y="1401"/>
                    <a:pt x="2769" y="1935"/>
                  </a:cubicBezTo>
                  <a:cubicBezTo>
                    <a:pt x="3737" y="2502"/>
                    <a:pt x="4771" y="3002"/>
                    <a:pt x="5771" y="3570"/>
                  </a:cubicBezTo>
                  <a:cubicBezTo>
                    <a:pt x="5805" y="3570"/>
                    <a:pt x="5805" y="3536"/>
                    <a:pt x="5805" y="3503"/>
                  </a:cubicBezTo>
                  <a:cubicBezTo>
                    <a:pt x="4871" y="2869"/>
                    <a:pt x="3970" y="2169"/>
                    <a:pt x="3003" y="1568"/>
                  </a:cubicBezTo>
                  <a:cubicBezTo>
                    <a:pt x="2069" y="934"/>
                    <a:pt x="1101" y="434"/>
                    <a:pt x="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 name="Google Shape;657;p43"/>
            <p:cNvSpPr/>
            <p:nvPr/>
          </p:nvSpPr>
          <p:spPr>
            <a:xfrm>
              <a:off x="7179312" y="2354767"/>
              <a:ext cx="82851" cy="172778"/>
            </a:xfrm>
            <a:custGeom>
              <a:rect b="b" l="l" r="r" t="t"/>
              <a:pathLst>
                <a:path extrusionOk="0" h="7912" w="3794">
                  <a:moveTo>
                    <a:pt x="71" y="0"/>
                  </a:moveTo>
                  <a:cubicBezTo>
                    <a:pt x="44" y="0"/>
                    <a:pt x="1" y="24"/>
                    <a:pt x="24" y="47"/>
                  </a:cubicBezTo>
                  <a:cubicBezTo>
                    <a:pt x="158" y="781"/>
                    <a:pt x="258" y="1515"/>
                    <a:pt x="358" y="2249"/>
                  </a:cubicBezTo>
                  <a:cubicBezTo>
                    <a:pt x="425" y="2883"/>
                    <a:pt x="558" y="3517"/>
                    <a:pt x="758" y="4117"/>
                  </a:cubicBezTo>
                  <a:cubicBezTo>
                    <a:pt x="925" y="4684"/>
                    <a:pt x="1292" y="5151"/>
                    <a:pt x="1759" y="5518"/>
                  </a:cubicBezTo>
                  <a:cubicBezTo>
                    <a:pt x="1992" y="5718"/>
                    <a:pt x="2293" y="5918"/>
                    <a:pt x="2526" y="6085"/>
                  </a:cubicBezTo>
                  <a:cubicBezTo>
                    <a:pt x="2793" y="6218"/>
                    <a:pt x="3026" y="6419"/>
                    <a:pt x="3293" y="6552"/>
                  </a:cubicBezTo>
                  <a:cubicBezTo>
                    <a:pt x="3327" y="6619"/>
                    <a:pt x="3327" y="6719"/>
                    <a:pt x="3327" y="6786"/>
                  </a:cubicBezTo>
                  <a:cubicBezTo>
                    <a:pt x="3393" y="6952"/>
                    <a:pt x="3427" y="7153"/>
                    <a:pt x="3493" y="7319"/>
                  </a:cubicBezTo>
                  <a:cubicBezTo>
                    <a:pt x="3527" y="7519"/>
                    <a:pt x="3594" y="7720"/>
                    <a:pt x="3694" y="7886"/>
                  </a:cubicBezTo>
                  <a:cubicBezTo>
                    <a:pt x="3694" y="7903"/>
                    <a:pt x="3710" y="7911"/>
                    <a:pt x="3727" y="7911"/>
                  </a:cubicBezTo>
                  <a:cubicBezTo>
                    <a:pt x="3744" y="7911"/>
                    <a:pt x="3760" y="7903"/>
                    <a:pt x="3760" y="7886"/>
                  </a:cubicBezTo>
                  <a:cubicBezTo>
                    <a:pt x="3794" y="7686"/>
                    <a:pt x="3760" y="7486"/>
                    <a:pt x="3727" y="7319"/>
                  </a:cubicBezTo>
                  <a:cubicBezTo>
                    <a:pt x="3727" y="7119"/>
                    <a:pt x="3694" y="6919"/>
                    <a:pt x="3660" y="6719"/>
                  </a:cubicBezTo>
                  <a:cubicBezTo>
                    <a:pt x="3660" y="6552"/>
                    <a:pt x="3127" y="3984"/>
                    <a:pt x="2960" y="3450"/>
                  </a:cubicBezTo>
                  <a:cubicBezTo>
                    <a:pt x="2693" y="2382"/>
                    <a:pt x="2359" y="1348"/>
                    <a:pt x="2026" y="314"/>
                  </a:cubicBezTo>
                  <a:cubicBezTo>
                    <a:pt x="2026" y="281"/>
                    <a:pt x="2009" y="264"/>
                    <a:pt x="1992" y="264"/>
                  </a:cubicBezTo>
                  <a:cubicBezTo>
                    <a:pt x="1976" y="264"/>
                    <a:pt x="1959" y="281"/>
                    <a:pt x="1959" y="314"/>
                  </a:cubicBezTo>
                  <a:cubicBezTo>
                    <a:pt x="2226" y="1348"/>
                    <a:pt x="2426" y="2449"/>
                    <a:pt x="2660" y="3517"/>
                  </a:cubicBezTo>
                  <a:cubicBezTo>
                    <a:pt x="2760" y="4084"/>
                    <a:pt x="2860" y="4617"/>
                    <a:pt x="2993" y="5184"/>
                  </a:cubicBezTo>
                  <a:cubicBezTo>
                    <a:pt x="3060" y="5418"/>
                    <a:pt x="3093" y="5651"/>
                    <a:pt x="3160" y="5918"/>
                  </a:cubicBezTo>
                  <a:cubicBezTo>
                    <a:pt x="3160" y="5985"/>
                    <a:pt x="3193" y="6085"/>
                    <a:pt x="3227" y="6152"/>
                  </a:cubicBezTo>
                  <a:cubicBezTo>
                    <a:pt x="3060" y="6052"/>
                    <a:pt x="2926" y="5952"/>
                    <a:pt x="2760" y="5852"/>
                  </a:cubicBezTo>
                  <a:cubicBezTo>
                    <a:pt x="2493" y="5685"/>
                    <a:pt x="2226" y="5485"/>
                    <a:pt x="1992" y="5284"/>
                  </a:cubicBezTo>
                  <a:cubicBezTo>
                    <a:pt x="1525" y="4884"/>
                    <a:pt x="1225" y="4350"/>
                    <a:pt x="1058" y="3783"/>
                  </a:cubicBezTo>
                  <a:cubicBezTo>
                    <a:pt x="858" y="3183"/>
                    <a:pt x="758" y="2616"/>
                    <a:pt x="591" y="1949"/>
                  </a:cubicBezTo>
                  <a:cubicBezTo>
                    <a:pt x="425" y="1315"/>
                    <a:pt x="224" y="681"/>
                    <a:pt x="91" y="14"/>
                  </a:cubicBezTo>
                  <a:cubicBezTo>
                    <a:pt x="91" y="4"/>
                    <a:pt x="82" y="0"/>
                    <a:pt x="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 name="Google Shape;658;p43"/>
            <p:cNvSpPr/>
            <p:nvPr/>
          </p:nvSpPr>
          <p:spPr>
            <a:xfrm>
              <a:off x="7348090" y="2832189"/>
              <a:ext cx="338743" cy="41535"/>
            </a:xfrm>
            <a:custGeom>
              <a:rect b="b" l="l" r="r" t="t"/>
              <a:pathLst>
                <a:path extrusionOk="0" h="1902" w="15512">
                  <a:moveTo>
                    <a:pt x="15445" y="0"/>
                  </a:moveTo>
                  <a:cubicBezTo>
                    <a:pt x="14878" y="100"/>
                    <a:pt x="14278" y="100"/>
                    <a:pt x="13677" y="133"/>
                  </a:cubicBezTo>
                  <a:lnTo>
                    <a:pt x="12009" y="300"/>
                  </a:lnTo>
                  <a:cubicBezTo>
                    <a:pt x="9975" y="467"/>
                    <a:pt x="7973" y="701"/>
                    <a:pt x="5972" y="967"/>
                  </a:cubicBezTo>
                  <a:cubicBezTo>
                    <a:pt x="4971" y="1067"/>
                    <a:pt x="3970" y="1201"/>
                    <a:pt x="2970" y="1368"/>
                  </a:cubicBezTo>
                  <a:cubicBezTo>
                    <a:pt x="2469" y="1468"/>
                    <a:pt x="1869" y="1534"/>
                    <a:pt x="1435" y="1601"/>
                  </a:cubicBezTo>
                  <a:cubicBezTo>
                    <a:pt x="968" y="1668"/>
                    <a:pt x="468" y="1701"/>
                    <a:pt x="34" y="1835"/>
                  </a:cubicBezTo>
                  <a:cubicBezTo>
                    <a:pt x="1" y="1835"/>
                    <a:pt x="1" y="1868"/>
                    <a:pt x="34" y="1901"/>
                  </a:cubicBezTo>
                  <a:cubicBezTo>
                    <a:pt x="301" y="1901"/>
                    <a:pt x="568" y="1835"/>
                    <a:pt x="835" y="1835"/>
                  </a:cubicBezTo>
                  <a:lnTo>
                    <a:pt x="1702" y="1768"/>
                  </a:lnTo>
                  <a:cubicBezTo>
                    <a:pt x="2269" y="1735"/>
                    <a:pt x="2836" y="1668"/>
                    <a:pt x="3370" y="1601"/>
                  </a:cubicBezTo>
                  <a:cubicBezTo>
                    <a:pt x="5405" y="1468"/>
                    <a:pt x="7439" y="1234"/>
                    <a:pt x="9441" y="967"/>
                  </a:cubicBezTo>
                  <a:cubicBezTo>
                    <a:pt x="10442" y="834"/>
                    <a:pt x="11409" y="701"/>
                    <a:pt x="12410" y="567"/>
                  </a:cubicBezTo>
                  <a:cubicBezTo>
                    <a:pt x="13410" y="400"/>
                    <a:pt x="14444" y="167"/>
                    <a:pt x="15445" y="67"/>
                  </a:cubicBezTo>
                  <a:cubicBezTo>
                    <a:pt x="15512" y="67"/>
                    <a:pt x="15512" y="0"/>
                    <a:pt x="1544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 name="Google Shape;659;p43"/>
            <p:cNvSpPr/>
            <p:nvPr/>
          </p:nvSpPr>
          <p:spPr>
            <a:xfrm>
              <a:off x="7005009" y="1339434"/>
              <a:ext cx="495886" cy="623330"/>
            </a:xfrm>
            <a:custGeom>
              <a:rect b="b" l="l" r="r" t="t"/>
              <a:pathLst>
                <a:path extrusionOk="0" h="28544" w="22708">
                  <a:moveTo>
                    <a:pt x="12247" y="1"/>
                  </a:moveTo>
                  <a:cubicBezTo>
                    <a:pt x="11723" y="1"/>
                    <a:pt x="11195" y="69"/>
                    <a:pt x="10675" y="210"/>
                  </a:cubicBezTo>
                  <a:cubicBezTo>
                    <a:pt x="5505" y="1411"/>
                    <a:pt x="6405" y="9283"/>
                    <a:pt x="5871" y="10751"/>
                  </a:cubicBezTo>
                  <a:cubicBezTo>
                    <a:pt x="5104" y="12919"/>
                    <a:pt x="3937" y="13553"/>
                    <a:pt x="2803" y="15955"/>
                  </a:cubicBezTo>
                  <a:cubicBezTo>
                    <a:pt x="1702" y="18357"/>
                    <a:pt x="2602" y="20225"/>
                    <a:pt x="2502" y="21993"/>
                  </a:cubicBezTo>
                  <a:cubicBezTo>
                    <a:pt x="2402" y="23727"/>
                    <a:pt x="1" y="25195"/>
                    <a:pt x="568" y="25262"/>
                  </a:cubicBezTo>
                  <a:cubicBezTo>
                    <a:pt x="768" y="25295"/>
                    <a:pt x="1802" y="25462"/>
                    <a:pt x="3303" y="25695"/>
                  </a:cubicBezTo>
                  <a:cubicBezTo>
                    <a:pt x="4337" y="24261"/>
                    <a:pt x="4871" y="22526"/>
                    <a:pt x="4871" y="20758"/>
                  </a:cubicBezTo>
                  <a:cubicBezTo>
                    <a:pt x="4871" y="20725"/>
                    <a:pt x="4875" y="20708"/>
                    <a:pt x="4881" y="20708"/>
                  </a:cubicBezTo>
                  <a:cubicBezTo>
                    <a:pt x="4961" y="20708"/>
                    <a:pt x="5442" y="23006"/>
                    <a:pt x="4704" y="25929"/>
                  </a:cubicBezTo>
                  <a:cubicBezTo>
                    <a:pt x="7606" y="26396"/>
                    <a:pt x="11576" y="27029"/>
                    <a:pt x="15011" y="27563"/>
                  </a:cubicBezTo>
                  <a:cubicBezTo>
                    <a:pt x="15278" y="26196"/>
                    <a:pt x="15578" y="24962"/>
                    <a:pt x="15578" y="24961"/>
                  </a:cubicBezTo>
                  <a:lnTo>
                    <a:pt x="15578" y="24961"/>
                  </a:lnTo>
                  <a:cubicBezTo>
                    <a:pt x="15545" y="25862"/>
                    <a:pt x="15612" y="26763"/>
                    <a:pt x="15779" y="27663"/>
                  </a:cubicBezTo>
                  <a:lnTo>
                    <a:pt x="17146" y="27863"/>
                  </a:lnTo>
                  <a:cubicBezTo>
                    <a:pt x="17380" y="25929"/>
                    <a:pt x="17747" y="24027"/>
                    <a:pt x="18180" y="22159"/>
                  </a:cubicBezTo>
                  <a:cubicBezTo>
                    <a:pt x="18180" y="24194"/>
                    <a:pt x="18480" y="26229"/>
                    <a:pt x="19114" y="28164"/>
                  </a:cubicBezTo>
                  <a:cubicBezTo>
                    <a:pt x="20792" y="28392"/>
                    <a:pt x="22044" y="28544"/>
                    <a:pt x="22500" y="28544"/>
                  </a:cubicBezTo>
                  <a:cubicBezTo>
                    <a:pt x="22642" y="28544"/>
                    <a:pt x="22707" y="28529"/>
                    <a:pt x="22683" y="28497"/>
                  </a:cubicBezTo>
                  <a:cubicBezTo>
                    <a:pt x="19881" y="24227"/>
                    <a:pt x="22617" y="22359"/>
                    <a:pt x="22116" y="18890"/>
                  </a:cubicBezTo>
                  <a:cubicBezTo>
                    <a:pt x="21549" y="14721"/>
                    <a:pt x="18147" y="13586"/>
                    <a:pt x="18681" y="10584"/>
                  </a:cubicBezTo>
                  <a:cubicBezTo>
                    <a:pt x="19081" y="8116"/>
                    <a:pt x="19982" y="3713"/>
                    <a:pt x="17013" y="2312"/>
                  </a:cubicBezTo>
                  <a:cubicBezTo>
                    <a:pt x="15846" y="834"/>
                    <a:pt x="14074" y="1"/>
                    <a:pt x="1224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 name="Google Shape;660;p43"/>
            <p:cNvSpPr/>
            <p:nvPr/>
          </p:nvSpPr>
          <p:spPr>
            <a:xfrm>
              <a:off x="7404910" y="1558175"/>
              <a:ext cx="110738" cy="391918"/>
            </a:xfrm>
            <a:custGeom>
              <a:rect b="b" l="l" r="r" t="t"/>
              <a:pathLst>
                <a:path extrusionOk="0" h="17947" w="5071">
                  <a:moveTo>
                    <a:pt x="134" y="0"/>
                  </a:moveTo>
                  <a:cubicBezTo>
                    <a:pt x="1" y="834"/>
                    <a:pt x="101" y="1701"/>
                    <a:pt x="468" y="2469"/>
                  </a:cubicBezTo>
                  <a:cubicBezTo>
                    <a:pt x="835" y="3203"/>
                    <a:pt x="1302" y="3903"/>
                    <a:pt x="1902" y="4503"/>
                  </a:cubicBezTo>
                  <a:cubicBezTo>
                    <a:pt x="2436" y="5104"/>
                    <a:pt x="2969" y="5704"/>
                    <a:pt x="3436" y="6371"/>
                  </a:cubicBezTo>
                  <a:cubicBezTo>
                    <a:pt x="3870" y="7005"/>
                    <a:pt x="4170" y="7739"/>
                    <a:pt x="4304" y="8506"/>
                  </a:cubicBezTo>
                  <a:cubicBezTo>
                    <a:pt x="4404" y="9274"/>
                    <a:pt x="4404" y="10074"/>
                    <a:pt x="4237" y="10841"/>
                  </a:cubicBezTo>
                  <a:cubicBezTo>
                    <a:pt x="4070" y="11609"/>
                    <a:pt x="3803" y="12376"/>
                    <a:pt x="3603" y="13176"/>
                  </a:cubicBezTo>
                  <a:cubicBezTo>
                    <a:pt x="3470" y="13577"/>
                    <a:pt x="3403" y="14010"/>
                    <a:pt x="3336" y="14444"/>
                  </a:cubicBezTo>
                  <a:cubicBezTo>
                    <a:pt x="3303" y="14878"/>
                    <a:pt x="3336" y="15311"/>
                    <a:pt x="3470" y="15712"/>
                  </a:cubicBezTo>
                  <a:cubicBezTo>
                    <a:pt x="3703" y="16512"/>
                    <a:pt x="4070" y="17279"/>
                    <a:pt x="4571" y="17946"/>
                  </a:cubicBezTo>
                  <a:cubicBezTo>
                    <a:pt x="4204" y="17213"/>
                    <a:pt x="3937" y="16445"/>
                    <a:pt x="3803" y="15645"/>
                  </a:cubicBezTo>
                  <a:cubicBezTo>
                    <a:pt x="3703" y="14878"/>
                    <a:pt x="3803" y="14077"/>
                    <a:pt x="4104" y="13343"/>
                  </a:cubicBezTo>
                  <a:cubicBezTo>
                    <a:pt x="4404" y="12576"/>
                    <a:pt x="4637" y="11775"/>
                    <a:pt x="4837" y="10975"/>
                  </a:cubicBezTo>
                  <a:cubicBezTo>
                    <a:pt x="5038" y="10141"/>
                    <a:pt x="5071" y="9240"/>
                    <a:pt x="4938" y="8406"/>
                  </a:cubicBezTo>
                  <a:cubicBezTo>
                    <a:pt x="4771" y="7539"/>
                    <a:pt x="4437" y="6738"/>
                    <a:pt x="3937" y="6038"/>
                  </a:cubicBezTo>
                  <a:cubicBezTo>
                    <a:pt x="3403" y="5371"/>
                    <a:pt x="2869" y="4737"/>
                    <a:pt x="2269" y="4170"/>
                  </a:cubicBezTo>
                  <a:cubicBezTo>
                    <a:pt x="1669" y="3636"/>
                    <a:pt x="1135" y="3002"/>
                    <a:pt x="735" y="2335"/>
                  </a:cubicBezTo>
                  <a:cubicBezTo>
                    <a:pt x="334" y="1601"/>
                    <a:pt x="101" y="801"/>
                    <a:pt x="1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 name="Google Shape;661;p43"/>
            <p:cNvSpPr/>
            <p:nvPr/>
          </p:nvSpPr>
          <p:spPr>
            <a:xfrm>
              <a:off x="6999178" y="1397192"/>
              <a:ext cx="170485" cy="482238"/>
            </a:xfrm>
            <a:custGeom>
              <a:rect b="b" l="l" r="r" t="t"/>
              <a:pathLst>
                <a:path extrusionOk="0" h="22083" w="7807">
                  <a:moveTo>
                    <a:pt x="7806" y="0"/>
                  </a:moveTo>
                  <a:lnTo>
                    <a:pt x="7806" y="0"/>
                  </a:lnTo>
                  <a:cubicBezTo>
                    <a:pt x="7339" y="901"/>
                    <a:pt x="6972" y="1835"/>
                    <a:pt x="6739" y="2836"/>
                  </a:cubicBezTo>
                  <a:cubicBezTo>
                    <a:pt x="6472" y="3803"/>
                    <a:pt x="6272" y="4804"/>
                    <a:pt x="6072" y="5804"/>
                  </a:cubicBezTo>
                  <a:lnTo>
                    <a:pt x="5738" y="7272"/>
                  </a:lnTo>
                  <a:cubicBezTo>
                    <a:pt x="5638" y="7739"/>
                    <a:pt x="5505" y="8206"/>
                    <a:pt x="5338" y="8673"/>
                  </a:cubicBezTo>
                  <a:cubicBezTo>
                    <a:pt x="4938" y="9540"/>
                    <a:pt x="4371" y="10341"/>
                    <a:pt x="3670" y="11008"/>
                  </a:cubicBezTo>
                  <a:cubicBezTo>
                    <a:pt x="3303" y="11408"/>
                    <a:pt x="2970" y="11809"/>
                    <a:pt x="2669" y="12209"/>
                  </a:cubicBezTo>
                  <a:cubicBezTo>
                    <a:pt x="2369" y="12676"/>
                    <a:pt x="2136" y="13143"/>
                    <a:pt x="1935" y="13610"/>
                  </a:cubicBezTo>
                  <a:cubicBezTo>
                    <a:pt x="1769" y="14110"/>
                    <a:pt x="1602" y="14611"/>
                    <a:pt x="1502" y="15144"/>
                  </a:cubicBezTo>
                  <a:cubicBezTo>
                    <a:pt x="1402" y="15645"/>
                    <a:pt x="1368" y="16179"/>
                    <a:pt x="1402" y="16679"/>
                  </a:cubicBezTo>
                  <a:cubicBezTo>
                    <a:pt x="1402" y="17213"/>
                    <a:pt x="1502" y="17713"/>
                    <a:pt x="1535" y="18213"/>
                  </a:cubicBezTo>
                  <a:cubicBezTo>
                    <a:pt x="1602" y="18714"/>
                    <a:pt x="1602" y="19214"/>
                    <a:pt x="1569" y="19681"/>
                  </a:cubicBezTo>
                  <a:cubicBezTo>
                    <a:pt x="1468" y="20715"/>
                    <a:pt x="868" y="21582"/>
                    <a:pt x="1" y="22083"/>
                  </a:cubicBezTo>
                  <a:cubicBezTo>
                    <a:pt x="968" y="21683"/>
                    <a:pt x="1669" y="20782"/>
                    <a:pt x="1835" y="19748"/>
                  </a:cubicBezTo>
                  <a:cubicBezTo>
                    <a:pt x="1935" y="19247"/>
                    <a:pt x="1969" y="18714"/>
                    <a:pt x="1935" y="18213"/>
                  </a:cubicBezTo>
                  <a:cubicBezTo>
                    <a:pt x="1902" y="17680"/>
                    <a:pt x="1835" y="17179"/>
                    <a:pt x="1869" y="16712"/>
                  </a:cubicBezTo>
                  <a:cubicBezTo>
                    <a:pt x="1902" y="15745"/>
                    <a:pt x="2102" y="14778"/>
                    <a:pt x="2469" y="13877"/>
                  </a:cubicBezTo>
                  <a:cubicBezTo>
                    <a:pt x="2669" y="13443"/>
                    <a:pt x="2903" y="13010"/>
                    <a:pt x="3170" y="12609"/>
                  </a:cubicBezTo>
                  <a:cubicBezTo>
                    <a:pt x="3470" y="12209"/>
                    <a:pt x="3770" y="11842"/>
                    <a:pt x="4104" y="11475"/>
                  </a:cubicBezTo>
                  <a:cubicBezTo>
                    <a:pt x="4437" y="11108"/>
                    <a:pt x="4804" y="10741"/>
                    <a:pt x="5104" y="10308"/>
                  </a:cubicBezTo>
                  <a:cubicBezTo>
                    <a:pt x="5438" y="9874"/>
                    <a:pt x="5671" y="9407"/>
                    <a:pt x="5905" y="8907"/>
                  </a:cubicBezTo>
                  <a:cubicBezTo>
                    <a:pt x="6072" y="8440"/>
                    <a:pt x="6205" y="7939"/>
                    <a:pt x="6305" y="7406"/>
                  </a:cubicBezTo>
                  <a:cubicBezTo>
                    <a:pt x="6405" y="6905"/>
                    <a:pt x="6472" y="6405"/>
                    <a:pt x="6572" y="5905"/>
                  </a:cubicBezTo>
                  <a:cubicBezTo>
                    <a:pt x="6706" y="4904"/>
                    <a:pt x="6872" y="3903"/>
                    <a:pt x="7039" y="2936"/>
                  </a:cubicBezTo>
                  <a:cubicBezTo>
                    <a:pt x="7173" y="1935"/>
                    <a:pt x="7439" y="934"/>
                    <a:pt x="78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43"/>
            <p:cNvSpPr/>
            <p:nvPr/>
          </p:nvSpPr>
          <p:spPr>
            <a:xfrm>
              <a:off x="6507780" y="1360921"/>
              <a:ext cx="826528" cy="455770"/>
            </a:xfrm>
            <a:custGeom>
              <a:rect b="b" l="l" r="r" t="t"/>
              <a:pathLst>
                <a:path extrusionOk="0" h="20871" w="37849">
                  <a:moveTo>
                    <a:pt x="10317" y="1"/>
                  </a:moveTo>
                  <a:cubicBezTo>
                    <a:pt x="7869" y="1"/>
                    <a:pt x="1" y="3636"/>
                    <a:pt x="621" y="4730"/>
                  </a:cubicBezTo>
                  <a:cubicBezTo>
                    <a:pt x="2189" y="7532"/>
                    <a:pt x="7193" y="14771"/>
                    <a:pt x="12363" y="18273"/>
                  </a:cubicBezTo>
                  <a:cubicBezTo>
                    <a:pt x="14662" y="19843"/>
                    <a:pt x="22352" y="20870"/>
                    <a:pt x="28492" y="20870"/>
                  </a:cubicBezTo>
                  <a:cubicBezTo>
                    <a:pt x="31617" y="20870"/>
                    <a:pt x="34340" y="20604"/>
                    <a:pt x="35747" y="20008"/>
                  </a:cubicBezTo>
                  <a:cubicBezTo>
                    <a:pt x="37848" y="19107"/>
                    <a:pt x="37848" y="16672"/>
                    <a:pt x="31477" y="14971"/>
                  </a:cubicBezTo>
                  <a:cubicBezTo>
                    <a:pt x="26707" y="13737"/>
                    <a:pt x="18201" y="10434"/>
                    <a:pt x="17300" y="9767"/>
                  </a:cubicBezTo>
                  <a:cubicBezTo>
                    <a:pt x="16366" y="9100"/>
                    <a:pt x="12930" y="2695"/>
                    <a:pt x="10962" y="194"/>
                  </a:cubicBezTo>
                  <a:cubicBezTo>
                    <a:pt x="10856" y="61"/>
                    <a:pt x="10631" y="1"/>
                    <a:pt x="1031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43"/>
            <p:cNvSpPr/>
            <p:nvPr/>
          </p:nvSpPr>
          <p:spPr>
            <a:xfrm>
              <a:off x="6398245" y="1169913"/>
              <a:ext cx="349662" cy="369338"/>
            </a:xfrm>
            <a:custGeom>
              <a:rect b="b" l="l" r="r" t="t"/>
              <a:pathLst>
                <a:path extrusionOk="0" h="16913" w="16012">
                  <a:moveTo>
                    <a:pt x="8192" y="1"/>
                  </a:moveTo>
                  <a:cubicBezTo>
                    <a:pt x="8186" y="1"/>
                    <a:pt x="8179" y="1"/>
                    <a:pt x="8173" y="1"/>
                  </a:cubicBezTo>
                  <a:cubicBezTo>
                    <a:pt x="7038" y="68"/>
                    <a:pt x="7505" y="1902"/>
                    <a:pt x="7505" y="1902"/>
                  </a:cubicBezTo>
                  <a:cubicBezTo>
                    <a:pt x="7505" y="1902"/>
                    <a:pt x="6988" y="271"/>
                    <a:pt x="6066" y="271"/>
                  </a:cubicBezTo>
                  <a:cubicBezTo>
                    <a:pt x="5941" y="271"/>
                    <a:pt x="5810" y="300"/>
                    <a:pt x="5671" y="368"/>
                  </a:cubicBezTo>
                  <a:cubicBezTo>
                    <a:pt x="4537" y="902"/>
                    <a:pt x="4937" y="2936"/>
                    <a:pt x="4937" y="2936"/>
                  </a:cubicBezTo>
                  <a:cubicBezTo>
                    <a:pt x="4937" y="2936"/>
                    <a:pt x="4223" y="1508"/>
                    <a:pt x="3323" y="1508"/>
                  </a:cubicBezTo>
                  <a:cubicBezTo>
                    <a:pt x="3176" y="1508"/>
                    <a:pt x="3024" y="1546"/>
                    <a:pt x="2869" y="1635"/>
                  </a:cubicBezTo>
                  <a:cubicBezTo>
                    <a:pt x="1768" y="2269"/>
                    <a:pt x="2302" y="4204"/>
                    <a:pt x="2302" y="4204"/>
                  </a:cubicBezTo>
                  <a:cubicBezTo>
                    <a:pt x="2302" y="4204"/>
                    <a:pt x="1870" y="3455"/>
                    <a:pt x="1270" y="3455"/>
                  </a:cubicBezTo>
                  <a:cubicBezTo>
                    <a:pt x="1142" y="3455"/>
                    <a:pt x="1007" y="3488"/>
                    <a:pt x="867" y="3570"/>
                  </a:cubicBezTo>
                  <a:cubicBezTo>
                    <a:pt x="0" y="4037"/>
                    <a:pt x="1268" y="8374"/>
                    <a:pt x="1901" y="9875"/>
                  </a:cubicBezTo>
                  <a:cubicBezTo>
                    <a:pt x="3102" y="12743"/>
                    <a:pt x="7339" y="16379"/>
                    <a:pt x="7839" y="16913"/>
                  </a:cubicBezTo>
                  <a:lnTo>
                    <a:pt x="16012" y="11609"/>
                  </a:lnTo>
                  <a:cubicBezTo>
                    <a:pt x="16012" y="11609"/>
                    <a:pt x="11208" y="5305"/>
                    <a:pt x="10975" y="4971"/>
                  </a:cubicBezTo>
                  <a:cubicBezTo>
                    <a:pt x="10012" y="3444"/>
                    <a:pt x="9545" y="1"/>
                    <a:pt x="819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 name="Google Shape;664;p43"/>
            <p:cNvSpPr/>
            <p:nvPr/>
          </p:nvSpPr>
          <p:spPr>
            <a:xfrm>
              <a:off x="6559948" y="1209875"/>
              <a:ext cx="61014" cy="124976"/>
            </a:xfrm>
            <a:custGeom>
              <a:rect b="b" l="l" r="r" t="t"/>
              <a:pathLst>
                <a:path extrusionOk="0" h="5723" w="2794">
                  <a:moveTo>
                    <a:pt x="123" y="1"/>
                  </a:moveTo>
                  <a:cubicBezTo>
                    <a:pt x="96" y="1"/>
                    <a:pt x="67" y="34"/>
                    <a:pt x="67" y="106"/>
                  </a:cubicBezTo>
                  <a:cubicBezTo>
                    <a:pt x="0" y="2741"/>
                    <a:pt x="934" y="3942"/>
                    <a:pt x="2702" y="5710"/>
                  </a:cubicBezTo>
                  <a:cubicBezTo>
                    <a:pt x="2720" y="5719"/>
                    <a:pt x="2736" y="5723"/>
                    <a:pt x="2748" y="5723"/>
                  </a:cubicBezTo>
                  <a:cubicBezTo>
                    <a:pt x="2782" y="5723"/>
                    <a:pt x="2793" y="5692"/>
                    <a:pt x="2769" y="5643"/>
                  </a:cubicBezTo>
                  <a:cubicBezTo>
                    <a:pt x="1135" y="3708"/>
                    <a:pt x="534" y="2641"/>
                    <a:pt x="167" y="72"/>
                  </a:cubicBezTo>
                  <a:cubicBezTo>
                    <a:pt x="167" y="26"/>
                    <a:pt x="146" y="1"/>
                    <a:pt x="12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 name="Google Shape;665;p43"/>
            <p:cNvSpPr/>
            <p:nvPr/>
          </p:nvSpPr>
          <p:spPr>
            <a:xfrm>
              <a:off x="6505312" y="1232389"/>
              <a:ext cx="64137" cy="132357"/>
            </a:xfrm>
            <a:custGeom>
              <a:rect b="b" l="l" r="r" t="t"/>
              <a:pathLst>
                <a:path extrusionOk="0" h="6061" w="2937">
                  <a:moveTo>
                    <a:pt x="73" y="1"/>
                  </a:moveTo>
                  <a:cubicBezTo>
                    <a:pt x="37" y="1"/>
                    <a:pt x="1" y="49"/>
                    <a:pt x="1" y="109"/>
                  </a:cubicBezTo>
                  <a:cubicBezTo>
                    <a:pt x="234" y="2811"/>
                    <a:pt x="1168" y="4078"/>
                    <a:pt x="2869" y="6046"/>
                  </a:cubicBezTo>
                  <a:cubicBezTo>
                    <a:pt x="2879" y="6056"/>
                    <a:pt x="2889" y="6060"/>
                    <a:pt x="2898" y="6060"/>
                  </a:cubicBezTo>
                  <a:cubicBezTo>
                    <a:pt x="2919" y="6060"/>
                    <a:pt x="2936" y="6036"/>
                    <a:pt x="2936" y="6013"/>
                  </a:cubicBezTo>
                  <a:cubicBezTo>
                    <a:pt x="1368" y="3845"/>
                    <a:pt x="734" y="2711"/>
                    <a:pt x="134" y="75"/>
                  </a:cubicBezTo>
                  <a:cubicBezTo>
                    <a:pt x="121" y="22"/>
                    <a:pt x="97" y="1"/>
                    <a:pt x="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 name="Google Shape;666;p43"/>
            <p:cNvSpPr/>
            <p:nvPr/>
          </p:nvSpPr>
          <p:spPr>
            <a:xfrm>
              <a:off x="6448099" y="1261497"/>
              <a:ext cx="72391" cy="128623"/>
            </a:xfrm>
            <a:custGeom>
              <a:rect b="b" l="l" r="r" t="t"/>
              <a:pathLst>
                <a:path extrusionOk="0" h="5890" w="3315">
                  <a:moveTo>
                    <a:pt x="32" y="0"/>
                  </a:moveTo>
                  <a:cubicBezTo>
                    <a:pt x="12" y="0"/>
                    <a:pt x="0" y="52"/>
                    <a:pt x="19" y="143"/>
                  </a:cubicBezTo>
                  <a:cubicBezTo>
                    <a:pt x="386" y="2512"/>
                    <a:pt x="1220" y="4113"/>
                    <a:pt x="3221" y="5881"/>
                  </a:cubicBezTo>
                  <a:cubicBezTo>
                    <a:pt x="3234" y="5887"/>
                    <a:pt x="3245" y="5890"/>
                    <a:pt x="3255" y="5890"/>
                  </a:cubicBezTo>
                  <a:cubicBezTo>
                    <a:pt x="3298" y="5890"/>
                    <a:pt x="3315" y="5841"/>
                    <a:pt x="3288" y="5814"/>
                  </a:cubicBezTo>
                  <a:cubicBezTo>
                    <a:pt x="1486" y="3913"/>
                    <a:pt x="853" y="2612"/>
                    <a:pt x="85" y="110"/>
                  </a:cubicBezTo>
                  <a:cubicBezTo>
                    <a:pt x="70" y="35"/>
                    <a:pt x="49" y="0"/>
                    <a:pt x="3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 name="Google Shape;667;p43"/>
            <p:cNvSpPr/>
            <p:nvPr/>
          </p:nvSpPr>
          <p:spPr>
            <a:xfrm>
              <a:off x="6212500" y="854936"/>
              <a:ext cx="540522" cy="605663"/>
            </a:xfrm>
            <a:custGeom>
              <a:rect b="b" l="l" r="r" t="t"/>
              <a:pathLst>
                <a:path extrusionOk="0" h="27735" w="24752">
                  <a:moveTo>
                    <a:pt x="12231" y="0"/>
                  </a:moveTo>
                  <a:cubicBezTo>
                    <a:pt x="5870" y="0"/>
                    <a:pt x="1616" y="5515"/>
                    <a:pt x="1034" y="9788"/>
                  </a:cubicBezTo>
                  <a:cubicBezTo>
                    <a:pt x="0" y="17227"/>
                    <a:pt x="4303" y="19729"/>
                    <a:pt x="4570" y="21864"/>
                  </a:cubicBezTo>
                  <a:cubicBezTo>
                    <a:pt x="4637" y="23164"/>
                    <a:pt x="4637" y="24499"/>
                    <a:pt x="4570" y="25800"/>
                  </a:cubicBezTo>
                  <a:lnTo>
                    <a:pt x="12109" y="27734"/>
                  </a:lnTo>
                  <a:cubicBezTo>
                    <a:pt x="12676" y="26567"/>
                    <a:pt x="13310" y="25399"/>
                    <a:pt x="14010" y="24299"/>
                  </a:cubicBezTo>
                  <a:cubicBezTo>
                    <a:pt x="15311" y="22597"/>
                    <a:pt x="20281" y="22464"/>
                    <a:pt x="22983" y="15459"/>
                  </a:cubicBezTo>
                  <a:cubicBezTo>
                    <a:pt x="24751" y="10856"/>
                    <a:pt x="23150" y="2450"/>
                    <a:pt x="15178" y="381"/>
                  </a:cubicBezTo>
                  <a:cubicBezTo>
                    <a:pt x="14153" y="120"/>
                    <a:pt x="13169" y="0"/>
                    <a:pt x="1223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 name="Google Shape;668;p43"/>
            <p:cNvSpPr/>
            <p:nvPr/>
          </p:nvSpPr>
          <p:spPr>
            <a:xfrm>
              <a:off x="6347256" y="1165546"/>
              <a:ext cx="27690" cy="274650"/>
            </a:xfrm>
            <a:custGeom>
              <a:rect b="b" l="l" r="r" t="t"/>
              <a:pathLst>
                <a:path extrusionOk="0" h="12577" w="1268">
                  <a:moveTo>
                    <a:pt x="834" y="1"/>
                  </a:moveTo>
                  <a:lnTo>
                    <a:pt x="0" y="12543"/>
                  </a:lnTo>
                  <a:lnTo>
                    <a:pt x="400" y="12576"/>
                  </a:lnTo>
                  <a:lnTo>
                    <a:pt x="1268" y="34"/>
                  </a:lnTo>
                  <a:lnTo>
                    <a:pt x="83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 name="Google Shape;669;p43"/>
            <p:cNvSpPr/>
            <p:nvPr/>
          </p:nvSpPr>
          <p:spPr>
            <a:xfrm>
              <a:off x="6428097" y="1209263"/>
              <a:ext cx="124583" cy="253512"/>
            </a:xfrm>
            <a:custGeom>
              <a:rect b="b" l="l" r="r" t="t"/>
              <a:pathLst>
                <a:path extrusionOk="0" h="11609" w="5705">
                  <a:moveTo>
                    <a:pt x="5338" y="0"/>
                  </a:moveTo>
                  <a:lnTo>
                    <a:pt x="1" y="11408"/>
                  </a:lnTo>
                  <a:lnTo>
                    <a:pt x="368" y="11608"/>
                  </a:lnTo>
                  <a:lnTo>
                    <a:pt x="5705" y="200"/>
                  </a:lnTo>
                  <a:lnTo>
                    <a:pt x="533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 name="Google Shape;670;p43"/>
            <p:cNvSpPr/>
            <p:nvPr/>
          </p:nvSpPr>
          <p:spPr>
            <a:xfrm>
              <a:off x="6366189" y="1160763"/>
              <a:ext cx="179220" cy="115542"/>
            </a:xfrm>
            <a:custGeom>
              <a:rect b="b" l="l" r="r" t="t"/>
              <a:pathLst>
                <a:path extrusionOk="0" h="5291" w="8207">
                  <a:moveTo>
                    <a:pt x="2602" y="220"/>
                  </a:moveTo>
                  <a:cubicBezTo>
                    <a:pt x="2636" y="220"/>
                    <a:pt x="2669" y="253"/>
                    <a:pt x="2702" y="253"/>
                  </a:cubicBezTo>
                  <a:cubicBezTo>
                    <a:pt x="3203" y="387"/>
                    <a:pt x="3169" y="887"/>
                    <a:pt x="3069" y="1321"/>
                  </a:cubicBezTo>
                  <a:cubicBezTo>
                    <a:pt x="2869" y="1954"/>
                    <a:pt x="2502" y="2555"/>
                    <a:pt x="2002" y="3055"/>
                  </a:cubicBezTo>
                  <a:cubicBezTo>
                    <a:pt x="1868" y="2355"/>
                    <a:pt x="1868" y="1654"/>
                    <a:pt x="2002" y="954"/>
                  </a:cubicBezTo>
                  <a:cubicBezTo>
                    <a:pt x="2069" y="687"/>
                    <a:pt x="2235" y="220"/>
                    <a:pt x="2569" y="220"/>
                  </a:cubicBezTo>
                  <a:close/>
                  <a:moveTo>
                    <a:pt x="5871" y="1054"/>
                  </a:moveTo>
                  <a:cubicBezTo>
                    <a:pt x="5905" y="1054"/>
                    <a:pt x="5938" y="1087"/>
                    <a:pt x="5971" y="1087"/>
                  </a:cubicBezTo>
                  <a:cubicBezTo>
                    <a:pt x="6105" y="1120"/>
                    <a:pt x="6205" y="1220"/>
                    <a:pt x="6238" y="1354"/>
                  </a:cubicBezTo>
                  <a:cubicBezTo>
                    <a:pt x="6372" y="1954"/>
                    <a:pt x="5871" y="3155"/>
                    <a:pt x="5171" y="4056"/>
                  </a:cubicBezTo>
                  <a:cubicBezTo>
                    <a:pt x="4904" y="3422"/>
                    <a:pt x="4871" y="2722"/>
                    <a:pt x="5037" y="2088"/>
                  </a:cubicBezTo>
                  <a:cubicBezTo>
                    <a:pt x="5171" y="1587"/>
                    <a:pt x="5438" y="1054"/>
                    <a:pt x="5838" y="1054"/>
                  </a:cubicBezTo>
                  <a:close/>
                  <a:moveTo>
                    <a:pt x="2610" y="1"/>
                  </a:moveTo>
                  <a:cubicBezTo>
                    <a:pt x="2254" y="1"/>
                    <a:pt x="1981" y="304"/>
                    <a:pt x="1835" y="887"/>
                  </a:cubicBezTo>
                  <a:cubicBezTo>
                    <a:pt x="1668" y="1621"/>
                    <a:pt x="1668" y="2388"/>
                    <a:pt x="1835" y="3155"/>
                  </a:cubicBezTo>
                  <a:cubicBezTo>
                    <a:pt x="1661" y="3271"/>
                    <a:pt x="1462" y="3362"/>
                    <a:pt x="1282" y="3362"/>
                  </a:cubicBezTo>
                  <a:cubicBezTo>
                    <a:pt x="1254" y="3362"/>
                    <a:pt x="1228" y="3360"/>
                    <a:pt x="1201" y="3355"/>
                  </a:cubicBezTo>
                  <a:cubicBezTo>
                    <a:pt x="201" y="3088"/>
                    <a:pt x="367" y="753"/>
                    <a:pt x="367" y="720"/>
                  </a:cubicBezTo>
                  <a:lnTo>
                    <a:pt x="134" y="720"/>
                  </a:lnTo>
                  <a:cubicBezTo>
                    <a:pt x="134" y="820"/>
                    <a:pt x="0" y="3255"/>
                    <a:pt x="1135" y="3555"/>
                  </a:cubicBezTo>
                  <a:cubicBezTo>
                    <a:pt x="1195" y="3573"/>
                    <a:pt x="1257" y="3581"/>
                    <a:pt x="1321" y="3581"/>
                  </a:cubicBezTo>
                  <a:cubicBezTo>
                    <a:pt x="1504" y="3581"/>
                    <a:pt x="1695" y="3512"/>
                    <a:pt x="1868" y="3389"/>
                  </a:cubicBezTo>
                  <a:cubicBezTo>
                    <a:pt x="2102" y="4289"/>
                    <a:pt x="2569" y="5090"/>
                    <a:pt x="3236" y="5257"/>
                  </a:cubicBezTo>
                  <a:cubicBezTo>
                    <a:pt x="3336" y="5290"/>
                    <a:pt x="3436" y="5290"/>
                    <a:pt x="3536" y="5290"/>
                  </a:cubicBezTo>
                  <a:cubicBezTo>
                    <a:pt x="4137" y="5257"/>
                    <a:pt x="4670" y="4956"/>
                    <a:pt x="5071" y="4489"/>
                  </a:cubicBezTo>
                  <a:lnTo>
                    <a:pt x="5171" y="4389"/>
                  </a:lnTo>
                  <a:cubicBezTo>
                    <a:pt x="5338" y="4656"/>
                    <a:pt x="5604" y="4856"/>
                    <a:pt x="5905" y="4956"/>
                  </a:cubicBezTo>
                  <a:cubicBezTo>
                    <a:pt x="5956" y="4968"/>
                    <a:pt x="6007" y="4974"/>
                    <a:pt x="6060" y="4974"/>
                  </a:cubicBezTo>
                  <a:cubicBezTo>
                    <a:pt x="7032" y="4974"/>
                    <a:pt x="8175" y="3018"/>
                    <a:pt x="8206" y="2955"/>
                  </a:cubicBezTo>
                  <a:lnTo>
                    <a:pt x="8039" y="2855"/>
                  </a:lnTo>
                  <a:cubicBezTo>
                    <a:pt x="7727" y="3387"/>
                    <a:pt x="6797" y="4741"/>
                    <a:pt x="6105" y="4741"/>
                  </a:cubicBezTo>
                  <a:cubicBezTo>
                    <a:pt x="6059" y="4741"/>
                    <a:pt x="6015" y="4735"/>
                    <a:pt x="5971" y="4723"/>
                  </a:cubicBezTo>
                  <a:cubicBezTo>
                    <a:pt x="5704" y="4656"/>
                    <a:pt x="5438" y="4489"/>
                    <a:pt x="5304" y="4223"/>
                  </a:cubicBezTo>
                  <a:cubicBezTo>
                    <a:pt x="6105" y="3289"/>
                    <a:pt x="6638" y="1954"/>
                    <a:pt x="6472" y="1287"/>
                  </a:cubicBezTo>
                  <a:cubicBezTo>
                    <a:pt x="6405" y="1087"/>
                    <a:pt x="6238" y="920"/>
                    <a:pt x="6038" y="854"/>
                  </a:cubicBezTo>
                  <a:cubicBezTo>
                    <a:pt x="5991" y="844"/>
                    <a:pt x="5943" y="839"/>
                    <a:pt x="5897" y="839"/>
                  </a:cubicBezTo>
                  <a:cubicBezTo>
                    <a:pt x="5451" y="839"/>
                    <a:pt x="5052" y="1266"/>
                    <a:pt x="4871" y="2021"/>
                  </a:cubicBezTo>
                  <a:cubicBezTo>
                    <a:pt x="4670" y="2755"/>
                    <a:pt x="4737" y="3522"/>
                    <a:pt x="5037" y="4223"/>
                  </a:cubicBezTo>
                  <a:lnTo>
                    <a:pt x="4904" y="4356"/>
                  </a:lnTo>
                  <a:cubicBezTo>
                    <a:pt x="4422" y="4838"/>
                    <a:pt x="3940" y="5079"/>
                    <a:pt x="3519" y="5079"/>
                  </a:cubicBezTo>
                  <a:cubicBezTo>
                    <a:pt x="3445" y="5079"/>
                    <a:pt x="3373" y="5072"/>
                    <a:pt x="3303" y="5057"/>
                  </a:cubicBezTo>
                  <a:cubicBezTo>
                    <a:pt x="2702" y="4923"/>
                    <a:pt x="2269" y="4123"/>
                    <a:pt x="2069" y="3255"/>
                  </a:cubicBezTo>
                  <a:cubicBezTo>
                    <a:pt x="2636" y="2722"/>
                    <a:pt x="3069" y="2054"/>
                    <a:pt x="3269" y="1321"/>
                  </a:cubicBezTo>
                  <a:cubicBezTo>
                    <a:pt x="3436" y="620"/>
                    <a:pt x="3269" y="153"/>
                    <a:pt x="2769" y="20"/>
                  </a:cubicBezTo>
                  <a:cubicBezTo>
                    <a:pt x="2715" y="7"/>
                    <a:pt x="2662" y="1"/>
                    <a:pt x="261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 name="Google Shape;671;p43"/>
            <p:cNvSpPr/>
            <p:nvPr/>
          </p:nvSpPr>
          <p:spPr>
            <a:xfrm>
              <a:off x="6284606" y="1406648"/>
              <a:ext cx="213462" cy="91805"/>
            </a:xfrm>
            <a:custGeom>
              <a:rect b="b" l="l" r="r" t="t"/>
              <a:pathLst>
                <a:path extrusionOk="0" h="4204" w="9775">
                  <a:moveTo>
                    <a:pt x="467" y="1"/>
                  </a:moveTo>
                  <a:lnTo>
                    <a:pt x="0" y="1802"/>
                  </a:lnTo>
                  <a:lnTo>
                    <a:pt x="9307" y="4204"/>
                  </a:lnTo>
                  <a:lnTo>
                    <a:pt x="9774" y="2369"/>
                  </a:lnTo>
                  <a:lnTo>
                    <a:pt x="46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 name="Google Shape;672;p43"/>
            <p:cNvSpPr/>
            <p:nvPr/>
          </p:nvSpPr>
          <p:spPr>
            <a:xfrm>
              <a:off x="6272945" y="1452549"/>
              <a:ext cx="213462" cy="91805"/>
            </a:xfrm>
            <a:custGeom>
              <a:rect b="b" l="l" r="r" t="t"/>
              <a:pathLst>
                <a:path extrusionOk="0" h="4204" w="9775">
                  <a:moveTo>
                    <a:pt x="468" y="0"/>
                  </a:moveTo>
                  <a:lnTo>
                    <a:pt x="1" y="1802"/>
                  </a:lnTo>
                  <a:lnTo>
                    <a:pt x="9274" y="4203"/>
                  </a:lnTo>
                  <a:lnTo>
                    <a:pt x="9774" y="2402"/>
                  </a:lnTo>
                  <a:lnTo>
                    <a:pt x="46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 name="Google Shape;673;p43"/>
            <p:cNvSpPr/>
            <p:nvPr/>
          </p:nvSpPr>
          <p:spPr>
            <a:xfrm>
              <a:off x="6260563" y="1498429"/>
              <a:ext cx="213462" cy="92547"/>
            </a:xfrm>
            <a:custGeom>
              <a:rect b="b" l="l" r="r" t="t"/>
              <a:pathLst>
                <a:path extrusionOk="0" h="4238" w="9775">
                  <a:moveTo>
                    <a:pt x="468" y="1"/>
                  </a:moveTo>
                  <a:lnTo>
                    <a:pt x="1" y="1836"/>
                  </a:lnTo>
                  <a:lnTo>
                    <a:pt x="9307" y="4237"/>
                  </a:lnTo>
                  <a:lnTo>
                    <a:pt x="9774" y="2403"/>
                  </a:lnTo>
                  <a:lnTo>
                    <a:pt x="46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 name="Google Shape;674;p43"/>
            <p:cNvSpPr/>
            <p:nvPr/>
          </p:nvSpPr>
          <p:spPr>
            <a:xfrm>
              <a:off x="6605828" y="1240752"/>
              <a:ext cx="187235" cy="237155"/>
            </a:xfrm>
            <a:custGeom>
              <a:rect b="b" l="l" r="r" t="t"/>
              <a:pathLst>
                <a:path extrusionOk="0" h="10860" w="8574">
                  <a:moveTo>
                    <a:pt x="1488" y="1"/>
                  </a:moveTo>
                  <a:cubicBezTo>
                    <a:pt x="1341" y="1"/>
                    <a:pt x="1221" y="40"/>
                    <a:pt x="1135" y="126"/>
                  </a:cubicBezTo>
                  <a:cubicBezTo>
                    <a:pt x="1" y="1260"/>
                    <a:pt x="2036" y="3995"/>
                    <a:pt x="3203" y="5196"/>
                  </a:cubicBezTo>
                  <a:cubicBezTo>
                    <a:pt x="3203" y="5196"/>
                    <a:pt x="568" y="7831"/>
                    <a:pt x="1602" y="10100"/>
                  </a:cubicBezTo>
                  <a:cubicBezTo>
                    <a:pt x="1861" y="10651"/>
                    <a:pt x="2406" y="10859"/>
                    <a:pt x="3082" y="10859"/>
                  </a:cubicBezTo>
                  <a:cubicBezTo>
                    <a:pt x="5189" y="10859"/>
                    <a:pt x="8574" y="8832"/>
                    <a:pt x="8574" y="8832"/>
                  </a:cubicBezTo>
                  <a:cubicBezTo>
                    <a:pt x="8574" y="8832"/>
                    <a:pt x="7706" y="5697"/>
                    <a:pt x="7006" y="4396"/>
                  </a:cubicBezTo>
                  <a:cubicBezTo>
                    <a:pt x="6405" y="3254"/>
                    <a:pt x="2826" y="1"/>
                    <a:pt x="148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 name="Google Shape;675;p43"/>
            <p:cNvSpPr/>
            <p:nvPr/>
          </p:nvSpPr>
          <p:spPr>
            <a:xfrm>
              <a:off x="6610938" y="1252238"/>
              <a:ext cx="68482" cy="209378"/>
            </a:xfrm>
            <a:custGeom>
              <a:rect b="b" l="l" r="r" t="t"/>
              <a:pathLst>
                <a:path extrusionOk="0" h="9588" w="3136">
                  <a:moveTo>
                    <a:pt x="634" y="0"/>
                  </a:moveTo>
                  <a:cubicBezTo>
                    <a:pt x="0" y="1835"/>
                    <a:pt x="1602" y="3403"/>
                    <a:pt x="2702" y="4637"/>
                  </a:cubicBezTo>
                  <a:cubicBezTo>
                    <a:pt x="1468" y="5871"/>
                    <a:pt x="534" y="7906"/>
                    <a:pt x="1168" y="9574"/>
                  </a:cubicBezTo>
                  <a:cubicBezTo>
                    <a:pt x="1178" y="9584"/>
                    <a:pt x="1190" y="9588"/>
                    <a:pt x="1202" y="9588"/>
                  </a:cubicBezTo>
                  <a:cubicBezTo>
                    <a:pt x="1232" y="9588"/>
                    <a:pt x="1258" y="9564"/>
                    <a:pt x="1235" y="9540"/>
                  </a:cubicBezTo>
                  <a:cubicBezTo>
                    <a:pt x="868" y="7939"/>
                    <a:pt x="1968" y="5971"/>
                    <a:pt x="3036" y="4770"/>
                  </a:cubicBezTo>
                  <a:cubicBezTo>
                    <a:pt x="3103" y="4737"/>
                    <a:pt x="3136" y="4604"/>
                    <a:pt x="3069" y="4537"/>
                  </a:cubicBezTo>
                  <a:cubicBezTo>
                    <a:pt x="2035" y="3303"/>
                    <a:pt x="367" y="1802"/>
                    <a:pt x="6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43"/>
            <p:cNvSpPr/>
            <p:nvPr/>
          </p:nvSpPr>
          <p:spPr>
            <a:xfrm>
              <a:off x="6476182" y="724133"/>
              <a:ext cx="12404" cy="67762"/>
            </a:xfrm>
            <a:custGeom>
              <a:rect b="b" l="l" r="r" t="t"/>
              <a:pathLst>
                <a:path extrusionOk="0" h="3103" w="568">
                  <a:moveTo>
                    <a:pt x="301" y="0"/>
                  </a:moveTo>
                  <a:cubicBezTo>
                    <a:pt x="0" y="1001"/>
                    <a:pt x="0" y="2068"/>
                    <a:pt x="301" y="3102"/>
                  </a:cubicBezTo>
                  <a:cubicBezTo>
                    <a:pt x="567" y="2068"/>
                    <a:pt x="567" y="1001"/>
                    <a:pt x="30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 name="Google Shape;677;p43"/>
            <p:cNvSpPr/>
            <p:nvPr/>
          </p:nvSpPr>
          <p:spPr>
            <a:xfrm>
              <a:off x="6293340" y="773659"/>
              <a:ext cx="33542" cy="59027"/>
            </a:xfrm>
            <a:custGeom>
              <a:rect b="b" l="l" r="r" t="t"/>
              <a:pathLst>
                <a:path extrusionOk="0" h="2703" w="1536">
                  <a:moveTo>
                    <a:pt x="1" y="1"/>
                  </a:moveTo>
                  <a:cubicBezTo>
                    <a:pt x="101" y="501"/>
                    <a:pt x="301" y="1001"/>
                    <a:pt x="601" y="1435"/>
                  </a:cubicBezTo>
                  <a:cubicBezTo>
                    <a:pt x="835" y="1902"/>
                    <a:pt x="1168" y="2336"/>
                    <a:pt x="1535" y="2702"/>
                  </a:cubicBezTo>
                  <a:cubicBezTo>
                    <a:pt x="1402" y="2169"/>
                    <a:pt x="1202" y="1702"/>
                    <a:pt x="935" y="1235"/>
                  </a:cubicBezTo>
                  <a:cubicBezTo>
                    <a:pt x="701" y="768"/>
                    <a:pt x="368" y="367"/>
                    <a:pt x="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 name="Google Shape;678;p43"/>
            <p:cNvSpPr/>
            <p:nvPr/>
          </p:nvSpPr>
          <p:spPr>
            <a:xfrm>
              <a:off x="6153496" y="910599"/>
              <a:ext cx="59027" cy="33542"/>
            </a:xfrm>
            <a:custGeom>
              <a:rect b="b" l="l" r="r" t="t"/>
              <a:pathLst>
                <a:path extrusionOk="0" h="1536" w="2703">
                  <a:moveTo>
                    <a:pt x="0" y="1"/>
                  </a:moveTo>
                  <a:cubicBezTo>
                    <a:pt x="367" y="368"/>
                    <a:pt x="801" y="701"/>
                    <a:pt x="1268" y="968"/>
                  </a:cubicBezTo>
                  <a:cubicBezTo>
                    <a:pt x="1701" y="1235"/>
                    <a:pt x="2202" y="1435"/>
                    <a:pt x="2702" y="1535"/>
                  </a:cubicBezTo>
                  <a:cubicBezTo>
                    <a:pt x="2335" y="1168"/>
                    <a:pt x="1935" y="835"/>
                    <a:pt x="1468" y="601"/>
                  </a:cubicBezTo>
                  <a:cubicBezTo>
                    <a:pt x="1001" y="301"/>
                    <a:pt x="534" y="134"/>
                    <a:pt x="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 name="Google Shape;679;p43"/>
            <p:cNvSpPr/>
            <p:nvPr/>
          </p:nvSpPr>
          <p:spPr>
            <a:xfrm>
              <a:off x="6101764" y="1094903"/>
              <a:ext cx="67762" cy="8757"/>
            </a:xfrm>
            <a:custGeom>
              <a:rect b="b" l="l" r="r" t="t"/>
              <a:pathLst>
                <a:path extrusionOk="0" h="401" w="3103">
                  <a:moveTo>
                    <a:pt x="1564" y="0"/>
                  </a:moveTo>
                  <a:cubicBezTo>
                    <a:pt x="1043" y="0"/>
                    <a:pt x="518" y="67"/>
                    <a:pt x="1" y="200"/>
                  </a:cubicBezTo>
                  <a:cubicBezTo>
                    <a:pt x="501" y="334"/>
                    <a:pt x="1035" y="400"/>
                    <a:pt x="1569" y="400"/>
                  </a:cubicBezTo>
                  <a:cubicBezTo>
                    <a:pt x="2069" y="400"/>
                    <a:pt x="2603" y="334"/>
                    <a:pt x="3103" y="200"/>
                  </a:cubicBezTo>
                  <a:cubicBezTo>
                    <a:pt x="2603" y="67"/>
                    <a:pt x="2086" y="0"/>
                    <a:pt x="156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 name="Google Shape;680;p43"/>
            <p:cNvSpPr/>
            <p:nvPr/>
          </p:nvSpPr>
          <p:spPr>
            <a:xfrm>
              <a:off x="6151312" y="1254422"/>
              <a:ext cx="59005" cy="34263"/>
            </a:xfrm>
            <a:custGeom>
              <a:rect b="b" l="l" r="r" t="t"/>
              <a:pathLst>
                <a:path extrusionOk="0" h="1569" w="2702">
                  <a:moveTo>
                    <a:pt x="2702" y="0"/>
                  </a:moveTo>
                  <a:cubicBezTo>
                    <a:pt x="2168" y="134"/>
                    <a:pt x="1701" y="334"/>
                    <a:pt x="1234" y="601"/>
                  </a:cubicBezTo>
                  <a:cubicBezTo>
                    <a:pt x="767" y="868"/>
                    <a:pt x="367" y="1168"/>
                    <a:pt x="0" y="1568"/>
                  </a:cubicBezTo>
                  <a:cubicBezTo>
                    <a:pt x="500" y="1435"/>
                    <a:pt x="1001" y="1235"/>
                    <a:pt x="1434" y="968"/>
                  </a:cubicBezTo>
                  <a:cubicBezTo>
                    <a:pt x="1901" y="701"/>
                    <a:pt x="2335" y="401"/>
                    <a:pt x="27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 name="Google Shape;681;p43"/>
            <p:cNvSpPr/>
            <p:nvPr/>
          </p:nvSpPr>
          <p:spPr>
            <a:xfrm>
              <a:off x="6747157" y="1258790"/>
              <a:ext cx="59027" cy="34263"/>
            </a:xfrm>
            <a:custGeom>
              <a:rect b="b" l="l" r="r" t="t"/>
              <a:pathLst>
                <a:path extrusionOk="0" h="1569" w="2703">
                  <a:moveTo>
                    <a:pt x="0" y="0"/>
                  </a:moveTo>
                  <a:lnTo>
                    <a:pt x="0" y="0"/>
                  </a:lnTo>
                  <a:cubicBezTo>
                    <a:pt x="367" y="401"/>
                    <a:pt x="801" y="701"/>
                    <a:pt x="1268" y="968"/>
                  </a:cubicBezTo>
                  <a:cubicBezTo>
                    <a:pt x="1701" y="1235"/>
                    <a:pt x="2202" y="1435"/>
                    <a:pt x="2702" y="1568"/>
                  </a:cubicBezTo>
                  <a:cubicBezTo>
                    <a:pt x="2335" y="1168"/>
                    <a:pt x="1902" y="868"/>
                    <a:pt x="1435" y="601"/>
                  </a:cubicBezTo>
                  <a:cubicBezTo>
                    <a:pt x="1001" y="334"/>
                    <a:pt x="501" y="134"/>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 name="Google Shape;682;p43"/>
            <p:cNvSpPr/>
            <p:nvPr/>
          </p:nvSpPr>
          <p:spPr>
            <a:xfrm>
              <a:off x="6790132" y="1099445"/>
              <a:ext cx="67762" cy="9303"/>
            </a:xfrm>
            <a:custGeom>
              <a:rect b="b" l="l" r="r" t="t"/>
              <a:pathLst>
                <a:path extrusionOk="0" h="426" w="3103">
                  <a:moveTo>
                    <a:pt x="1539" y="1"/>
                  </a:moveTo>
                  <a:cubicBezTo>
                    <a:pt x="1018" y="1"/>
                    <a:pt x="501" y="76"/>
                    <a:pt x="0" y="226"/>
                  </a:cubicBezTo>
                  <a:cubicBezTo>
                    <a:pt x="501" y="359"/>
                    <a:pt x="1018" y="426"/>
                    <a:pt x="1539" y="426"/>
                  </a:cubicBezTo>
                  <a:cubicBezTo>
                    <a:pt x="2060" y="426"/>
                    <a:pt x="2585" y="359"/>
                    <a:pt x="3102" y="226"/>
                  </a:cubicBezTo>
                  <a:cubicBezTo>
                    <a:pt x="2585" y="76"/>
                    <a:pt x="2060" y="1"/>
                    <a:pt x="153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 name="Google Shape;683;p43"/>
            <p:cNvSpPr/>
            <p:nvPr/>
          </p:nvSpPr>
          <p:spPr>
            <a:xfrm>
              <a:off x="6750062" y="914966"/>
              <a:ext cx="58306" cy="34263"/>
            </a:xfrm>
            <a:custGeom>
              <a:rect b="b" l="l" r="r" t="t"/>
              <a:pathLst>
                <a:path extrusionOk="0" h="1569" w="2670">
                  <a:moveTo>
                    <a:pt x="2669" y="1"/>
                  </a:moveTo>
                  <a:cubicBezTo>
                    <a:pt x="1635" y="268"/>
                    <a:pt x="734" y="801"/>
                    <a:pt x="1" y="1569"/>
                  </a:cubicBezTo>
                  <a:cubicBezTo>
                    <a:pt x="501" y="1435"/>
                    <a:pt x="968" y="1235"/>
                    <a:pt x="1435" y="968"/>
                  </a:cubicBezTo>
                  <a:cubicBezTo>
                    <a:pt x="1869" y="701"/>
                    <a:pt x="2302" y="368"/>
                    <a:pt x="266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 name="Google Shape;684;p43"/>
            <p:cNvSpPr/>
            <p:nvPr/>
          </p:nvSpPr>
          <p:spPr>
            <a:xfrm>
              <a:off x="6637164" y="775843"/>
              <a:ext cx="33521" cy="58306"/>
            </a:xfrm>
            <a:custGeom>
              <a:rect b="b" l="l" r="r" t="t"/>
              <a:pathLst>
                <a:path extrusionOk="0" h="2670" w="1535">
                  <a:moveTo>
                    <a:pt x="1535" y="1"/>
                  </a:moveTo>
                  <a:lnTo>
                    <a:pt x="1535" y="1"/>
                  </a:lnTo>
                  <a:cubicBezTo>
                    <a:pt x="1168" y="334"/>
                    <a:pt x="834" y="768"/>
                    <a:pt x="601" y="1235"/>
                  </a:cubicBezTo>
                  <a:cubicBezTo>
                    <a:pt x="334" y="1668"/>
                    <a:pt x="134" y="2169"/>
                    <a:pt x="0" y="2669"/>
                  </a:cubicBezTo>
                  <a:cubicBezTo>
                    <a:pt x="367" y="2302"/>
                    <a:pt x="701" y="1902"/>
                    <a:pt x="968" y="1435"/>
                  </a:cubicBezTo>
                  <a:cubicBezTo>
                    <a:pt x="1234" y="968"/>
                    <a:pt x="1435" y="501"/>
                    <a:pt x="15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 name="Google Shape;685;p43"/>
            <p:cNvSpPr/>
            <p:nvPr/>
          </p:nvSpPr>
          <p:spPr>
            <a:xfrm>
              <a:off x="6592005" y="1432874"/>
              <a:ext cx="769968" cy="389428"/>
            </a:xfrm>
            <a:custGeom>
              <a:rect b="b" l="l" r="r" t="t"/>
              <a:pathLst>
                <a:path extrusionOk="0" h="17833" w="35259">
                  <a:moveTo>
                    <a:pt x="9674" y="1"/>
                  </a:moveTo>
                  <a:cubicBezTo>
                    <a:pt x="9674" y="1"/>
                    <a:pt x="134" y="7840"/>
                    <a:pt x="0" y="8040"/>
                  </a:cubicBezTo>
                  <a:cubicBezTo>
                    <a:pt x="0" y="8040"/>
                    <a:pt x="5838" y="14044"/>
                    <a:pt x="8873" y="15645"/>
                  </a:cubicBezTo>
                  <a:cubicBezTo>
                    <a:pt x="11600" y="17067"/>
                    <a:pt x="18362" y="17832"/>
                    <a:pt x="24818" y="17832"/>
                  </a:cubicBezTo>
                  <a:cubicBezTo>
                    <a:pt x="25786" y="17832"/>
                    <a:pt x="26747" y="17815"/>
                    <a:pt x="27687" y="17780"/>
                  </a:cubicBezTo>
                  <a:cubicBezTo>
                    <a:pt x="34892" y="17547"/>
                    <a:pt x="35259" y="13877"/>
                    <a:pt x="30822" y="12543"/>
                  </a:cubicBezTo>
                  <a:cubicBezTo>
                    <a:pt x="26652" y="11276"/>
                    <a:pt x="14510" y="7039"/>
                    <a:pt x="13510" y="6105"/>
                  </a:cubicBezTo>
                  <a:cubicBezTo>
                    <a:pt x="12509" y="5205"/>
                    <a:pt x="9674" y="1"/>
                    <a:pt x="967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 name="Google Shape;686;p43"/>
            <p:cNvSpPr/>
            <p:nvPr/>
          </p:nvSpPr>
          <p:spPr>
            <a:xfrm>
              <a:off x="6637361" y="1485763"/>
              <a:ext cx="175159" cy="137554"/>
            </a:xfrm>
            <a:custGeom>
              <a:rect b="b" l="l" r="r" t="t"/>
              <a:pathLst>
                <a:path extrusionOk="0" h="6299" w="8021">
                  <a:moveTo>
                    <a:pt x="7991" y="0"/>
                  </a:moveTo>
                  <a:cubicBezTo>
                    <a:pt x="7983" y="0"/>
                    <a:pt x="7973" y="4"/>
                    <a:pt x="7964" y="14"/>
                  </a:cubicBezTo>
                  <a:cubicBezTo>
                    <a:pt x="7330" y="548"/>
                    <a:pt x="2893" y="3750"/>
                    <a:pt x="25" y="6218"/>
                  </a:cubicBezTo>
                  <a:cubicBezTo>
                    <a:pt x="0" y="6267"/>
                    <a:pt x="12" y="6298"/>
                    <a:pt x="32" y="6298"/>
                  </a:cubicBezTo>
                  <a:cubicBezTo>
                    <a:pt x="40" y="6298"/>
                    <a:pt x="49" y="6294"/>
                    <a:pt x="58" y="6285"/>
                  </a:cubicBezTo>
                  <a:cubicBezTo>
                    <a:pt x="3794" y="3783"/>
                    <a:pt x="7330" y="581"/>
                    <a:pt x="7997" y="47"/>
                  </a:cubicBezTo>
                  <a:cubicBezTo>
                    <a:pt x="8021" y="24"/>
                    <a:pt x="8011" y="0"/>
                    <a:pt x="799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 name="Google Shape;687;p43"/>
            <p:cNvSpPr/>
            <p:nvPr/>
          </p:nvSpPr>
          <p:spPr>
            <a:xfrm>
              <a:off x="7073490" y="1696294"/>
              <a:ext cx="552161" cy="679212"/>
            </a:xfrm>
            <a:custGeom>
              <a:rect b="b" l="l" r="r" t="t"/>
              <a:pathLst>
                <a:path extrusionOk="0" h="31103" w="25285">
                  <a:moveTo>
                    <a:pt x="10563" y="1"/>
                  </a:moveTo>
                  <a:cubicBezTo>
                    <a:pt x="9207" y="1"/>
                    <a:pt x="7959" y="610"/>
                    <a:pt x="7005" y="1648"/>
                  </a:cubicBezTo>
                  <a:cubicBezTo>
                    <a:pt x="6538" y="2181"/>
                    <a:pt x="934" y="10321"/>
                    <a:pt x="434" y="13356"/>
                  </a:cubicBezTo>
                  <a:cubicBezTo>
                    <a:pt x="0" y="16058"/>
                    <a:pt x="1835" y="18893"/>
                    <a:pt x="1835" y="18893"/>
                  </a:cubicBezTo>
                  <a:lnTo>
                    <a:pt x="634" y="31102"/>
                  </a:lnTo>
                  <a:cubicBezTo>
                    <a:pt x="634" y="31102"/>
                    <a:pt x="20381" y="30502"/>
                    <a:pt x="25285" y="29968"/>
                  </a:cubicBezTo>
                  <a:cubicBezTo>
                    <a:pt x="25285" y="29968"/>
                    <a:pt x="20281" y="7452"/>
                    <a:pt x="14744" y="1981"/>
                  </a:cubicBezTo>
                  <a:cubicBezTo>
                    <a:pt x="13365" y="602"/>
                    <a:pt x="11910" y="1"/>
                    <a:pt x="10563"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 name="Google Shape;688;p43"/>
            <p:cNvSpPr/>
            <p:nvPr/>
          </p:nvSpPr>
          <p:spPr>
            <a:xfrm>
              <a:off x="7196454" y="1720074"/>
              <a:ext cx="497677" cy="654776"/>
            </a:xfrm>
            <a:custGeom>
              <a:rect b="b" l="l" r="r" t="t"/>
              <a:pathLst>
                <a:path extrusionOk="0" h="29984" w="22790">
                  <a:moveTo>
                    <a:pt x="7551" y="0"/>
                  </a:moveTo>
                  <a:cubicBezTo>
                    <a:pt x="6813" y="0"/>
                    <a:pt x="6506" y="1036"/>
                    <a:pt x="7045" y="3794"/>
                  </a:cubicBezTo>
                  <a:cubicBezTo>
                    <a:pt x="7912" y="8064"/>
                    <a:pt x="10848" y="19239"/>
                    <a:pt x="10481" y="19239"/>
                  </a:cubicBezTo>
                  <a:cubicBezTo>
                    <a:pt x="10314" y="19239"/>
                    <a:pt x="6211" y="18305"/>
                    <a:pt x="4643" y="17771"/>
                  </a:cubicBezTo>
                  <a:cubicBezTo>
                    <a:pt x="4613" y="17761"/>
                    <a:pt x="4583" y="17757"/>
                    <a:pt x="4551" y="17757"/>
                  </a:cubicBezTo>
                  <a:cubicBezTo>
                    <a:pt x="3162" y="17757"/>
                    <a:pt x="1" y="26853"/>
                    <a:pt x="1207" y="27244"/>
                  </a:cubicBezTo>
                  <a:cubicBezTo>
                    <a:pt x="4600" y="28375"/>
                    <a:pt x="11924" y="29984"/>
                    <a:pt x="16413" y="29984"/>
                  </a:cubicBezTo>
                  <a:cubicBezTo>
                    <a:pt x="17486" y="29984"/>
                    <a:pt x="18397" y="29892"/>
                    <a:pt x="19053" y="29679"/>
                  </a:cubicBezTo>
                  <a:cubicBezTo>
                    <a:pt x="22789" y="28445"/>
                    <a:pt x="18019" y="11600"/>
                    <a:pt x="11215" y="3127"/>
                  </a:cubicBezTo>
                  <a:cubicBezTo>
                    <a:pt x="9851" y="1404"/>
                    <a:pt x="8410" y="0"/>
                    <a:pt x="755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 name="Google Shape;689;p43"/>
            <p:cNvSpPr/>
            <p:nvPr/>
          </p:nvSpPr>
          <p:spPr>
            <a:xfrm>
              <a:off x="6978782" y="2016293"/>
              <a:ext cx="327825" cy="302384"/>
            </a:xfrm>
            <a:custGeom>
              <a:rect b="b" l="l" r="r" t="t"/>
              <a:pathLst>
                <a:path extrusionOk="0" h="13847" w="15012">
                  <a:moveTo>
                    <a:pt x="5447" y="0"/>
                  </a:moveTo>
                  <a:cubicBezTo>
                    <a:pt x="3983" y="0"/>
                    <a:pt x="2369" y="234"/>
                    <a:pt x="1869" y="870"/>
                  </a:cubicBezTo>
                  <a:cubicBezTo>
                    <a:pt x="1502" y="1404"/>
                    <a:pt x="1502" y="2104"/>
                    <a:pt x="1869" y="2638"/>
                  </a:cubicBezTo>
                  <a:cubicBezTo>
                    <a:pt x="1368" y="2838"/>
                    <a:pt x="968" y="3172"/>
                    <a:pt x="701" y="3639"/>
                  </a:cubicBezTo>
                  <a:cubicBezTo>
                    <a:pt x="268" y="4473"/>
                    <a:pt x="1402" y="5540"/>
                    <a:pt x="1402" y="5540"/>
                  </a:cubicBezTo>
                  <a:cubicBezTo>
                    <a:pt x="901" y="5840"/>
                    <a:pt x="534" y="6274"/>
                    <a:pt x="301" y="6774"/>
                  </a:cubicBezTo>
                  <a:cubicBezTo>
                    <a:pt x="1" y="7608"/>
                    <a:pt x="968" y="8843"/>
                    <a:pt x="968" y="8843"/>
                  </a:cubicBezTo>
                  <a:cubicBezTo>
                    <a:pt x="701" y="9343"/>
                    <a:pt x="601" y="9943"/>
                    <a:pt x="735" y="10544"/>
                  </a:cubicBezTo>
                  <a:cubicBezTo>
                    <a:pt x="1135" y="12078"/>
                    <a:pt x="3437" y="12812"/>
                    <a:pt x="4904" y="13279"/>
                  </a:cubicBezTo>
                  <a:cubicBezTo>
                    <a:pt x="6372" y="13779"/>
                    <a:pt x="10975" y="13746"/>
                    <a:pt x="11843" y="13846"/>
                  </a:cubicBezTo>
                  <a:lnTo>
                    <a:pt x="15011" y="4473"/>
                  </a:lnTo>
                  <a:cubicBezTo>
                    <a:pt x="15011" y="4473"/>
                    <a:pt x="9074" y="470"/>
                    <a:pt x="7273" y="136"/>
                  </a:cubicBezTo>
                  <a:cubicBezTo>
                    <a:pt x="6784" y="51"/>
                    <a:pt x="6132" y="0"/>
                    <a:pt x="544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 name="Google Shape;690;p43"/>
            <p:cNvSpPr/>
            <p:nvPr/>
          </p:nvSpPr>
          <p:spPr>
            <a:xfrm>
              <a:off x="7021037" y="2070645"/>
              <a:ext cx="109733" cy="15133"/>
            </a:xfrm>
            <a:custGeom>
              <a:rect b="b" l="l" r="r" t="t"/>
              <a:pathLst>
                <a:path extrusionOk="0" h="693" w="5025">
                  <a:moveTo>
                    <a:pt x="565" y="0"/>
                  </a:moveTo>
                  <a:cubicBezTo>
                    <a:pt x="388" y="0"/>
                    <a:pt x="211" y="5"/>
                    <a:pt x="34" y="16"/>
                  </a:cubicBezTo>
                  <a:cubicBezTo>
                    <a:pt x="0" y="16"/>
                    <a:pt x="0" y="116"/>
                    <a:pt x="34" y="116"/>
                  </a:cubicBezTo>
                  <a:cubicBezTo>
                    <a:pt x="1702" y="383"/>
                    <a:pt x="3370" y="383"/>
                    <a:pt x="4971" y="683"/>
                  </a:cubicBezTo>
                  <a:cubicBezTo>
                    <a:pt x="4977" y="690"/>
                    <a:pt x="4984" y="692"/>
                    <a:pt x="4990" y="692"/>
                  </a:cubicBezTo>
                  <a:cubicBezTo>
                    <a:pt x="5013" y="692"/>
                    <a:pt x="5024" y="650"/>
                    <a:pt x="4971" y="650"/>
                  </a:cubicBezTo>
                  <a:cubicBezTo>
                    <a:pt x="3510" y="351"/>
                    <a:pt x="2050" y="0"/>
                    <a:pt x="56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 name="Google Shape;691;p43"/>
            <p:cNvSpPr/>
            <p:nvPr/>
          </p:nvSpPr>
          <p:spPr>
            <a:xfrm>
              <a:off x="7009376" y="2134344"/>
              <a:ext cx="103466" cy="27712"/>
            </a:xfrm>
            <a:custGeom>
              <a:rect b="b" l="l" r="r" t="t"/>
              <a:pathLst>
                <a:path extrusionOk="0" h="1269" w="4738">
                  <a:moveTo>
                    <a:pt x="34" y="1"/>
                  </a:moveTo>
                  <a:cubicBezTo>
                    <a:pt x="1" y="1"/>
                    <a:pt x="1" y="101"/>
                    <a:pt x="34" y="101"/>
                  </a:cubicBezTo>
                  <a:cubicBezTo>
                    <a:pt x="401" y="234"/>
                    <a:pt x="768" y="334"/>
                    <a:pt x="1135" y="401"/>
                  </a:cubicBezTo>
                  <a:lnTo>
                    <a:pt x="2336" y="668"/>
                  </a:lnTo>
                  <a:cubicBezTo>
                    <a:pt x="3136" y="868"/>
                    <a:pt x="3937" y="1068"/>
                    <a:pt x="4704" y="1268"/>
                  </a:cubicBezTo>
                  <a:cubicBezTo>
                    <a:pt x="4737" y="1268"/>
                    <a:pt x="4737" y="1202"/>
                    <a:pt x="4704" y="1202"/>
                  </a:cubicBezTo>
                  <a:cubicBezTo>
                    <a:pt x="3937" y="968"/>
                    <a:pt x="3136" y="735"/>
                    <a:pt x="2369" y="501"/>
                  </a:cubicBezTo>
                  <a:cubicBezTo>
                    <a:pt x="1969" y="401"/>
                    <a:pt x="1569" y="301"/>
                    <a:pt x="1168" y="201"/>
                  </a:cubicBezTo>
                  <a:cubicBezTo>
                    <a:pt x="801" y="68"/>
                    <a:pt x="434" y="1"/>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 name="Google Shape;692;p43"/>
            <p:cNvSpPr/>
            <p:nvPr/>
          </p:nvSpPr>
          <p:spPr>
            <a:xfrm>
              <a:off x="6999921" y="2209376"/>
              <a:ext cx="93989" cy="26249"/>
            </a:xfrm>
            <a:custGeom>
              <a:rect b="b" l="l" r="r" t="t"/>
              <a:pathLst>
                <a:path extrusionOk="0" h="1202" w="4304">
                  <a:moveTo>
                    <a:pt x="33" y="1"/>
                  </a:moveTo>
                  <a:cubicBezTo>
                    <a:pt x="0" y="1"/>
                    <a:pt x="0" y="34"/>
                    <a:pt x="33" y="34"/>
                  </a:cubicBezTo>
                  <a:cubicBezTo>
                    <a:pt x="334" y="201"/>
                    <a:pt x="634" y="334"/>
                    <a:pt x="967" y="401"/>
                  </a:cubicBezTo>
                  <a:lnTo>
                    <a:pt x="2068" y="668"/>
                  </a:lnTo>
                  <a:cubicBezTo>
                    <a:pt x="2802" y="835"/>
                    <a:pt x="3536" y="1001"/>
                    <a:pt x="4270" y="1201"/>
                  </a:cubicBezTo>
                  <a:cubicBezTo>
                    <a:pt x="4303" y="1201"/>
                    <a:pt x="4303" y="1135"/>
                    <a:pt x="4270" y="1135"/>
                  </a:cubicBezTo>
                  <a:cubicBezTo>
                    <a:pt x="3536" y="968"/>
                    <a:pt x="2835" y="768"/>
                    <a:pt x="2102" y="568"/>
                  </a:cubicBezTo>
                  <a:lnTo>
                    <a:pt x="1034" y="234"/>
                  </a:lnTo>
                  <a:cubicBezTo>
                    <a:pt x="701" y="101"/>
                    <a:pt x="367" y="34"/>
                    <a:pt x="3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 name="Google Shape;693;p43"/>
            <p:cNvSpPr/>
            <p:nvPr/>
          </p:nvSpPr>
          <p:spPr>
            <a:xfrm>
              <a:off x="7264323" y="1714309"/>
              <a:ext cx="391088" cy="668271"/>
            </a:xfrm>
            <a:custGeom>
              <a:rect b="b" l="l" r="r" t="t"/>
              <a:pathLst>
                <a:path extrusionOk="0" h="30602" w="17909">
                  <a:moveTo>
                    <a:pt x="4439" y="1"/>
                  </a:moveTo>
                  <a:cubicBezTo>
                    <a:pt x="3630" y="1"/>
                    <a:pt x="3290" y="1079"/>
                    <a:pt x="3637" y="3425"/>
                  </a:cubicBezTo>
                  <a:cubicBezTo>
                    <a:pt x="4371" y="8195"/>
                    <a:pt x="7573" y="18769"/>
                    <a:pt x="7039" y="19136"/>
                  </a:cubicBezTo>
                  <a:cubicBezTo>
                    <a:pt x="7030" y="19143"/>
                    <a:pt x="7006" y="19147"/>
                    <a:pt x="6969" y="19147"/>
                  </a:cubicBezTo>
                  <a:cubicBezTo>
                    <a:pt x="6369" y="19147"/>
                    <a:pt x="2336" y="18168"/>
                    <a:pt x="2336" y="18168"/>
                  </a:cubicBezTo>
                  <a:lnTo>
                    <a:pt x="1" y="28509"/>
                  </a:lnTo>
                  <a:cubicBezTo>
                    <a:pt x="3770" y="29443"/>
                    <a:pt x="7573" y="30110"/>
                    <a:pt x="11409" y="30477"/>
                  </a:cubicBezTo>
                  <a:cubicBezTo>
                    <a:pt x="12242" y="30561"/>
                    <a:pt x="12963" y="30601"/>
                    <a:pt x="13587" y="30601"/>
                  </a:cubicBezTo>
                  <a:cubicBezTo>
                    <a:pt x="17908" y="30601"/>
                    <a:pt x="17559" y="28677"/>
                    <a:pt x="17413" y="26141"/>
                  </a:cubicBezTo>
                  <a:cubicBezTo>
                    <a:pt x="16779" y="16867"/>
                    <a:pt x="11476" y="7494"/>
                    <a:pt x="8140" y="3158"/>
                  </a:cubicBezTo>
                  <a:cubicBezTo>
                    <a:pt x="6574" y="1120"/>
                    <a:pt x="5263" y="1"/>
                    <a:pt x="443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 name="Google Shape;694;p43"/>
            <p:cNvSpPr/>
            <p:nvPr/>
          </p:nvSpPr>
          <p:spPr>
            <a:xfrm>
              <a:off x="7314221" y="2135436"/>
              <a:ext cx="44832" cy="204181"/>
            </a:xfrm>
            <a:custGeom>
              <a:rect b="b" l="l" r="r" t="t"/>
              <a:pathLst>
                <a:path extrusionOk="0" h="9350" w="2053">
                  <a:moveTo>
                    <a:pt x="2036" y="1"/>
                  </a:moveTo>
                  <a:cubicBezTo>
                    <a:pt x="2027" y="1"/>
                    <a:pt x="2019" y="18"/>
                    <a:pt x="2019" y="51"/>
                  </a:cubicBezTo>
                  <a:cubicBezTo>
                    <a:pt x="1885" y="818"/>
                    <a:pt x="618" y="5822"/>
                    <a:pt x="17" y="9324"/>
                  </a:cubicBezTo>
                  <a:cubicBezTo>
                    <a:pt x="1" y="9341"/>
                    <a:pt x="17" y="9349"/>
                    <a:pt x="38" y="9349"/>
                  </a:cubicBezTo>
                  <a:cubicBezTo>
                    <a:pt x="59" y="9349"/>
                    <a:pt x="84" y="9341"/>
                    <a:pt x="84" y="9324"/>
                  </a:cubicBezTo>
                  <a:cubicBezTo>
                    <a:pt x="1252" y="5255"/>
                    <a:pt x="1885" y="818"/>
                    <a:pt x="2052" y="51"/>
                  </a:cubicBezTo>
                  <a:cubicBezTo>
                    <a:pt x="2052" y="18"/>
                    <a:pt x="2044" y="1"/>
                    <a:pt x="203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 name="Google Shape;695;p43"/>
            <p:cNvSpPr/>
            <p:nvPr/>
          </p:nvSpPr>
          <p:spPr>
            <a:xfrm>
              <a:off x="7313872" y="1911345"/>
              <a:ext cx="211977" cy="248533"/>
            </a:xfrm>
            <a:custGeom>
              <a:rect b="b" l="l" r="r" t="t"/>
              <a:pathLst>
                <a:path extrusionOk="0" h="11381" w="9707">
                  <a:moveTo>
                    <a:pt x="2579" y="0"/>
                  </a:moveTo>
                  <a:cubicBezTo>
                    <a:pt x="2563" y="0"/>
                    <a:pt x="2549" y="20"/>
                    <a:pt x="2569" y="39"/>
                  </a:cubicBezTo>
                  <a:cubicBezTo>
                    <a:pt x="2669" y="639"/>
                    <a:pt x="3236" y="3008"/>
                    <a:pt x="3302" y="3375"/>
                  </a:cubicBezTo>
                  <a:cubicBezTo>
                    <a:pt x="3369" y="3675"/>
                    <a:pt x="3436" y="3942"/>
                    <a:pt x="3503" y="4209"/>
                  </a:cubicBezTo>
                  <a:lnTo>
                    <a:pt x="3469" y="4175"/>
                  </a:lnTo>
                  <a:cubicBezTo>
                    <a:pt x="3336" y="3942"/>
                    <a:pt x="3202" y="3742"/>
                    <a:pt x="3069" y="3541"/>
                  </a:cubicBezTo>
                  <a:cubicBezTo>
                    <a:pt x="2802" y="3108"/>
                    <a:pt x="2502" y="2641"/>
                    <a:pt x="2302" y="2207"/>
                  </a:cubicBezTo>
                  <a:cubicBezTo>
                    <a:pt x="2288" y="2193"/>
                    <a:pt x="2268" y="2185"/>
                    <a:pt x="2253" y="2185"/>
                  </a:cubicBezTo>
                  <a:cubicBezTo>
                    <a:pt x="2230" y="2185"/>
                    <a:pt x="2215" y="2201"/>
                    <a:pt x="2235" y="2240"/>
                  </a:cubicBezTo>
                  <a:cubicBezTo>
                    <a:pt x="2435" y="2707"/>
                    <a:pt x="2635" y="3174"/>
                    <a:pt x="2869" y="3641"/>
                  </a:cubicBezTo>
                  <a:cubicBezTo>
                    <a:pt x="2969" y="3875"/>
                    <a:pt x="3102" y="4108"/>
                    <a:pt x="3236" y="4342"/>
                  </a:cubicBezTo>
                  <a:cubicBezTo>
                    <a:pt x="3336" y="4575"/>
                    <a:pt x="3503" y="4776"/>
                    <a:pt x="3636" y="4976"/>
                  </a:cubicBezTo>
                  <a:lnTo>
                    <a:pt x="3803" y="5676"/>
                  </a:lnTo>
                  <a:cubicBezTo>
                    <a:pt x="3970" y="6443"/>
                    <a:pt x="4136" y="7177"/>
                    <a:pt x="4303" y="7945"/>
                  </a:cubicBezTo>
                  <a:cubicBezTo>
                    <a:pt x="4470" y="8645"/>
                    <a:pt x="4603" y="9379"/>
                    <a:pt x="4770" y="10046"/>
                  </a:cubicBezTo>
                  <a:cubicBezTo>
                    <a:pt x="4003" y="9879"/>
                    <a:pt x="3269" y="9712"/>
                    <a:pt x="2502" y="9546"/>
                  </a:cubicBezTo>
                  <a:lnTo>
                    <a:pt x="1334" y="9312"/>
                  </a:lnTo>
                  <a:cubicBezTo>
                    <a:pt x="901" y="9245"/>
                    <a:pt x="467" y="9212"/>
                    <a:pt x="33" y="9079"/>
                  </a:cubicBezTo>
                  <a:cubicBezTo>
                    <a:pt x="0" y="9079"/>
                    <a:pt x="0" y="9145"/>
                    <a:pt x="33" y="9145"/>
                  </a:cubicBezTo>
                  <a:cubicBezTo>
                    <a:pt x="467" y="9212"/>
                    <a:pt x="867" y="9379"/>
                    <a:pt x="1268" y="9512"/>
                  </a:cubicBezTo>
                  <a:lnTo>
                    <a:pt x="2435" y="9813"/>
                  </a:lnTo>
                  <a:cubicBezTo>
                    <a:pt x="3236" y="10013"/>
                    <a:pt x="4036" y="10213"/>
                    <a:pt x="4870" y="10413"/>
                  </a:cubicBezTo>
                  <a:cubicBezTo>
                    <a:pt x="5671" y="10613"/>
                    <a:pt x="6471" y="10780"/>
                    <a:pt x="7272" y="10947"/>
                  </a:cubicBezTo>
                  <a:lnTo>
                    <a:pt x="8506" y="11180"/>
                  </a:lnTo>
                  <a:cubicBezTo>
                    <a:pt x="8906" y="11280"/>
                    <a:pt x="9273" y="11347"/>
                    <a:pt x="9707" y="11380"/>
                  </a:cubicBezTo>
                  <a:cubicBezTo>
                    <a:pt x="9307" y="11214"/>
                    <a:pt x="8906" y="11080"/>
                    <a:pt x="8473" y="11013"/>
                  </a:cubicBezTo>
                  <a:lnTo>
                    <a:pt x="7339" y="10680"/>
                  </a:lnTo>
                  <a:lnTo>
                    <a:pt x="6838" y="10546"/>
                  </a:lnTo>
                  <a:lnTo>
                    <a:pt x="6905" y="10546"/>
                  </a:lnTo>
                  <a:lnTo>
                    <a:pt x="7572" y="10513"/>
                  </a:lnTo>
                  <a:cubicBezTo>
                    <a:pt x="7806" y="10513"/>
                    <a:pt x="8039" y="10480"/>
                    <a:pt x="8273" y="10480"/>
                  </a:cubicBezTo>
                  <a:cubicBezTo>
                    <a:pt x="8306" y="10480"/>
                    <a:pt x="8306" y="10413"/>
                    <a:pt x="8273" y="10413"/>
                  </a:cubicBezTo>
                  <a:lnTo>
                    <a:pt x="6238" y="10413"/>
                  </a:lnTo>
                  <a:cubicBezTo>
                    <a:pt x="5871" y="10313"/>
                    <a:pt x="5504" y="10246"/>
                    <a:pt x="5137" y="10146"/>
                  </a:cubicBezTo>
                  <a:cubicBezTo>
                    <a:pt x="5037" y="9379"/>
                    <a:pt x="4837" y="8645"/>
                    <a:pt x="4670" y="7878"/>
                  </a:cubicBezTo>
                  <a:cubicBezTo>
                    <a:pt x="4503" y="7144"/>
                    <a:pt x="4303" y="6343"/>
                    <a:pt x="4103" y="5576"/>
                  </a:cubicBezTo>
                  <a:cubicBezTo>
                    <a:pt x="3936" y="4809"/>
                    <a:pt x="3703" y="4042"/>
                    <a:pt x="3503" y="3308"/>
                  </a:cubicBezTo>
                  <a:cubicBezTo>
                    <a:pt x="3369" y="2941"/>
                    <a:pt x="2802" y="639"/>
                    <a:pt x="2602" y="39"/>
                  </a:cubicBezTo>
                  <a:cubicBezTo>
                    <a:pt x="2602" y="11"/>
                    <a:pt x="2590" y="0"/>
                    <a:pt x="25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 name="Google Shape;696;p43"/>
            <p:cNvSpPr/>
            <p:nvPr/>
          </p:nvSpPr>
          <p:spPr>
            <a:xfrm>
              <a:off x="7265066" y="2336860"/>
              <a:ext cx="284106" cy="48829"/>
            </a:xfrm>
            <a:custGeom>
              <a:rect b="b" l="l" r="r" t="t"/>
              <a:pathLst>
                <a:path extrusionOk="0" h="2236" w="13010">
                  <a:moveTo>
                    <a:pt x="67" y="0"/>
                  </a:moveTo>
                  <a:cubicBezTo>
                    <a:pt x="33" y="0"/>
                    <a:pt x="0" y="67"/>
                    <a:pt x="67" y="67"/>
                  </a:cubicBezTo>
                  <a:cubicBezTo>
                    <a:pt x="4236" y="1334"/>
                    <a:pt x="8573" y="2068"/>
                    <a:pt x="12943" y="2235"/>
                  </a:cubicBezTo>
                  <a:cubicBezTo>
                    <a:pt x="13009" y="2235"/>
                    <a:pt x="13009" y="2102"/>
                    <a:pt x="12943" y="2102"/>
                  </a:cubicBezTo>
                  <a:cubicBezTo>
                    <a:pt x="9373" y="1668"/>
                    <a:pt x="3002" y="634"/>
                    <a:pt x="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43"/>
            <p:cNvSpPr/>
            <p:nvPr/>
          </p:nvSpPr>
          <p:spPr>
            <a:xfrm>
              <a:off x="7196585" y="1695551"/>
              <a:ext cx="161903" cy="122443"/>
            </a:xfrm>
            <a:custGeom>
              <a:rect b="b" l="l" r="r" t="t"/>
              <a:pathLst>
                <a:path extrusionOk="0" h="5607" w="7414">
                  <a:moveTo>
                    <a:pt x="5701" y="1"/>
                  </a:moveTo>
                  <a:cubicBezTo>
                    <a:pt x="5492" y="1"/>
                    <a:pt x="5260" y="27"/>
                    <a:pt x="5004" y="80"/>
                  </a:cubicBezTo>
                  <a:cubicBezTo>
                    <a:pt x="2769" y="547"/>
                    <a:pt x="1" y="3683"/>
                    <a:pt x="334" y="4250"/>
                  </a:cubicBezTo>
                  <a:cubicBezTo>
                    <a:pt x="402" y="4379"/>
                    <a:pt x="549" y="4428"/>
                    <a:pt x="736" y="4428"/>
                  </a:cubicBezTo>
                  <a:cubicBezTo>
                    <a:pt x="1372" y="4428"/>
                    <a:pt x="2469" y="3850"/>
                    <a:pt x="2469" y="3850"/>
                  </a:cubicBezTo>
                  <a:lnTo>
                    <a:pt x="2469" y="3850"/>
                  </a:lnTo>
                  <a:cubicBezTo>
                    <a:pt x="2469" y="3850"/>
                    <a:pt x="2302" y="5351"/>
                    <a:pt x="3203" y="5584"/>
                  </a:cubicBezTo>
                  <a:cubicBezTo>
                    <a:pt x="3262" y="5599"/>
                    <a:pt x="3326" y="5606"/>
                    <a:pt x="3392" y="5606"/>
                  </a:cubicBezTo>
                  <a:cubicBezTo>
                    <a:pt x="4366" y="5606"/>
                    <a:pt x="6012" y="4065"/>
                    <a:pt x="6605" y="2816"/>
                  </a:cubicBezTo>
                  <a:cubicBezTo>
                    <a:pt x="7414" y="1083"/>
                    <a:pt x="7047" y="1"/>
                    <a:pt x="570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 name="Google Shape;698;p43"/>
            <p:cNvSpPr/>
            <p:nvPr/>
          </p:nvSpPr>
          <p:spPr>
            <a:xfrm>
              <a:off x="7241023" y="1575644"/>
              <a:ext cx="110017" cy="195992"/>
            </a:xfrm>
            <a:custGeom>
              <a:rect b="b" l="l" r="r" t="t"/>
              <a:pathLst>
                <a:path extrusionOk="0" h="8975" w="5038">
                  <a:moveTo>
                    <a:pt x="5037" y="1"/>
                  </a:moveTo>
                  <a:lnTo>
                    <a:pt x="4437" y="234"/>
                  </a:lnTo>
                  <a:lnTo>
                    <a:pt x="267" y="2102"/>
                  </a:lnTo>
                  <a:lnTo>
                    <a:pt x="501" y="5438"/>
                  </a:lnTo>
                  <a:lnTo>
                    <a:pt x="501" y="5672"/>
                  </a:lnTo>
                  <a:cubicBezTo>
                    <a:pt x="501" y="5672"/>
                    <a:pt x="0" y="8807"/>
                    <a:pt x="567" y="8941"/>
                  </a:cubicBezTo>
                  <a:cubicBezTo>
                    <a:pt x="689" y="8964"/>
                    <a:pt x="814" y="8974"/>
                    <a:pt x="939" y="8974"/>
                  </a:cubicBezTo>
                  <a:cubicBezTo>
                    <a:pt x="2630" y="8974"/>
                    <a:pt x="4546" y="7014"/>
                    <a:pt x="4670" y="6672"/>
                  </a:cubicBezTo>
                  <a:cubicBezTo>
                    <a:pt x="4870" y="5738"/>
                    <a:pt x="4971" y="4738"/>
                    <a:pt x="5037" y="3770"/>
                  </a:cubicBezTo>
                  <a:lnTo>
                    <a:pt x="5037" y="3370"/>
                  </a:lnTo>
                  <a:lnTo>
                    <a:pt x="5037" y="2936"/>
                  </a:lnTo>
                  <a:lnTo>
                    <a:pt x="5037" y="2436"/>
                  </a:lnTo>
                  <a:lnTo>
                    <a:pt x="5037" y="2236"/>
                  </a:lnTo>
                  <a:lnTo>
                    <a:pt x="5037" y="2069"/>
                  </a:lnTo>
                  <a:lnTo>
                    <a:pt x="5037"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43"/>
            <p:cNvSpPr/>
            <p:nvPr/>
          </p:nvSpPr>
          <p:spPr>
            <a:xfrm>
              <a:off x="7246111" y="1575644"/>
              <a:ext cx="104929" cy="118774"/>
            </a:xfrm>
            <a:custGeom>
              <a:rect b="b" l="l" r="r" t="t"/>
              <a:pathLst>
                <a:path extrusionOk="0" h="5439" w="4805">
                  <a:moveTo>
                    <a:pt x="4771" y="1"/>
                  </a:moveTo>
                  <a:lnTo>
                    <a:pt x="4170" y="234"/>
                  </a:lnTo>
                  <a:lnTo>
                    <a:pt x="1" y="2102"/>
                  </a:lnTo>
                  <a:lnTo>
                    <a:pt x="234" y="5438"/>
                  </a:lnTo>
                  <a:cubicBezTo>
                    <a:pt x="2169" y="5038"/>
                    <a:pt x="3837" y="3804"/>
                    <a:pt x="4771" y="2069"/>
                  </a:cubicBezTo>
                  <a:cubicBezTo>
                    <a:pt x="4804" y="901"/>
                    <a:pt x="4771" y="1"/>
                    <a:pt x="477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 name="Google Shape;700;p43"/>
            <p:cNvSpPr/>
            <p:nvPr/>
          </p:nvSpPr>
          <p:spPr>
            <a:xfrm>
              <a:off x="7142691" y="1363651"/>
              <a:ext cx="265173" cy="301925"/>
            </a:xfrm>
            <a:custGeom>
              <a:rect b="b" l="l" r="r" t="t"/>
              <a:pathLst>
                <a:path extrusionOk="0" h="13826" w="12143">
                  <a:moveTo>
                    <a:pt x="6133" y="1"/>
                  </a:moveTo>
                  <a:cubicBezTo>
                    <a:pt x="3733" y="1"/>
                    <a:pt x="1135" y="1575"/>
                    <a:pt x="601" y="6773"/>
                  </a:cubicBezTo>
                  <a:cubicBezTo>
                    <a:pt x="0" y="12644"/>
                    <a:pt x="3469" y="13678"/>
                    <a:pt x="4703" y="13778"/>
                  </a:cubicBezTo>
                  <a:cubicBezTo>
                    <a:pt x="4896" y="13800"/>
                    <a:pt x="5164" y="13825"/>
                    <a:pt x="5481" y="13825"/>
                  </a:cubicBezTo>
                  <a:cubicBezTo>
                    <a:pt x="7086" y="13825"/>
                    <a:pt x="9972" y="13192"/>
                    <a:pt x="10975" y="8375"/>
                  </a:cubicBezTo>
                  <a:cubicBezTo>
                    <a:pt x="12142" y="2604"/>
                    <a:pt x="9640" y="469"/>
                    <a:pt x="7005" y="69"/>
                  </a:cubicBezTo>
                  <a:cubicBezTo>
                    <a:pt x="6720" y="25"/>
                    <a:pt x="6428" y="1"/>
                    <a:pt x="613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 name="Google Shape;701;p43"/>
            <p:cNvSpPr/>
            <p:nvPr/>
          </p:nvSpPr>
          <p:spPr>
            <a:xfrm>
              <a:off x="7172542" y="1465477"/>
              <a:ext cx="25528" cy="13321"/>
            </a:xfrm>
            <a:custGeom>
              <a:rect b="b" l="l" r="r" t="t"/>
              <a:pathLst>
                <a:path extrusionOk="0" h="610" w="1169">
                  <a:moveTo>
                    <a:pt x="720" y="1"/>
                  </a:moveTo>
                  <a:cubicBezTo>
                    <a:pt x="691" y="1"/>
                    <a:pt x="662" y="3"/>
                    <a:pt x="635" y="9"/>
                  </a:cubicBezTo>
                  <a:cubicBezTo>
                    <a:pt x="434" y="42"/>
                    <a:pt x="268" y="109"/>
                    <a:pt x="134" y="242"/>
                  </a:cubicBezTo>
                  <a:cubicBezTo>
                    <a:pt x="1" y="376"/>
                    <a:pt x="101" y="576"/>
                    <a:pt x="268" y="609"/>
                  </a:cubicBezTo>
                  <a:cubicBezTo>
                    <a:pt x="401" y="609"/>
                    <a:pt x="534" y="576"/>
                    <a:pt x="701" y="576"/>
                  </a:cubicBezTo>
                  <a:cubicBezTo>
                    <a:pt x="835" y="576"/>
                    <a:pt x="968" y="543"/>
                    <a:pt x="1102" y="443"/>
                  </a:cubicBezTo>
                  <a:cubicBezTo>
                    <a:pt x="1168" y="376"/>
                    <a:pt x="1168" y="276"/>
                    <a:pt x="1135" y="209"/>
                  </a:cubicBezTo>
                  <a:cubicBezTo>
                    <a:pt x="1024" y="70"/>
                    <a:pt x="866" y="1"/>
                    <a:pt x="72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 name="Google Shape;702;p43"/>
            <p:cNvSpPr/>
            <p:nvPr/>
          </p:nvSpPr>
          <p:spPr>
            <a:xfrm>
              <a:off x="7244670" y="1472923"/>
              <a:ext cx="24611" cy="15417"/>
            </a:xfrm>
            <a:custGeom>
              <a:rect b="b" l="l" r="r" t="t"/>
              <a:pathLst>
                <a:path extrusionOk="0" h="706" w="1127">
                  <a:moveTo>
                    <a:pt x="414" y="0"/>
                  </a:moveTo>
                  <a:cubicBezTo>
                    <a:pt x="296" y="0"/>
                    <a:pt x="175" y="37"/>
                    <a:pt x="67" y="102"/>
                  </a:cubicBezTo>
                  <a:cubicBezTo>
                    <a:pt x="0" y="168"/>
                    <a:pt x="0" y="268"/>
                    <a:pt x="67" y="368"/>
                  </a:cubicBezTo>
                  <a:cubicBezTo>
                    <a:pt x="134" y="468"/>
                    <a:pt x="267" y="535"/>
                    <a:pt x="434" y="569"/>
                  </a:cubicBezTo>
                  <a:cubicBezTo>
                    <a:pt x="534" y="602"/>
                    <a:pt x="667" y="669"/>
                    <a:pt x="801" y="702"/>
                  </a:cubicBezTo>
                  <a:cubicBezTo>
                    <a:pt x="816" y="704"/>
                    <a:pt x="830" y="706"/>
                    <a:pt x="844" y="706"/>
                  </a:cubicBezTo>
                  <a:cubicBezTo>
                    <a:pt x="1019" y="706"/>
                    <a:pt x="1127" y="520"/>
                    <a:pt x="1034" y="335"/>
                  </a:cubicBezTo>
                  <a:cubicBezTo>
                    <a:pt x="934" y="202"/>
                    <a:pt x="767" y="68"/>
                    <a:pt x="601" y="35"/>
                  </a:cubicBezTo>
                  <a:cubicBezTo>
                    <a:pt x="541" y="11"/>
                    <a:pt x="478" y="0"/>
                    <a:pt x="4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 name="Google Shape;703;p43"/>
            <p:cNvSpPr/>
            <p:nvPr/>
          </p:nvSpPr>
          <p:spPr>
            <a:xfrm>
              <a:off x="7238840" y="1518104"/>
              <a:ext cx="9477" cy="23344"/>
            </a:xfrm>
            <a:custGeom>
              <a:rect b="b" l="l" r="r" t="t"/>
              <a:pathLst>
                <a:path extrusionOk="0" h="1069" w="434">
                  <a:moveTo>
                    <a:pt x="134" y="1"/>
                  </a:moveTo>
                  <a:cubicBezTo>
                    <a:pt x="34" y="368"/>
                    <a:pt x="0" y="968"/>
                    <a:pt x="434" y="1068"/>
                  </a:cubicBezTo>
                  <a:cubicBezTo>
                    <a:pt x="100" y="901"/>
                    <a:pt x="100" y="468"/>
                    <a:pt x="167" y="34"/>
                  </a:cubicBezTo>
                  <a:cubicBezTo>
                    <a:pt x="167" y="34"/>
                    <a:pt x="134" y="1"/>
                    <a:pt x="1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43"/>
            <p:cNvSpPr/>
            <p:nvPr/>
          </p:nvSpPr>
          <p:spPr>
            <a:xfrm>
              <a:off x="7236809" y="1510090"/>
              <a:ext cx="28083" cy="27712"/>
            </a:xfrm>
            <a:custGeom>
              <a:rect b="b" l="l" r="r" t="t"/>
              <a:pathLst>
                <a:path extrusionOk="0" h="1269" w="1286">
                  <a:moveTo>
                    <a:pt x="639" y="0"/>
                  </a:moveTo>
                  <a:cubicBezTo>
                    <a:pt x="91" y="0"/>
                    <a:pt x="1" y="1268"/>
                    <a:pt x="594" y="1268"/>
                  </a:cubicBezTo>
                  <a:cubicBezTo>
                    <a:pt x="601" y="1269"/>
                    <a:pt x="609" y="1269"/>
                    <a:pt x="617" y="1269"/>
                  </a:cubicBezTo>
                  <a:cubicBezTo>
                    <a:pt x="1197" y="1269"/>
                    <a:pt x="1286" y="34"/>
                    <a:pt x="660" y="1"/>
                  </a:cubicBezTo>
                  <a:cubicBezTo>
                    <a:pt x="653" y="0"/>
                    <a:pt x="646" y="0"/>
                    <a:pt x="63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 name="Google Shape;705;p43"/>
            <p:cNvSpPr/>
            <p:nvPr/>
          </p:nvSpPr>
          <p:spPr>
            <a:xfrm>
              <a:off x="7254125" y="1511553"/>
              <a:ext cx="18977" cy="11749"/>
            </a:xfrm>
            <a:custGeom>
              <a:rect b="b" l="l" r="r" t="t"/>
              <a:pathLst>
                <a:path extrusionOk="0" h="538" w="869">
                  <a:moveTo>
                    <a:pt x="101" y="0"/>
                  </a:moveTo>
                  <a:cubicBezTo>
                    <a:pt x="67" y="0"/>
                    <a:pt x="1" y="34"/>
                    <a:pt x="34" y="67"/>
                  </a:cubicBezTo>
                  <a:cubicBezTo>
                    <a:pt x="34" y="317"/>
                    <a:pt x="151" y="537"/>
                    <a:pt x="412" y="537"/>
                  </a:cubicBezTo>
                  <a:cubicBezTo>
                    <a:pt x="430" y="537"/>
                    <a:pt x="448" y="536"/>
                    <a:pt x="468" y="534"/>
                  </a:cubicBezTo>
                  <a:cubicBezTo>
                    <a:pt x="735" y="534"/>
                    <a:pt x="868" y="301"/>
                    <a:pt x="868" y="34"/>
                  </a:cubicBezTo>
                  <a:lnTo>
                    <a:pt x="868" y="34"/>
                  </a:lnTo>
                  <a:cubicBezTo>
                    <a:pt x="749" y="153"/>
                    <a:pt x="603" y="272"/>
                    <a:pt x="478" y="272"/>
                  </a:cubicBezTo>
                  <a:cubicBezTo>
                    <a:pt x="463" y="272"/>
                    <a:pt x="448" y="271"/>
                    <a:pt x="434" y="267"/>
                  </a:cubicBezTo>
                  <a:cubicBezTo>
                    <a:pt x="301" y="234"/>
                    <a:pt x="201" y="100"/>
                    <a:pt x="1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43"/>
            <p:cNvSpPr/>
            <p:nvPr/>
          </p:nvSpPr>
          <p:spPr>
            <a:xfrm>
              <a:off x="7180557" y="1512273"/>
              <a:ext cx="12404" cy="21881"/>
            </a:xfrm>
            <a:custGeom>
              <a:rect b="b" l="l" r="r" t="t"/>
              <a:pathLst>
                <a:path extrusionOk="0" h="1002" w="568">
                  <a:moveTo>
                    <a:pt x="534" y="1"/>
                  </a:moveTo>
                  <a:cubicBezTo>
                    <a:pt x="534" y="1"/>
                    <a:pt x="501" y="1"/>
                    <a:pt x="501" y="34"/>
                  </a:cubicBezTo>
                  <a:cubicBezTo>
                    <a:pt x="501" y="434"/>
                    <a:pt x="368" y="868"/>
                    <a:pt x="1" y="1001"/>
                  </a:cubicBezTo>
                  <a:cubicBezTo>
                    <a:pt x="468" y="968"/>
                    <a:pt x="568" y="368"/>
                    <a:pt x="5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43"/>
            <p:cNvSpPr/>
            <p:nvPr/>
          </p:nvSpPr>
          <p:spPr>
            <a:xfrm>
              <a:off x="7167935" y="1501966"/>
              <a:ext cx="28367" cy="28607"/>
            </a:xfrm>
            <a:custGeom>
              <a:rect b="b" l="l" r="r" t="t"/>
              <a:pathLst>
                <a:path extrusionOk="0" h="1310" w="1299">
                  <a:moveTo>
                    <a:pt x="710" y="0"/>
                  </a:moveTo>
                  <a:cubicBezTo>
                    <a:pt x="134" y="0"/>
                    <a:pt x="0" y="1210"/>
                    <a:pt x="579" y="1307"/>
                  </a:cubicBezTo>
                  <a:cubicBezTo>
                    <a:pt x="594" y="1308"/>
                    <a:pt x="609" y="1309"/>
                    <a:pt x="624" y="1309"/>
                  </a:cubicBezTo>
                  <a:cubicBezTo>
                    <a:pt x="1186" y="1309"/>
                    <a:pt x="1299" y="103"/>
                    <a:pt x="779" y="6"/>
                  </a:cubicBezTo>
                  <a:cubicBezTo>
                    <a:pt x="755" y="2"/>
                    <a:pt x="733" y="0"/>
                    <a:pt x="7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 name="Google Shape;708;p43"/>
            <p:cNvSpPr/>
            <p:nvPr/>
          </p:nvSpPr>
          <p:spPr>
            <a:xfrm>
              <a:off x="7163087" y="1500634"/>
              <a:ext cx="17383" cy="12971"/>
            </a:xfrm>
            <a:custGeom>
              <a:rect b="b" l="l" r="r" t="t"/>
              <a:pathLst>
                <a:path extrusionOk="0" h="594" w="796">
                  <a:moveTo>
                    <a:pt x="33" y="0"/>
                  </a:moveTo>
                  <a:cubicBezTo>
                    <a:pt x="0" y="234"/>
                    <a:pt x="33" y="500"/>
                    <a:pt x="300" y="567"/>
                  </a:cubicBezTo>
                  <a:cubicBezTo>
                    <a:pt x="342" y="585"/>
                    <a:pt x="382" y="593"/>
                    <a:pt x="419" y="593"/>
                  </a:cubicBezTo>
                  <a:cubicBezTo>
                    <a:pt x="590" y="593"/>
                    <a:pt x="713" y="419"/>
                    <a:pt x="767" y="200"/>
                  </a:cubicBezTo>
                  <a:cubicBezTo>
                    <a:pt x="796" y="200"/>
                    <a:pt x="776" y="127"/>
                    <a:pt x="748" y="127"/>
                  </a:cubicBezTo>
                  <a:cubicBezTo>
                    <a:pt x="744" y="127"/>
                    <a:pt x="739" y="129"/>
                    <a:pt x="734" y="133"/>
                  </a:cubicBezTo>
                  <a:cubicBezTo>
                    <a:pt x="601" y="200"/>
                    <a:pt x="500" y="300"/>
                    <a:pt x="367" y="300"/>
                  </a:cubicBezTo>
                  <a:cubicBezTo>
                    <a:pt x="234" y="267"/>
                    <a:pt x="134" y="133"/>
                    <a:pt x="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43"/>
            <p:cNvSpPr/>
            <p:nvPr/>
          </p:nvSpPr>
          <p:spPr>
            <a:xfrm>
              <a:off x="7219885" y="1587480"/>
              <a:ext cx="18234" cy="7993"/>
            </a:xfrm>
            <a:custGeom>
              <a:rect b="b" l="l" r="r" t="t"/>
              <a:pathLst>
                <a:path extrusionOk="0" h="366" w="835">
                  <a:moveTo>
                    <a:pt x="814" y="1"/>
                  </a:moveTo>
                  <a:cubicBezTo>
                    <a:pt x="802" y="1"/>
                    <a:pt x="785" y="9"/>
                    <a:pt x="768" y="26"/>
                  </a:cubicBezTo>
                  <a:cubicBezTo>
                    <a:pt x="668" y="126"/>
                    <a:pt x="568" y="226"/>
                    <a:pt x="435" y="259"/>
                  </a:cubicBezTo>
                  <a:cubicBezTo>
                    <a:pt x="268" y="226"/>
                    <a:pt x="134" y="193"/>
                    <a:pt x="1" y="126"/>
                  </a:cubicBezTo>
                  <a:lnTo>
                    <a:pt x="1" y="126"/>
                  </a:lnTo>
                  <a:cubicBezTo>
                    <a:pt x="117" y="271"/>
                    <a:pt x="259" y="366"/>
                    <a:pt x="425" y="366"/>
                  </a:cubicBezTo>
                  <a:cubicBezTo>
                    <a:pt x="450" y="366"/>
                    <a:pt x="475" y="364"/>
                    <a:pt x="501" y="359"/>
                  </a:cubicBezTo>
                  <a:cubicBezTo>
                    <a:pt x="668" y="326"/>
                    <a:pt x="802" y="193"/>
                    <a:pt x="835" y="26"/>
                  </a:cubicBezTo>
                  <a:cubicBezTo>
                    <a:pt x="835" y="9"/>
                    <a:pt x="827" y="1"/>
                    <a:pt x="81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43"/>
            <p:cNvSpPr/>
            <p:nvPr/>
          </p:nvSpPr>
          <p:spPr>
            <a:xfrm>
              <a:off x="7188331" y="1468097"/>
              <a:ext cx="44701" cy="105759"/>
            </a:xfrm>
            <a:custGeom>
              <a:rect b="b" l="l" r="r" t="t"/>
              <a:pathLst>
                <a:path extrusionOk="0" h="4843" w="2047">
                  <a:moveTo>
                    <a:pt x="1237" y="0"/>
                  </a:moveTo>
                  <a:cubicBezTo>
                    <a:pt x="1224" y="0"/>
                    <a:pt x="1212" y="9"/>
                    <a:pt x="1212" y="22"/>
                  </a:cubicBezTo>
                  <a:cubicBezTo>
                    <a:pt x="679" y="1257"/>
                    <a:pt x="278" y="2557"/>
                    <a:pt x="12" y="3892"/>
                  </a:cubicBezTo>
                  <a:cubicBezTo>
                    <a:pt x="1" y="3946"/>
                    <a:pt x="56" y="3965"/>
                    <a:pt x="139" y="3965"/>
                  </a:cubicBezTo>
                  <a:cubicBezTo>
                    <a:pt x="314" y="3965"/>
                    <a:pt x="611" y="3881"/>
                    <a:pt x="679" y="3858"/>
                  </a:cubicBezTo>
                  <a:lnTo>
                    <a:pt x="679" y="3858"/>
                  </a:lnTo>
                  <a:cubicBezTo>
                    <a:pt x="612" y="4159"/>
                    <a:pt x="579" y="4459"/>
                    <a:pt x="512" y="4726"/>
                  </a:cubicBezTo>
                  <a:cubicBezTo>
                    <a:pt x="512" y="4759"/>
                    <a:pt x="579" y="4792"/>
                    <a:pt x="679" y="4792"/>
                  </a:cubicBezTo>
                  <a:cubicBezTo>
                    <a:pt x="806" y="4826"/>
                    <a:pt x="933" y="4843"/>
                    <a:pt x="1058" y="4843"/>
                  </a:cubicBezTo>
                  <a:cubicBezTo>
                    <a:pt x="1425" y="4843"/>
                    <a:pt x="1773" y="4699"/>
                    <a:pt x="2046" y="4425"/>
                  </a:cubicBezTo>
                  <a:cubicBezTo>
                    <a:pt x="2046" y="4402"/>
                    <a:pt x="2046" y="4378"/>
                    <a:pt x="2023" y="4378"/>
                  </a:cubicBezTo>
                  <a:cubicBezTo>
                    <a:pt x="2013" y="4378"/>
                    <a:pt x="1999" y="4382"/>
                    <a:pt x="1980" y="4392"/>
                  </a:cubicBezTo>
                  <a:cubicBezTo>
                    <a:pt x="1672" y="4560"/>
                    <a:pt x="1318" y="4634"/>
                    <a:pt x="956" y="4634"/>
                  </a:cubicBezTo>
                  <a:cubicBezTo>
                    <a:pt x="886" y="4634"/>
                    <a:pt x="816" y="4631"/>
                    <a:pt x="745" y="4626"/>
                  </a:cubicBezTo>
                  <a:cubicBezTo>
                    <a:pt x="745" y="4526"/>
                    <a:pt x="1012" y="3625"/>
                    <a:pt x="979" y="3592"/>
                  </a:cubicBezTo>
                  <a:cubicBezTo>
                    <a:pt x="745" y="3592"/>
                    <a:pt x="545" y="3625"/>
                    <a:pt x="312" y="3692"/>
                  </a:cubicBezTo>
                  <a:cubicBezTo>
                    <a:pt x="579" y="2424"/>
                    <a:pt x="1046" y="1290"/>
                    <a:pt x="1279" y="56"/>
                  </a:cubicBezTo>
                  <a:cubicBezTo>
                    <a:pt x="1279" y="17"/>
                    <a:pt x="1256" y="0"/>
                    <a:pt x="12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 name="Google Shape;711;p43"/>
            <p:cNvSpPr/>
            <p:nvPr/>
          </p:nvSpPr>
          <p:spPr>
            <a:xfrm>
              <a:off x="7203878" y="1563263"/>
              <a:ext cx="29874" cy="21881"/>
            </a:xfrm>
            <a:custGeom>
              <a:rect b="b" l="l" r="r" t="t"/>
              <a:pathLst>
                <a:path extrusionOk="0" h="1002" w="1368">
                  <a:moveTo>
                    <a:pt x="1268" y="1"/>
                  </a:moveTo>
                  <a:cubicBezTo>
                    <a:pt x="990" y="178"/>
                    <a:pt x="655" y="259"/>
                    <a:pt x="320" y="259"/>
                  </a:cubicBezTo>
                  <a:cubicBezTo>
                    <a:pt x="213" y="259"/>
                    <a:pt x="105" y="250"/>
                    <a:pt x="0" y="234"/>
                  </a:cubicBezTo>
                  <a:lnTo>
                    <a:pt x="0" y="234"/>
                  </a:lnTo>
                  <a:cubicBezTo>
                    <a:pt x="100" y="501"/>
                    <a:pt x="300" y="701"/>
                    <a:pt x="534" y="868"/>
                  </a:cubicBezTo>
                  <a:cubicBezTo>
                    <a:pt x="667" y="968"/>
                    <a:pt x="801" y="1001"/>
                    <a:pt x="934" y="1001"/>
                  </a:cubicBezTo>
                  <a:cubicBezTo>
                    <a:pt x="1268" y="1001"/>
                    <a:pt x="1368" y="701"/>
                    <a:pt x="1334" y="434"/>
                  </a:cubicBezTo>
                  <a:cubicBezTo>
                    <a:pt x="1334" y="301"/>
                    <a:pt x="1334" y="134"/>
                    <a:pt x="1268"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 name="Google Shape;712;p43"/>
            <p:cNvSpPr/>
            <p:nvPr/>
          </p:nvSpPr>
          <p:spPr>
            <a:xfrm>
              <a:off x="7215518" y="1572456"/>
              <a:ext cx="18234" cy="12688"/>
            </a:xfrm>
            <a:custGeom>
              <a:rect b="b" l="l" r="r" t="t"/>
              <a:pathLst>
                <a:path extrusionOk="0" h="581" w="835">
                  <a:moveTo>
                    <a:pt x="671" y="1"/>
                  </a:moveTo>
                  <a:cubicBezTo>
                    <a:pt x="384" y="1"/>
                    <a:pt x="117" y="186"/>
                    <a:pt x="1" y="447"/>
                  </a:cubicBezTo>
                  <a:cubicBezTo>
                    <a:pt x="134" y="547"/>
                    <a:pt x="268" y="580"/>
                    <a:pt x="401" y="580"/>
                  </a:cubicBezTo>
                  <a:cubicBezTo>
                    <a:pt x="735" y="580"/>
                    <a:pt x="835" y="280"/>
                    <a:pt x="801" y="13"/>
                  </a:cubicBezTo>
                  <a:cubicBezTo>
                    <a:pt x="758" y="5"/>
                    <a:pt x="714" y="1"/>
                    <a:pt x="671" y="1"/>
                  </a:cubicBezTo>
                  <a:close/>
                </a:path>
              </a:pathLst>
            </a:custGeom>
            <a:solidFill>
              <a:srgbClr val="FF9BB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 name="Google Shape;713;p43"/>
            <p:cNvSpPr/>
            <p:nvPr/>
          </p:nvSpPr>
          <p:spPr>
            <a:xfrm>
              <a:off x="7155073" y="1345155"/>
              <a:ext cx="264365" cy="207238"/>
            </a:xfrm>
            <a:custGeom>
              <a:rect b="b" l="l" r="r" t="t"/>
              <a:pathLst>
                <a:path extrusionOk="0" h="9490" w="12106">
                  <a:moveTo>
                    <a:pt x="5791" y="1"/>
                  </a:moveTo>
                  <a:cubicBezTo>
                    <a:pt x="4428" y="1"/>
                    <a:pt x="3095" y="499"/>
                    <a:pt x="2168" y="1316"/>
                  </a:cubicBezTo>
                  <a:cubicBezTo>
                    <a:pt x="1001" y="2350"/>
                    <a:pt x="234" y="3784"/>
                    <a:pt x="0" y="5352"/>
                  </a:cubicBezTo>
                  <a:cubicBezTo>
                    <a:pt x="0" y="5405"/>
                    <a:pt x="27" y="5427"/>
                    <a:pt x="93" y="5427"/>
                  </a:cubicBezTo>
                  <a:cubicBezTo>
                    <a:pt x="192" y="5427"/>
                    <a:pt x="380" y="5379"/>
                    <a:pt x="701" y="5319"/>
                  </a:cubicBezTo>
                  <a:cubicBezTo>
                    <a:pt x="867" y="4618"/>
                    <a:pt x="1134" y="3951"/>
                    <a:pt x="1535" y="3384"/>
                  </a:cubicBezTo>
                  <a:cubicBezTo>
                    <a:pt x="1544" y="3370"/>
                    <a:pt x="1551" y="3363"/>
                    <a:pt x="1555" y="3363"/>
                  </a:cubicBezTo>
                  <a:lnTo>
                    <a:pt x="1555" y="3363"/>
                  </a:lnTo>
                  <a:cubicBezTo>
                    <a:pt x="1613" y="3363"/>
                    <a:pt x="1268" y="4509"/>
                    <a:pt x="1268" y="5252"/>
                  </a:cubicBezTo>
                  <a:lnTo>
                    <a:pt x="1668" y="5252"/>
                  </a:lnTo>
                  <a:cubicBezTo>
                    <a:pt x="1735" y="4885"/>
                    <a:pt x="1835" y="4552"/>
                    <a:pt x="1968" y="4218"/>
                  </a:cubicBezTo>
                  <a:cubicBezTo>
                    <a:pt x="1971" y="4205"/>
                    <a:pt x="1974" y="4199"/>
                    <a:pt x="1975" y="4199"/>
                  </a:cubicBezTo>
                  <a:lnTo>
                    <a:pt x="1975" y="4199"/>
                  </a:lnTo>
                  <a:cubicBezTo>
                    <a:pt x="1989" y="4199"/>
                    <a:pt x="1932" y="4739"/>
                    <a:pt x="1902" y="5252"/>
                  </a:cubicBezTo>
                  <a:cubicBezTo>
                    <a:pt x="2202" y="5252"/>
                    <a:pt x="2502" y="5252"/>
                    <a:pt x="2902" y="5285"/>
                  </a:cubicBezTo>
                  <a:cubicBezTo>
                    <a:pt x="4237" y="5419"/>
                    <a:pt x="5537" y="5686"/>
                    <a:pt x="6838" y="6119"/>
                  </a:cubicBezTo>
                  <a:cubicBezTo>
                    <a:pt x="7018" y="5491"/>
                    <a:pt x="7090" y="4755"/>
                    <a:pt x="7127" y="4755"/>
                  </a:cubicBezTo>
                  <a:cubicBezTo>
                    <a:pt x="7131" y="4755"/>
                    <a:pt x="7135" y="4764"/>
                    <a:pt x="7139" y="4785"/>
                  </a:cubicBezTo>
                  <a:cubicBezTo>
                    <a:pt x="7239" y="5252"/>
                    <a:pt x="7272" y="5752"/>
                    <a:pt x="7239" y="6253"/>
                  </a:cubicBezTo>
                  <a:lnTo>
                    <a:pt x="7506" y="6319"/>
                  </a:lnTo>
                  <a:cubicBezTo>
                    <a:pt x="7564" y="5968"/>
                    <a:pt x="7623" y="5668"/>
                    <a:pt x="7636" y="5668"/>
                  </a:cubicBezTo>
                  <a:cubicBezTo>
                    <a:pt x="7638" y="5668"/>
                    <a:pt x="7639" y="5674"/>
                    <a:pt x="7639" y="5686"/>
                  </a:cubicBezTo>
                  <a:cubicBezTo>
                    <a:pt x="7672" y="5919"/>
                    <a:pt x="7672" y="6153"/>
                    <a:pt x="7672" y="6386"/>
                  </a:cubicBezTo>
                  <a:cubicBezTo>
                    <a:pt x="7806" y="6453"/>
                    <a:pt x="7973" y="6486"/>
                    <a:pt x="8139" y="6486"/>
                  </a:cubicBezTo>
                  <a:cubicBezTo>
                    <a:pt x="8273" y="6420"/>
                    <a:pt x="8306" y="4485"/>
                    <a:pt x="8306" y="4118"/>
                  </a:cubicBezTo>
                  <a:cubicBezTo>
                    <a:pt x="8339" y="4718"/>
                    <a:pt x="8606" y="9388"/>
                    <a:pt x="10107" y="9488"/>
                  </a:cubicBezTo>
                  <a:cubicBezTo>
                    <a:pt x="10119" y="9489"/>
                    <a:pt x="10130" y="9490"/>
                    <a:pt x="10142" y="9490"/>
                  </a:cubicBezTo>
                  <a:cubicBezTo>
                    <a:pt x="11004" y="9490"/>
                    <a:pt x="12106" y="7029"/>
                    <a:pt x="11875" y="5219"/>
                  </a:cubicBezTo>
                  <a:cubicBezTo>
                    <a:pt x="11675" y="3351"/>
                    <a:pt x="9974" y="2150"/>
                    <a:pt x="9974" y="2150"/>
                  </a:cubicBezTo>
                  <a:cubicBezTo>
                    <a:pt x="8897" y="631"/>
                    <a:pt x="7325" y="1"/>
                    <a:pt x="579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 name="Google Shape;714;p43"/>
            <p:cNvSpPr/>
            <p:nvPr/>
          </p:nvSpPr>
          <p:spPr>
            <a:xfrm>
              <a:off x="7353200" y="1522995"/>
              <a:ext cx="72872" cy="79729"/>
            </a:xfrm>
            <a:custGeom>
              <a:rect b="b" l="l" r="r" t="t"/>
              <a:pathLst>
                <a:path extrusionOk="0" h="3651" w="3337">
                  <a:moveTo>
                    <a:pt x="2204" y="1"/>
                  </a:moveTo>
                  <a:cubicBezTo>
                    <a:pt x="1391" y="1"/>
                    <a:pt x="367" y="1444"/>
                    <a:pt x="367" y="1444"/>
                  </a:cubicBezTo>
                  <a:lnTo>
                    <a:pt x="0" y="3012"/>
                  </a:lnTo>
                  <a:cubicBezTo>
                    <a:pt x="153" y="3418"/>
                    <a:pt x="555" y="3650"/>
                    <a:pt x="960" y="3650"/>
                  </a:cubicBezTo>
                  <a:cubicBezTo>
                    <a:pt x="1087" y="3650"/>
                    <a:pt x="1215" y="3627"/>
                    <a:pt x="1335" y="3579"/>
                  </a:cubicBezTo>
                  <a:cubicBezTo>
                    <a:pt x="2335" y="3212"/>
                    <a:pt x="3336" y="577"/>
                    <a:pt x="2502" y="77"/>
                  </a:cubicBezTo>
                  <a:cubicBezTo>
                    <a:pt x="2408" y="24"/>
                    <a:pt x="2308" y="1"/>
                    <a:pt x="220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 name="Google Shape;715;p43"/>
            <p:cNvSpPr/>
            <p:nvPr/>
          </p:nvSpPr>
          <p:spPr>
            <a:xfrm>
              <a:off x="7365101" y="1541426"/>
              <a:ext cx="36185" cy="49571"/>
            </a:xfrm>
            <a:custGeom>
              <a:rect b="b" l="l" r="r" t="t"/>
              <a:pathLst>
                <a:path extrusionOk="0" h="2270" w="1657">
                  <a:moveTo>
                    <a:pt x="1657" y="0"/>
                  </a:moveTo>
                  <a:cubicBezTo>
                    <a:pt x="723" y="67"/>
                    <a:pt x="22" y="1301"/>
                    <a:pt x="22" y="2168"/>
                  </a:cubicBezTo>
                  <a:cubicBezTo>
                    <a:pt x="1" y="2233"/>
                    <a:pt x="35" y="2270"/>
                    <a:pt x="71" y="2270"/>
                  </a:cubicBezTo>
                  <a:cubicBezTo>
                    <a:pt x="90" y="2270"/>
                    <a:pt x="111" y="2259"/>
                    <a:pt x="122" y="2235"/>
                  </a:cubicBezTo>
                  <a:cubicBezTo>
                    <a:pt x="223" y="2035"/>
                    <a:pt x="323" y="1868"/>
                    <a:pt x="456" y="1668"/>
                  </a:cubicBezTo>
                  <a:cubicBezTo>
                    <a:pt x="581" y="1518"/>
                    <a:pt x="763" y="1443"/>
                    <a:pt x="944" y="1443"/>
                  </a:cubicBezTo>
                  <a:cubicBezTo>
                    <a:pt x="1004" y="1443"/>
                    <a:pt x="1065" y="1451"/>
                    <a:pt x="1123" y="1468"/>
                  </a:cubicBezTo>
                  <a:cubicBezTo>
                    <a:pt x="1130" y="1474"/>
                    <a:pt x="1135" y="1477"/>
                    <a:pt x="1139" y="1477"/>
                  </a:cubicBezTo>
                  <a:cubicBezTo>
                    <a:pt x="1157" y="1477"/>
                    <a:pt x="1157" y="1434"/>
                    <a:pt x="1157" y="1434"/>
                  </a:cubicBezTo>
                  <a:cubicBezTo>
                    <a:pt x="1051" y="1355"/>
                    <a:pt x="925" y="1318"/>
                    <a:pt x="801" y="1318"/>
                  </a:cubicBezTo>
                  <a:cubicBezTo>
                    <a:pt x="610" y="1318"/>
                    <a:pt x="424" y="1406"/>
                    <a:pt x="323" y="1568"/>
                  </a:cubicBezTo>
                  <a:cubicBezTo>
                    <a:pt x="523" y="901"/>
                    <a:pt x="990" y="334"/>
                    <a:pt x="1657" y="33"/>
                  </a:cubicBezTo>
                  <a:lnTo>
                    <a:pt x="165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 name="Google Shape;716;p43"/>
            <p:cNvSpPr/>
            <p:nvPr/>
          </p:nvSpPr>
          <p:spPr>
            <a:xfrm>
              <a:off x="5607178" y="3780592"/>
              <a:ext cx="607541" cy="543361"/>
            </a:xfrm>
            <a:custGeom>
              <a:rect b="b" l="l" r="r" t="t"/>
              <a:pathLst>
                <a:path extrusionOk="0" h="24882" w="27821">
                  <a:moveTo>
                    <a:pt x="100" y="0"/>
                  </a:moveTo>
                  <a:cubicBezTo>
                    <a:pt x="100" y="0"/>
                    <a:pt x="0" y="6471"/>
                    <a:pt x="34" y="12743"/>
                  </a:cubicBezTo>
                  <a:lnTo>
                    <a:pt x="34" y="13110"/>
                  </a:lnTo>
                  <a:cubicBezTo>
                    <a:pt x="34" y="14044"/>
                    <a:pt x="67" y="14978"/>
                    <a:pt x="67" y="15878"/>
                  </a:cubicBezTo>
                  <a:lnTo>
                    <a:pt x="67" y="16012"/>
                  </a:lnTo>
                  <a:cubicBezTo>
                    <a:pt x="134" y="20348"/>
                    <a:pt x="300" y="23917"/>
                    <a:pt x="634" y="24117"/>
                  </a:cubicBezTo>
                  <a:cubicBezTo>
                    <a:pt x="1336" y="24594"/>
                    <a:pt x="15396" y="24882"/>
                    <a:pt x="22680" y="24882"/>
                  </a:cubicBezTo>
                  <a:cubicBezTo>
                    <a:pt x="25081" y="24882"/>
                    <a:pt x="26746" y="24851"/>
                    <a:pt x="26953" y="24785"/>
                  </a:cubicBezTo>
                  <a:cubicBezTo>
                    <a:pt x="27820" y="24518"/>
                    <a:pt x="27120" y="22016"/>
                    <a:pt x="26186" y="21249"/>
                  </a:cubicBezTo>
                  <a:cubicBezTo>
                    <a:pt x="25218" y="20481"/>
                    <a:pt x="15878" y="16178"/>
                    <a:pt x="15878" y="16178"/>
                  </a:cubicBezTo>
                  <a:lnTo>
                    <a:pt x="15878" y="15912"/>
                  </a:lnTo>
                  <a:lnTo>
                    <a:pt x="15978" y="13276"/>
                  </a:lnTo>
                  <a:lnTo>
                    <a:pt x="16012" y="12776"/>
                  </a:lnTo>
                  <a:lnTo>
                    <a:pt x="16512" y="167"/>
                  </a:lnTo>
                  <a:lnTo>
                    <a:pt x="100" y="0"/>
                  </a:lnTo>
                  <a:close/>
                </a:path>
              </a:pathLst>
            </a:custGeom>
            <a:solidFill>
              <a:srgbClr val="DD6A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 name="Google Shape;717;p43"/>
            <p:cNvSpPr/>
            <p:nvPr/>
          </p:nvSpPr>
          <p:spPr>
            <a:xfrm>
              <a:off x="5607898" y="4058839"/>
              <a:ext cx="606820" cy="265107"/>
            </a:xfrm>
            <a:custGeom>
              <a:rect b="b" l="l" r="r" t="t"/>
              <a:pathLst>
                <a:path extrusionOk="0" h="12140" w="27788">
                  <a:moveTo>
                    <a:pt x="1" y="1"/>
                  </a:moveTo>
                  <a:lnTo>
                    <a:pt x="1" y="368"/>
                  </a:lnTo>
                  <a:cubicBezTo>
                    <a:pt x="1" y="1302"/>
                    <a:pt x="34" y="2236"/>
                    <a:pt x="34" y="3136"/>
                  </a:cubicBezTo>
                  <a:lnTo>
                    <a:pt x="34" y="3270"/>
                  </a:lnTo>
                  <a:cubicBezTo>
                    <a:pt x="101" y="7606"/>
                    <a:pt x="267" y="11175"/>
                    <a:pt x="601" y="11375"/>
                  </a:cubicBezTo>
                  <a:cubicBezTo>
                    <a:pt x="1303" y="11852"/>
                    <a:pt x="15363" y="12140"/>
                    <a:pt x="22647" y="12140"/>
                  </a:cubicBezTo>
                  <a:cubicBezTo>
                    <a:pt x="25048" y="12140"/>
                    <a:pt x="26713" y="12109"/>
                    <a:pt x="26920" y="12043"/>
                  </a:cubicBezTo>
                  <a:cubicBezTo>
                    <a:pt x="27787" y="11776"/>
                    <a:pt x="27087" y="9274"/>
                    <a:pt x="26153" y="8507"/>
                  </a:cubicBezTo>
                  <a:cubicBezTo>
                    <a:pt x="25185" y="7739"/>
                    <a:pt x="15845" y="3436"/>
                    <a:pt x="15845" y="3436"/>
                  </a:cubicBezTo>
                  <a:lnTo>
                    <a:pt x="15845" y="3170"/>
                  </a:lnTo>
                  <a:lnTo>
                    <a:pt x="15945" y="534"/>
                  </a:lnTo>
                  <a:lnTo>
                    <a:pt x="15979" y="34"/>
                  </a:lnTo>
                  <a:lnTo>
                    <a:pt x="1"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 name="Google Shape;718;p43"/>
            <p:cNvSpPr/>
            <p:nvPr/>
          </p:nvSpPr>
          <p:spPr>
            <a:xfrm>
              <a:off x="5608619" y="4127319"/>
              <a:ext cx="606100" cy="196581"/>
            </a:xfrm>
            <a:custGeom>
              <a:rect b="b" l="l" r="r" t="t"/>
              <a:pathLst>
                <a:path extrusionOk="0" h="9002" w="27755">
                  <a:moveTo>
                    <a:pt x="1" y="0"/>
                  </a:moveTo>
                  <a:lnTo>
                    <a:pt x="1" y="134"/>
                  </a:lnTo>
                  <a:lnTo>
                    <a:pt x="1" y="300"/>
                  </a:lnTo>
                  <a:cubicBezTo>
                    <a:pt x="68" y="4570"/>
                    <a:pt x="234" y="8039"/>
                    <a:pt x="568" y="8273"/>
                  </a:cubicBezTo>
                  <a:cubicBezTo>
                    <a:pt x="935" y="8473"/>
                    <a:pt x="4771" y="8673"/>
                    <a:pt x="9408" y="8806"/>
                  </a:cubicBezTo>
                  <a:cubicBezTo>
                    <a:pt x="13948" y="8929"/>
                    <a:pt x="19258" y="9001"/>
                    <a:pt x="22828" y="9001"/>
                  </a:cubicBezTo>
                  <a:cubicBezTo>
                    <a:pt x="25108" y="9001"/>
                    <a:pt x="26679" y="8972"/>
                    <a:pt x="26887" y="8907"/>
                  </a:cubicBezTo>
                  <a:cubicBezTo>
                    <a:pt x="27754" y="8640"/>
                    <a:pt x="27054" y="6138"/>
                    <a:pt x="26120" y="5371"/>
                  </a:cubicBezTo>
                  <a:cubicBezTo>
                    <a:pt x="25186" y="4603"/>
                    <a:pt x="15846" y="300"/>
                    <a:pt x="15846" y="300"/>
                  </a:cubicBezTo>
                  <a:lnTo>
                    <a:pt x="15846" y="34"/>
                  </a:lnTo>
                  <a:lnTo>
                    <a:pt x="1" y="0"/>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 name="Google Shape;719;p43"/>
            <p:cNvSpPr/>
            <p:nvPr/>
          </p:nvSpPr>
          <p:spPr>
            <a:xfrm>
              <a:off x="5645043" y="4294700"/>
              <a:ext cx="547095" cy="7905"/>
            </a:xfrm>
            <a:custGeom>
              <a:rect b="b" l="l" r="r" t="t"/>
              <a:pathLst>
                <a:path extrusionOk="0" h="362" w="25053">
                  <a:moveTo>
                    <a:pt x="4046" y="1"/>
                  </a:moveTo>
                  <a:cubicBezTo>
                    <a:pt x="2310" y="1"/>
                    <a:pt x="895" y="13"/>
                    <a:pt x="34" y="41"/>
                  </a:cubicBezTo>
                  <a:cubicBezTo>
                    <a:pt x="1" y="41"/>
                    <a:pt x="1" y="74"/>
                    <a:pt x="34" y="74"/>
                  </a:cubicBezTo>
                  <a:cubicBezTo>
                    <a:pt x="3299" y="260"/>
                    <a:pt x="14529" y="361"/>
                    <a:pt x="21064" y="361"/>
                  </a:cubicBezTo>
                  <a:cubicBezTo>
                    <a:pt x="22740" y="361"/>
                    <a:pt x="24107" y="355"/>
                    <a:pt x="24952" y="341"/>
                  </a:cubicBezTo>
                  <a:cubicBezTo>
                    <a:pt x="25052" y="341"/>
                    <a:pt x="25052" y="274"/>
                    <a:pt x="24952" y="274"/>
                  </a:cubicBezTo>
                  <a:cubicBezTo>
                    <a:pt x="21684" y="169"/>
                    <a:pt x="10584" y="1"/>
                    <a:pt x="4046"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43"/>
            <p:cNvSpPr/>
            <p:nvPr/>
          </p:nvSpPr>
          <p:spPr>
            <a:xfrm>
              <a:off x="5884704" y="4126446"/>
              <a:ext cx="110017" cy="27843"/>
            </a:xfrm>
            <a:custGeom>
              <a:rect b="b" l="l" r="r" t="t"/>
              <a:pathLst>
                <a:path extrusionOk="0" h="1275" w="5038">
                  <a:moveTo>
                    <a:pt x="3543" y="1"/>
                  </a:moveTo>
                  <a:cubicBezTo>
                    <a:pt x="2270" y="1"/>
                    <a:pt x="965" y="349"/>
                    <a:pt x="67" y="1174"/>
                  </a:cubicBezTo>
                  <a:cubicBezTo>
                    <a:pt x="0" y="1208"/>
                    <a:pt x="67" y="1274"/>
                    <a:pt x="134" y="1274"/>
                  </a:cubicBezTo>
                  <a:cubicBezTo>
                    <a:pt x="1702" y="774"/>
                    <a:pt x="3303" y="474"/>
                    <a:pt x="4937" y="340"/>
                  </a:cubicBezTo>
                  <a:cubicBezTo>
                    <a:pt x="5037" y="307"/>
                    <a:pt x="5037" y="140"/>
                    <a:pt x="4937" y="140"/>
                  </a:cubicBezTo>
                  <a:cubicBezTo>
                    <a:pt x="4492" y="49"/>
                    <a:pt x="4020" y="1"/>
                    <a:pt x="3543"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 name="Google Shape;721;p43"/>
            <p:cNvSpPr/>
            <p:nvPr/>
          </p:nvSpPr>
          <p:spPr>
            <a:xfrm>
              <a:off x="5910472" y="4142081"/>
              <a:ext cx="110454" cy="27690"/>
            </a:xfrm>
            <a:custGeom>
              <a:rect b="b" l="l" r="r" t="t"/>
              <a:pathLst>
                <a:path extrusionOk="0" h="1268" w="5058">
                  <a:moveTo>
                    <a:pt x="3560" y="0"/>
                  </a:moveTo>
                  <a:cubicBezTo>
                    <a:pt x="2277" y="0"/>
                    <a:pt x="959" y="336"/>
                    <a:pt x="55" y="1192"/>
                  </a:cubicBezTo>
                  <a:cubicBezTo>
                    <a:pt x="1" y="1219"/>
                    <a:pt x="34" y="1268"/>
                    <a:pt x="84" y="1268"/>
                  </a:cubicBezTo>
                  <a:cubicBezTo>
                    <a:pt x="96" y="1268"/>
                    <a:pt x="109" y="1265"/>
                    <a:pt x="121" y="1259"/>
                  </a:cubicBezTo>
                  <a:cubicBezTo>
                    <a:pt x="1656" y="792"/>
                    <a:pt x="3290" y="458"/>
                    <a:pt x="4925" y="325"/>
                  </a:cubicBezTo>
                  <a:cubicBezTo>
                    <a:pt x="4934" y="327"/>
                    <a:pt x="4942" y="328"/>
                    <a:pt x="4950" y="328"/>
                  </a:cubicBezTo>
                  <a:cubicBezTo>
                    <a:pt x="5058" y="328"/>
                    <a:pt x="5049" y="125"/>
                    <a:pt x="4925" y="125"/>
                  </a:cubicBezTo>
                  <a:cubicBezTo>
                    <a:pt x="4489" y="45"/>
                    <a:pt x="4026" y="0"/>
                    <a:pt x="3560"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 name="Google Shape;722;p43"/>
            <p:cNvSpPr/>
            <p:nvPr/>
          </p:nvSpPr>
          <p:spPr>
            <a:xfrm>
              <a:off x="5935956" y="4157760"/>
              <a:ext cx="109013" cy="28039"/>
            </a:xfrm>
            <a:custGeom>
              <a:rect b="b" l="l" r="r" t="t"/>
              <a:pathLst>
                <a:path extrusionOk="0" h="1284" w="4992">
                  <a:moveTo>
                    <a:pt x="3531" y="1"/>
                  </a:moveTo>
                  <a:cubicBezTo>
                    <a:pt x="2258" y="1"/>
                    <a:pt x="953" y="349"/>
                    <a:pt x="55" y="1175"/>
                  </a:cubicBezTo>
                  <a:cubicBezTo>
                    <a:pt x="1" y="1229"/>
                    <a:pt x="35" y="1284"/>
                    <a:pt x="86" y="1284"/>
                  </a:cubicBezTo>
                  <a:cubicBezTo>
                    <a:pt x="97" y="1284"/>
                    <a:pt x="110" y="1281"/>
                    <a:pt x="122" y="1275"/>
                  </a:cubicBezTo>
                  <a:cubicBezTo>
                    <a:pt x="1656" y="774"/>
                    <a:pt x="3257" y="474"/>
                    <a:pt x="4892" y="341"/>
                  </a:cubicBezTo>
                  <a:cubicBezTo>
                    <a:pt x="4992" y="307"/>
                    <a:pt x="4992" y="174"/>
                    <a:pt x="4925" y="141"/>
                  </a:cubicBezTo>
                  <a:cubicBezTo>
                    <a:pt x="4480" y="50"/>
                    <a:pt x="4008" y="1"/>
                    <a:pt x="3531"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 name="Google Shape;723;p43"/>
            <p:cNvSpPr/>
            <p:nvPr/>
          </p:nvSpPr>
          <p:spPr>
            <a:xfrm>
              <a:off x="5929143" y="4040692"/>
              <a:ext cx="123840" cy="99164"/>
            </a:xfrm>
            <a:custGeom>
              <a:rect b="b" l="l" r="r" t="t"/>
              <a:pathLst>
                <a:path extrusionOk="0" h="4541" w="5671">
                  <a:moveTo>
                    <a:pt x="4132" y="492"/>
                  </a:moveTo>
                  <a:cubicBezTo>
                    <a:pt x="4559" y="492"/>
                    <a:pt x="4871" y="743"/>
                    <a:pt x="4737" y="1532"/>
                  </a:cubicBezTo>
                  <a:cubicBezTo>
                    <a:pt x="4570" y="2533"/>
                    <a:pt x="2969" y="3100"/>
                    <a:pt x="2202" y="3400"/>
                  </a:cubicBezTo>
                  <a:cubicBezTo>
                    <a:pt x="1535" y="3667"/>
                    <a:pt x="867" y="3867"/>
                    <a:pt x="200" y="4134"/>
                  </a:cubicBezTo>
                  <a:cubicBezTo>
                    <a:pt x="701" y="3433"/>
                    <a:pt x="1168" y="2700"/>
                    <a:pt x="1735" y="2032"/>
                  </a:cubicBezTo>
                  <a:cubicBezTo>
                    <a:pt x="2035" y="1699"/>
                    <a:pt x="2302" y="1399"/>
                    <a:pt x="2635" y="1098"/>
                  </a:cubicBezTo>
                  <a:cubicBezTo>
                    <a:pt x="2894" y="877"/>
                    <a:pt x="3602" y="492"/>
                    <a:pt x="4132" y="492"/>
                  </a:cubicBezTo>
                  <a:close/>
                  <a:moveTo>
                    <a:pt x="4040" y="1"/>
                  </a:moveTo>
                  <a:cubicBezTo>
                    <a:pt x="3513" y="1"/>
                    <a:pt x="2952" y="272"/>
                    <a:pt x="2569" y="598"/>
                  </a:cubicBezTo>
                  <a:cubicBezTo>
                    <a:pt x="1401" y="1565"/>
                    <a:pt x="534" y="2833"/>
                    <a:pt x="0" y="4267"/>
                  </a:cubicBezTo>
                  <a:cubicBezTo>
                    <a:pt x="0" y="4301"/>
                    <a:pt x="0" y="4334"/>
                    <a:pt x="33" y="4334"/>
                  </a:cubicBezTo>
                  <a:cubicBezTo>
                    <a:pt x="33" y="4450"/>
                    <a:pt x="134" y="4541"/>
                    <a:pt x="248" y="4541"/>
                  </a:cubicBezTo>
                  <a:cubicBezTo>
                    <a:pt x="265" y="4541"/>
                    <a:pt x="283" y="4539"/>
                    <a:pt x="300" y="4534"/>
                  </a:cubicBezTo>
                  <a:cubicBezTo>
                    <a:pt x="1635" y="4067"/>
                    <a:pt x="3169" y="3700"/>
                    <a:pt x="4303" y="2833"/>
                  </a:cubicBezTo>
                  <a:cubicBezTo>
                    <a:pt x="4970" y="2333"/>
                    <a:pt x="5671" y="1365"/>
                    <a:pt x="5070" y="531"/>
                  </a:cubicBezTo>
                  <a:cubicBezTo>
                    <a:pt x="4801" y="149"/>
                    <a:pt x="4430" y="1"/>
                    <a:pt x="4040"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 name="Google Shape;724;p43"/>
            <p:cNvSpPr/>
            <p:nvPr/>
          </p:nvSpPr>
          <p:spPr>
            <a:xfrm>
              <a:off x="5802379" y="4060869"/>
              <a:ext cx="135524" cy="78855"/>
            </a:xfrm>
            <a:custGeom>
              <a:rect b="b" l="l" r="r" t="t"/>
              <a:pathLst>
                <a:path extrusionOk="0" h="3611" w="6206">
                  <a:moveTo>
                    <a:pt x="1641" y="497"/>
                  </a:moveTo>
                  <a:cubicBezTo>
                    <a:pt x="2114" y="497"/>
                    <a:pt x="2655" y="662"/>
                    <a:pt x="2903" y="808"/>
                  </a:cubicBezTo>
                  <a:cubicBezTo>
                    <a:pt x="3270" y="1008"/>
                    <a:pt x="3637" y="1242"/>
                    <a:pt x="3970" y="1509"/>
                  </a:cubicBezTo>
                  <a:cubicBezTo>
                    <a:pt x="4671" y="2042"/>
                    <a:pt x="5305" y="2610"/>
                    <a:pt x="5939" y="3210"/>
                  </a:cubicBezTo>
                  <a:cubicBezTo>
                    <a:pt x="5271" y="3077"/>
                    <a:pt x="4571" y="3043"/>
                    <a:pt x="3870" y="2943"/>
                  </a:cubicBezTo>
                  <a:cubicBezTo>
                    <a:pt x="3036" y="2810"/>
                    <a:pt x="1335" y="2610"/>
                    <a:pt x="935" y="1709"/>
                  </a:cubicBezTo>
                  <a:cubicBezTo>
                    <a:pt x="541" y="770"/>
                    <a:pt x="1034" y="497"/>
                    <a:pt x="1641" y="497"/>
                  </a:cubicBezTo>
                  <a:close/>
                  <a:moveTo>
                    <a:pt x="1734" y="1"/>
                  </a:moveTo>
                  <a:cubicBezTo>
                    <a:pt x="1171" y="1"/>
                    <a:pt x="636" y="220"/>
                    <a:pt x="401" y="808"/>
                  </a:cubicBezTo>
                  <a:cubicBezTo>
                    <a:pt x="1" y="1809"/>
                    <a:pt x="902" y="2543"/>
                    <a:pt x="1669" y="2876"/>
                  </a:cubicBezTo>
                  <a:cubicBezTo>
                    <a:pt x="3003" y="3477"/>
                    <a:pt x="4538" y="3443"/>
                    <a:pt x="5972" y="3610"/>
                  </a:cubicBezTo>
                  <a:cubicBezTo>
                    <a:pt x="6105" y="3610"/>
                    <a:pt x="6205" y="3477"/>
                    <a:pt x="6172" y="3343"/>
                  </a:cubicBezTo>
                  <a:cubicBezTo>
                    <a:pt x="6205" y="3343"/>
                    <a:pt x="6205" y="3310"/>
                    <a:pt x="6205" y="3277"/>
                  </a:cubicBezTo>
                  <a:cubicBezTo>
                    <a:pt x="5371" y="2009"/>
                    <a:pt x="4204" y="975"/>
                    <a:pt x="2870" y="275"/>
                  </a:cubicBezTo>
                  <a:cubicBezTo>
                    <a:pt x="2539" y="109"/>
                    <a:pt x="2129" y="1"/>
                    <a:pt x="1734"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 name="Google Shape;725;p43"/>
            <p:cNvSpPr/>
            <p:nvPr/>
          </p:nvSpPr>
          <p:spPr>
            <a:xfrm>
              <a:off x="5608619" y="4133871"/>
              <a:ext cx="205447" cy="185772"/>
            </a:xfrm>
            <a:custGeom>
              <a:rect b="b" l="l" r="r" t="t"/>
              <a:pathLst>
                <a:path extrusionOk="0" h="8507" w="9408">
                  <a:moveTo>
                    <a:pt x="1" y="0"/>
                  </a:moveTo>
                  <a:cubicBezTo>
                    <a:pt x="68" y="4270"/>
                    <a:pt x="234" y="7739"/>
                    <a:pt x="568" y="7973"/>
                  </a:cubicBezTo>
                  <a:cubicBezTo>
                    <a:pt x="935" y="8173"/>
                    <a:pt x="4771" y="8373"/>
                    <a:pt x="9408" y="8506"/>
                  </a:cubicBezTo>
                  <a:cubicBezTo>
                    <a:pt x="6639" y="5938"/>
                    <a:pt x="1902" y="1702"/>
                    <a:pt x="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 name="Google Shape;726;p43"/>
            <p:cNvSpPr/>
            <p:nvPr/>
          </p:nvSpPr>
          <p:spPr>
            <a:xfrm>
              <a:off x="5498648" y="2237065"/>
              <a:ext cx="478591" cy="1858983"/>
            </a:xfrm>
            <a:custGeom>
              <a:rect b="b" l="l" r="r" t="t"/>
              <a:pathLst>
                <a:path extrusionOk="0" h="85128" w="21916">
                  <a:moveTo>
                    <a:pt x="14977" y="0"/>
                  </a:moveTo>
                  <a:lnTo>
                    <a:pt x="0" y="34"/>
                  </a:lnTo>
                  <a:cubicBezTo>
                    <a:pt x="0" y="34"/>
                    <a:pt x="3703" y="41463"/>
                    <a:pt x="4303" y="44632"/>
                  </a:cubicBezTo>
                  <a:cubicBezTo>
                    <a:pt x="4437" y="45366"/>
                    <a:pt x="4537" y="49269"/>
                    <a:pt x="4570" y="54306"/>
                  </a:cubicBezTo>
                  <a:cubicBezTo>
                    <a:pt x="4703" y="65314"/>
                    <a:pt x="4637" y="85128"/>
                    <a:pt x="4637" y="85128"/>
                  </a:cubicBezTo>
                  <a:lnTo>
                    <a:pt x="21916" y="85128"/>
                  </a:lnTo>
                  <a:cubicBezTo>
                    <a:pt x="21916" y="85128"/>
                    <a:pt x="21415" y="50770"/>
                    <a:pt x="20648" y="44465"/>
                  </a:cubicBezTo>
                  <a:cubicBezTo>
                    <a:pt x="19881" y="38127"/>
                    <a:pt x="14977" y="0"/>
                    <a:pt x="14977" y="0"/>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 name="Google Shape;727;p43"/>
            <p:cNvSpPr/>
            <p:nvPr/>
          </p:nvSpPr>
          <p:spPr>
            <a:xfrm>
              <a:off x="5613729" y="4027699"/>
              <a:ext cx="348221" cy="7228"/>
            </a:xfrm>
            <a:custGeom>
              <a:rect b="b" l="l" r="r" t="t"/>
              <a:pathLst>
                <a:path extrusionOk="0" h="331" w="15946">
                  <a:moveTo>
                    <a:pt x="5613" y="1"/>
                  </a:moveTo>
                  <a:cubicBezTo>
                    <a:pt x="3119" y="1"/>
                    <a:pt x="634" y="26"/>
                    <a:pt x="0" y="126"/>
                  </a:cubicBezTo>
                  <a:cubicBezTo>
                    <a:pt x="0" y="126"/>
                    <a:pt x="0" y="192"/>
                    <a:pt x="0" y="192"/>
                  </a:cubicBezTo>
                  <a:cubicBezTo>
                    <a:pt x="682" y="300"/>
                    <a:pt x="3503" y="330"/>
                    <a:pt x="6174" y="330"/>
                  </a:cubicBezTo>
                  <a:cubicBezTo>
                    <a:pt x="8471" y="330"/>
                    <a:pt x="10658" y="308"/>
                    <a:pt x="11275" y="292"/>
                  </a:cubicBezTo>
                  <a:cubicBezTo>
                    <a:pt x="13977" y="259"/>
                    <a:pt x="13210" y="259"/>
                    <a:pt x="15912" y="192"/>
                  </a:cubicBezTo>
                  <a:cubicBezTo>
                    <a:pt x="15945" y="192"/>
                    <a:pt x="15945" y="126"/>
                    <a:pt x="15912" y="126"/>
                  </a:cubicBezTo>
                  <a:cubicBezTo>
                    <a:pt x="13210" y="59"/>
                    <a:pt x="13977" y="26"/>
                    <a:pt x="11275" y="26"/>
                  </a:cubicBezTo>
                  <a:cubicBezTo>
                    <a:pt x="10608" y="26"/>
                    <a:pt x="8106" y="1"/>
                    <a:pt x="5613"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 name="Google Shape;728;p43"/>
            <p:cNvSpPr/>
            <p:nvPr/>
          </p:nvSpPr>
          <p:spPr>
            <a:xfrm>
              <a:off x="5546711" y="2280215"/>
              <a:ext cx="127509" cy="1714047"/>
            </a:xfrm>
            <a:custGeom>
              <a:rect b="b" l="l" r="r" t="t"/>
              <a:pathLst>
                <a:path extrusionOk="0" h="78491" w="5839">
                  <a:moveTo>
                    <a:pt x="34" y="1"/>
                  </a:moveTo>
                  <a:cubicBezTo>
                    <a:pt x="17" y="1"/>
                    <a:pt x="1" y="9"/>
                    <a:pt x="1" y="26"/>
                  </a:cubicBezTo>
                  <a:cubicBezTo>
                    <a:pt x="801" y="9799"/>
                    <a:pt x="1735" y="19606"/>
                    <a:pt x="3069" y="29347"/>
                  </a:cubicBezTo>
                  <a:cubicBezTo>
                    <a:pt x="3403" y="31748"/>
                    <a:pt x="3770" y="34183"/>
                    <a:pt x="4170" y="36585"/>
                  </a:cubicBezTo>
                  <a:cubicBezTo>
                    <a:pt x="4604" y="39020"/>
                    <a:pt x="5004" y="41455"/>
                    <a:pt x="5171" y="43924"/>
                  </a:cubicBezTo>
                  <a:cubicBezTo>
                    <a:pt x="5371" y="46392"/>
                    <a:pt x="5404" y="48761"/>
                    <a:pt x="5438" y="51196"/>
                  </a:cubicBezTo>
                  <a:lnTo>
                    <a:pt x="5505" y="58701"/>
                  </a:lnTo>
                  <a:cubicBezTo>
                    <a:pt x="5571" y="64272"/>
                    <a:pt x="5605" y="72844"/>
                    <a:pt x="5671" y="78415"/>
                  </a:cubicBezTo>
                  <a:cubicBezTo>
                    <a:pt x="5671" y="78465"/>
                    <a:pt x="5713" y="78490"/>
                    <a:pt x="5755" y="78490"/>
                  </a:cubicBezTo>
                  <a:cubicBezTo>
                    <a:pt x="5796" y="78490"/>
                    <a:pt x="5838" y="78465"/>
                    <a:pt x="5838" y="78415"/>
                  </a:cubicBezTo>
                  <a:cubicBezTo>
                    <a:pt x="5805" y="73445"/>
                    <a:pt x="5771" y="65472"/>
                    <a:pt x="5705" y="60502"/>
                  </a:cubicBezTo>
                  <a:cubicBezTo>
                    <a:pt x="5705" y="58000"/>
                    <a:pt x="5671" y="55499"/>
                    <a:pt x="5671" y="52997"/>
                  </a:cubicBezTo>
                  <a:cubicBezTo>
                    <a:pt x="5671" y="50562"/>
                    <a:pt x="5671" y="48127"/>
                    <a:pt x="5538" y="45692"/>
                  </a:cubicBezTo>
                  <a:cubicBezTo>
                    <a:pt x="5304" y="40788"/>
                    <a:pt x="4304" y="35951"/>
                    <a:pt x="3603" y="31081"/>
                  </a:cubicBezTo>
                  <a:cubicBezTo>
                    <a:pt x="2869" y="26244"/>
                    <a:pt x="2302" y="21341"/>
                    <a:pt x="1769" y="16471"/>
                  </a:cubicBezTo>
                  <a:cubicBezTo>
                    <a:pt x="1168" y="11000"/>
                    <a:pt x="634" y="5496"/>
                    <a:pt x="67" y="26"/>
                  </a:cubicBezTo>
                  <a:cubicBezTo>
                    <a:pt x="67" y="9"/>
                    <a:pt x="51" y="1"/>
                    <a:pt x="34"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 name="Google Shape;729;p43"/>
            <p:cNvSpPr/>
            <p:nvPr/>
          </p:nvSpPr>
          <p:spPr>
            <a:xfrm>
              <a:off x="5419248" y="2237786"/>
              <a:ext cx="359860" cy="1185187"/>
            </a:xfrm>
            <a:custGeom>
              <a:rect b="b" l="l" r="r" t="t"/>
              <a:pathLst>
                <a:path extrusionOk="0" h="54273" w="16479">
                  <a:moveTo>
                    <a:pt x="0" y="1"/>
                  </a:moveTo>
                  <a:cubicBezTo>
                    <a:pt x="0" y="1"/>
                    <a:pt x="7339" y="41430"/>
                    <a:pt x="7939" y="44599"/>
                  </a:cubicBezTo>
                  <a:cubicBezTo>
                    <a:pt x="8073" y="45333"/>
                    <a:pt x="8139" y="49236"/>
                    <a:pt x="8206" y="54273"/>
                  </a:cubicBezTo>
                  <a:lnTo>
                    <a:pt x="16479" y="1"/>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 name="Google Shape;730;p43"/>
            <p:cNvSpPr/>
            <p:nvPr/>
          </p:nvSpPr>
          <p:spPr>
            <a:xfrm>
              <a:off x="5177403" y="3772577"/>
              <a:ext cx="599527" cy="581620"/>
            </a:xfrm>
            <a:custGeom>
              <a:rect b="b" l="l" r="r" t="t"/>
              <a:pathLst>
                <a:path extrusionOk="0" h="26634" w="27454">
                  <a:moveTo>
                    <a:pt x="1468" y="0"/>
                  </a:moveTo>
                  <a:cubicBezTo>
                    <a:pt x="1468" y="0"/>
                    <a:pt x="935" y="6438"/>
                    <a:pt x="501" y="12709"/>
                  </a:cubicBezTo>
                  <a:lnTo>
                    <a:pt x="501" y="13076"/>
                  </a:lnTo>
                  <a:cubicBezTo>
                    <a:pt x="434" y="14010"/>
                    <a:pt x="401" y="14944"/>
                    <a:pt x="334" y="15812"/>
                  </a:cubicBezTo>
                  <a:lnTo>
                    <a:pt x="334" y="15945"/>
                  </a:lnTo>
                  <a:cubicBezTo>
                    <a:pt x="101" y="20281"/>
                    <a:pt x="1" y="23851"/>
                    <a:pt x="334" y="24117"/>
                  </a:cubicBezTo>
                  <a:cubicBezTo>
                    <a:pt x="1193" y="24754"/>
                    <a:pt x="23462" y="26633"/>
                    <a:pt x="26283" y="26633"/>
                  </a:cubicBezTo>
                  <a:cubicBezTo>
                    <a:pt x="26421" y="26633"/>
                    <a:pt x="26512" y="26629"/>
                    <a:pt x="26553" y="26619"/>
                  </a:cubicBezTo>
                  <a:cubicBezTo>
                    <a:pt x="27453" y="26386"/>
                    <a:pt x="26886" y="23884"/>
                    <a:pt x="25986" y="23050"/>
                  </a:cubicBezTo>
                  <a:cubicBezTo>
                    <a:pt x="25085" y="22216"/>
                    <a:pt x="16079" y="17246"/>
                    <a:pt x="16079" y="17246"/>
                  </a:cubicBezTo>
                  <a:lnTo>
                    <a:pt x="16112" y="16979"/>
                  </a:lnTo>
                  <a:lnTo>
                    <a:pt x="16412" y="14377"/>
                  </a:lnTo>
                  <a:lnTo>
                    <a:pt x="16446" y="13877"/>
                  </a:lnTo>
                  <a:lnTo>
                    <a:pt x="17847" y="1334"/>
                  </a:lnTo>
                  <a:lnTo>
                    <a:pt x="1468" y="0"/>
                  </a:lnTo>
                  <a:close/>
                </a:path>
              </a:pathLst>
            </a:custGeom>
            <a:solidFill>
              <a:srgbClr val="DD6A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 name="Google Shape;731;p43"/>
            <p:cNvSpPr/>
            <p:nvPr/>
          </p:nvSpPr>
          <p:spPr>
            <a:xfrm>
              <a:off x="5177403" y="4050104"/>
              <a:ext cx="599527" cy="304087"/>
            </a:xfrm>
            <a:custGeom>
              <a:rect b="b" l="l" r="r" t="t"/>
              <a:pathLst>
                <a:path extrusionOk="0" h="13925" w="27454">
                  <a:moveTo>
                    <a:pt x="501" y="0"/>
                  </a:moveTo>
                  <a:lnTo>
                    <a:pt x="501" y="367"/>
                  </a:lnTo>
                  <a:cubicBezTo>
                    <a:pt x="434" y="1301"/>
                    <a:pt x="401" y="2235"/>
                    <a:pt x="334" y="3103"/>
                  </a:cubicBezTo>
                  <a:lnTo>
                    <a:pt x="334" y="3236"/>
                  </a:lnTo>
                  <a:cubicBezTo>
                    <a:pt x="101" y="7572"/>
                    <a:pt x="1" y="11142"/>
                    <a:pt x="334" y="11408"/>
                  </a:cubicBezTo>
                  <a:cubicBezTo>
                    <a:pt x="1193" y="12045"/>
                    <a:pt x="23462" y="13924"/>
                    <a:pt x="26283" y="13924"/>
                  </a:cubicBezTo>
                  <a:cubicBezTo>
                    <a:pt x="26421" y="13924"/>
                    <a:pt x="26512" y="13920"/>
                    <a:pt x="26553" y="13910"/>
                  </a:cubicBezTo>
                  <a:cubicBezTo>
                    <a:pt x="27453" y="13677"/>
                    <a:pt x="26886" y="11175"/>
                    <a:pt x="25986" y="10341"/>
                  </a:cubicBezTo>
                  <a:cubicBezTo>
                    <a:pt x="25085" y="9507"/>
                    <a:pt x="16079" y="4537"/>
                    <a:pt x="16079" y="4537"/>
                  </a:cubicBezTo>
                  <a:lnTo>
                    <a:pt x="16112" y="4270"/>
                  </a:lnTo>
                  <a:lnTo>
                    <a:pt x="16412" y="1668"/>
                  </a:lnTo>
                  <a:lnTo>
                    <a:pt x="16446" y="1168"/>
                  </a:lnTo>
                  <a:lnTo>
                    <a:pt x="501"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 name="Google Shape;732;p43"/>
            <p:cNvSpPr/>
            <p:nvPr/>
          </p:nvSpPr>
          <p:spPr>
            <a:xfrm>
              <a:off x="5177403" y="4117842"/>
              <a:ext cx="599527" cy="236347"/>
            </a:xfrm>
            <a:custGeom>
              <a:rect b="b" l="l" r="r" t="t"/>
              <a:pathLst>
                <a:path extrusionOk="0" h="10823" w="27454">
                  <a:moveTo>
                    <a:pt x="334" y="1"/>
                  </a:moveTo>
                  <a:lnTo>
                    <a:pt x="334" y="134"/>
                  </a:lnTo>
                  <a:cubicBezTo>
                    <a:pt x="101" y="4470"/>
                    <a:pt x="1" y="8040"/>
                    <a:pt x="334" y="8306"/>
                  </a:cubicBezTo>
                  <a:cubicBezTo>
                    <a:pt x="1193" y="8943"/>
                    <a:pt x="23462" y="10822"/>
                    <a:pt x="26283" y="10822"/>
                  </a:cubicBezTo>
                  <a:cubicBezTo>
                    <a:pt x="26421" y="10822"/>
                    <a:pt x="26512" y="10818"/>
                    <a:pt x="26553" y="10808"/>
                  </a:cubicBezTo>
                  <a:cubicBezTo>
                    <a:pt x="27453" y="10575"/>
                    <a:pt x="26886" y="8073"/>
                    <a:pt x="26019" y="7239"/>
                  </a:cubicBezTo>
                  <a:cubicBezTo>
                    <a:pt x="25118" y="6405"/>
                    <a:pt x="16112" y="1435"/>
                    <a:pt x="16112" y="1435"/>
                  </a:cubicBezTo>
                  <a:lnTo>
                    <a:pt x="16145" y="1168"/>
                  </a:lnTo>
                  <a:lnTo>
                    <a:pt x="334" y="1"/>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 name="Google Shape;733;p43"/>
            <p:cNvSpPr/>
            <p:nvPr/>
          </p:nvSpPr>
          <p:spPr>
            <a:xfrm>
              <a:off x="5209460" y="4289022"/>
              <a:ext cx="545610" cy="45182"/>
            </a:xfrm>
            <a:custGeom>
              <a:rect b="b" l="l" r="r" t="t"/>
              <a:pathLst>
                <a:path extrusionOk="0" h="2069" w="24985">
                  <a:moveTo>
                    <a:pt x="34" y="0"/>
                  </a:moveTo>
                  <a:cubicBezTo>
                    <a:pt x="0" y="0"/>
                    <a:pt x="0" y="0"/>
                    <a:pt x="34" y="34"/>
                  </a:cubicBezTo>
                  <a:cubicBezTo>
                    <a:pt x="4103" y="568"/>
                    <a:pt x="20748" y="1835"/>
                    <a:pt x="24885" y="2069"/>
                  </a:cubicBezTo>
                  <a:cubicBezTo>
                    <a:pt x="24985" y="2069"/>
                    <a:pt x="24985" y="2002"/>
                    <a:pt x="24885" y="2002"/>
                  </a:cubicBezTo>
                  <a:cubicBezTo>
                    <a:pt x="20782" y="1535"/>
                    <a:pt x="4137" y="134"/>
                    <a:pt x="34"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 name="Google Shape;734;p43"/>
            <p:cNvSpPr/>
            <p:nvPr/>
          </p:nvSpPr>
          <p:spPr>
            <a:xfrm>
              <a:off x="5459406" y="4141688"/>
              <a:ext cx="111371" cy="22951"/>
            </a:xfrm>
            <a:custGeom>
              <a:rect b="b" l="l" r="r" t="t"/>
              <a:pathLst>
                <a:path extrusionOk="0" h="1051" w="5100">
                  <a:moveTo>
                    <a:pt x="3141" y="1"/>
                  </a:moveTo>
                  <a:cubicBezTo>
                    <a:pt x="2017" y="1"/>
                    <a:pt x="886" y="280"/>
                    <a:pt x="29" y="943"/>
                  </a:cubicBezTo>
                  <a:cubicBezTo>
                    <a:pt x="0" y="972"/>
                    <a:pt x="21" y="1050"/>
                    <a:pt x="70" y="1050"/>
                  </a:cubicBezTo>
                  <a:cubicBezTo>
                    <a:pt x="78" y="1050"/>
                    <a:pt x="86" y="1048"/>
                    <a:pt x="96" y="1043"/>
                  </a:cubicBezTo>
                  <a:cubicBezTo>
                    <a:pt x="1697" y="676"/>
                    <a:pt x="3331" y="476"/>
                    <a:pt x="4966" y="443"/>
                  </a:cubicBezTo>
                  <a:cubicBezTo>
                    <a:pt x="5066" y="443"/>
                    <a:pt x="5099" y="276"/>
                    <a:pt x="4966" y="243"/>
                  </a:cubicBezTo>
                  <a:cubicBezTo>
                    <a:pt x="4393" y="87"/>
                    <a:pt x="3768" y="1"/>
                    <a:pt x="3141"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 name="Google Shape;735;p43"/>
            <p:cNvSpPr/>
            <p:nvPr/>
          </p:nvSpPr>
          <p:spPr>
            <a:xfrm>
              <a:off x="5483602" y="4159354"/>
              <a:ext cx="111218" cy="22798"/>
            </a:xfrm>
            <a:custGeom>
              <a:rect b="b" l="l" r="r" t="t"/>
              <a:pathLst>
                <a:path extrusionOk="0" h="1044" w="5093">
                  <a:moveTo>
                    <a:pt x="3115" y="1"/>
                  </a:moveTo>
                  <a:cubicBezTo>
                    <a:pt x="2008" y="1"/>
                    <a:pt x="899" y="281"/>
                    <a:pt x="55" y="935"/>
                  </a:cubicBezTo>
                  <a:cubicBezTo>
                    <a:pt x="1" y="989"/>
                    <a:pt x="35" y="1044"/>
                    <a:pt x="68" y="1044"/>
                  </a:cubicBezTo>
                  <a:cubicBezTo>
                    <a:pt x="75" y="1044"/>
                    <a:pt x="82" y="1041"/>
                    <a:pt x="89" y="1035"/>
                  </a:cubicBezTo>
                  <a:cubicBezTo>
                    <a:pt x="1690" y="668"/>
                    <a:pt x="3324" y="468"/>
                    <a:pt x="4959" y="468"/>
                  </a:cubicBezTo>
                  <a:cubicBezTo>
                    <a:pt x="5059" y="435"/>
                    <a:pt x="5092" y="268"/>
                    <a:pt x="4992" y="268"/>
                  </a:cubicBezTo>
                  <a:cubicBezTo>
                    <a:pt x="4403" y="96"/>
                    <a:pt x="3760" y="1"/>
                    <a:pt x="3115"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 name="Google Shape;736;p43"/>
            <p:cNvSpPr/>
            <p:nvPr/>
          </p:nvSpPr>
          <p:spPr>
            <a:xfrm>
              <a:off x="5507644" y="4176649"/>
              <a:ext cx="111197" cy="22995"/>
            </a:xfrm>
            <a:custGeom>
              <a:rect b="b" l="l" r="r" t="t"/>
              <a:pathLst>
                <a:path extrusionOk="0" h="1053" w="5092">
                  <a:moveTo>
                    <a:pt x="3167" y="1"/>
                  </a:moveTo>
                  <a:cubicBezTo>
                    <a:pt x="2043" y="1"/>
                    <a:pt x="911" y="280"/>
                    <a:pt x="55" y="943"/>
                  </a:cubicBezTo>
                  <a:cubicBezTo>
                    <a:pt x="1" y="998"/>
                    <a:pt x="35" y="1052"/>
                    <a:pt x="86" y="1052"/>
                  </a:cubicBezTo>
                  <a:cubicBezTo>
                    <a:pt x="97" y="1052"/>
                    <a:pt x="109" y="1050"/>
                    <a:pt x="122" y="1044"/>
                  </a:cubicBezTo>
                  <a:cubicBezTo>
                    <a:pt x="1690" y="677"/>
                    <a:pt x="3324" y="476"/>
                    <a:pt x="4959" y="476"/>
                  </a:cubicBezTo>
                  <a:cubicBezTo>
                    <a:pt x="5092" y="443"/>
                    <a:pt x="5092" y="276"/>
                    <a:pt x="4992" y="243"/>
                  </a:cubicBezTo>
                  <a:cubicBezTo>
                    <a:pt x="4418" y="88"/>
                    <a:pt x="3794" y="1"/>
                    <a:pt x="3167"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 name="Google Shape;737;p43"/>
            <p:cNvSpPr/>
            <p:nvPr/>
          </p:nvSpPr>
          <p:spPr>
            <a:xfrm>
              <a:off x="5504456" y="4060629"/>
              <a:ext cx="127509" cy="93268"/>
            </a:xfrm>
            <a:custGeom>
              <a:rect b="b" l="l" r="r" t="t"/>
              <a:pathLst>
                <a:path extrusionOk="0" h="4271" w="5839">
                  <a:moveTo>
                    <a:pt x="4306" y="501"/>
                  </a:moveTo>
                  <a:cubicBezTo>
                    <a:pt x="4780" y="501"/>
                    <a:pt x="5129" y="759"/>
                    <a:pt x="4938" y="1586"/>
                  </a:cubicBezTo>
                  <a:cubicBezTo>
                    <a:pt x="4671" y="2554"/>
                    <a:pt x="3036" y="3021"/>
                    <a:pt x="2236" y="3254"/>
                  </a:cubicBezTo>
                  <a:cubicBezTo>
                    <a:pt x="1569" y="3454"/>
                    <a:pt x="902" y="3621"/>
                    <a:pt x="234" y="3855"/>
                  </a:cubicBezTo>
                  <a:cubicBezTo>
                    <a:pt x="768" y="3188"/>
                    <a:pt x="1302" y="2487"/>
                    <a:pt x="1902" y="1853"/>
                  </a:cubicBezTo>
                  <a:cubicBezTo>
                    <a:pt x="2202" y="1553"/>
                    <a:pt x="2503" y="1286"/>
                    <a:pt x="2836" y="1019"/>
                  </a:cubicBezTo>
                  <a:cubicBezTo>
                    <a:pt x="3115" y="810"/>
                    <a:pt x="3786" y="501"/>
                    <a:pt x="4306" y="501"/>
                  </a:cubicBezTo>
                  <a:close/>
                  <a:moveTo>
                    <a:pt x="4191" y="1"/>
                  </a:moveTo>
                  <a:cubicBezTo>
                    <a:pt x="3706" y="1"/>
                    <a:pt x="3186" y="207"/>
                    <a:pt x="2803" y="486"/>
                  </a:cubicBezTo>
                  <a:cubicBezTo>
                    <a:pt x="1602" y="1386"/>
                    <a:pt x="635" y="2587"/>
                    <a:pt x="1" y="3988"/>
                  </a:cubicBezTo>
                  <a:cubicBezTo>
                    <a:pt x="1" y="4022"/>
                    <a:pt x="1" y="4055"/>
                    <a:pt x="34" y="4055"/>
                  </a:cubicBezTo>
                  <a:cubicBezTo>
                    <a:pt x="34" y="4139"/>
                    <a:pt x="105" y="4270"/>
                    <a:pt x="207" y="4270"/>
                  </a:cubicBezTo>
                  <a:cubicBezTo>
                    <a:pt x="226" y="4270"/>
                    <a:pt x="247" y="4266"/>
                    <a:pt x="268" y="4255"/>
                  </a:cubicBezTo>
                  <a:cubicBezTo>
                    <a:pt x="1669" y="3888"/>
                    <a:pt x="3203" y="3655"/>
                    <a:pt x="4404" y="2854"/>
                  </a:cubicBezTo>
                  <a:cubicBezTo>
                    <a:pt x="5105" y="2387"/>
                    <a:pt x="5838" y="1486"/>
                    <a:pt x="5305" y="619"/>
                  </a:cubicBezTo>
                  <a:cubicBezTo>
                    <a:pt x="5050" y="173"/>
                    <a:pt x="4635" y="1"/>
                    <a:pt x="4191"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 name="Google Shape;738;p43"/>
            <p:cNvSpPr/>
            <p:nvPr/>
          </p:nvSpPr>
          <p:spPr>
            <a:xfrm>
              <a:off x="5379898" y="4068185"/>
              <a:ext cx="133340" cy="85472"/>
            </a:xfrm>
            <a:custGeom>
              <a:rect b="b" l="l" r="r" t="t"/>
              <a:pathLst>
                <a:path extrusionOk="0" h="3914" w="6106">
                  <a:moveTo>
                    <a:pt x="1625" y="493"/>
                  </a:moveTo>
                  <a:cubicBezTo>
                    <a:pt x="2123" y="493"/>
                    <a:pt x="2731" y="714"/>
                    <a:pt x="3003" y="874"/>
                  </a:cubicBezTo>
                  <a:cubicBezTo>
                    <a:pt x="3337" y="1107"/>
                    <a:pt x="3670" y="1374"/>
                    <a:pt x="4004" y="1641"/>
                  </a:cubicBezTo>
                  <a:cubicBezTo>
                    <a:pt x="4671" y="2241"/>
                    <a:pt x="5271" y="2842"/>
                    <a:pt x="5872" y="3509"/>
                  </a:cubicBezTo>
                  <a:cubicBezTo>
                    <a:pt x="5171" y="3342"/>
                    <a:pt x="4471" y="3209"/>
                    <a:pt x="3770" y="3075"/>
                  </a:cubicBezTo>
                  <a:cubicBezTo>
                    <a:pt x="2970" y="2908"/>
                    <a:pt x="1302" y="2608"/>
                    <a:pt x="968" y="1641"/>
                  </a:cubicBezTo>
                  <a:cubicBezTo>
                    <a:pt x="673" y="754"/>
                    <a:pt x="1084" y="493"/>
                    <a:pt x="1625" y="493"/>
                  </a:cubicBezTo>
                  <a:close/>
                  <a:moveTo>
                    <a:pt x="1702" y="0"/>
                  </a:moveTo>
                  <a:cubicBezTo>
                    <a:pt x="1204" y="0"/>
                    <a:pt x="733" y="194"/>
                    <a:pt x="468" y="707"/>
                  </a:cubicBezTo>
                  <a:cubicBezTo>
                    <a:pt x="1" y="1674"/>
                    <a:pt x="868" y="2475"/>
                    <a:pt x="1602" y="2875"/>
                  </a:cubicBezTo>
                  <a:cubicBezTo>
                    <a:pt x="2903" y="3542"/>
                    <a:pt x="4437" y="3642"/>
                    <a:pt x="5838" y="3909"/>
                  </a:cubicBezTo>
                  <a:cubicBezTo>
                    <a:pt x="5853" y="3912"/>
                    <a:pt x="5867" y="3913"/>
                    <a:pt x="5880" y="3913"/>
                  </a:cubicBezTo>
                  <a:cubicBezTo>
                    <a:pt x="6016" y="3913"/>
                    <a:pt x="6072" y="3767"/>
                    <a:pt x="6072" y="3676"/>
                  </a:cubicBezTo>
                  <a:cubicBezTo>
                    <a:pt x="6105" y="3642"/>
                    <a:pt x="6105" y="3609"/>
                    <a:pt x="6105" y="3609"/>
                  </a:cubicBezTo>
                  <a:cubicBezTo>
                    <a:pt x="5371" y="2275"/>
                    <a:pt x="4271" y="1140"/>
                    <a:pt x="2970" y="373"/>
                  </a:cubicBezTo>
                  <a:cubicBezTo>
                    <a:pt x="2609" y="153"/>
                    <a:pt x="2144" y="0"/>
                    <a:pt x="1702"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 name="Google Shape;739;p43"/>
            <p:cNvSpPr/>
            <p:nvPr/>
          </p:nvSpPr>
          <p:spPr>
            <a:xfrm>
              <a:off x="5167926" y="2237065"/>
              <a:ext cx="658532" cy="1879379"/>
            </a:xfrm>
            <a:custGeom>
              <a:rect b="b" l="l" r="r" t="t"/>
              <a:pathLst>
                <a:path extrusionOk="0" h="86062" w="30156">
                  <a:moveTo>
                    <a:pt x="9041" y="0"/>
                  </a:moveTo>
                  <a:cubicBezTo>
                    <a:pt x="9041" y="0"/>
                    <a:pt x="5038" y="39028"/>
                    <a:pt x="4804" y="45066"/>
                  </a:cubicBezTo>
                  <a:cubicBezTo>
                    <a:pt x="4704" y="47434"/>
                    <a:pt x="1" y="85328"/>
                    <a:pt x="1" y="85328"/>
                  </a:cubicBezTo>
                  <a:lnTo>
                    <a:pt x="17280" y="86062"/>
                  </a:lnTo>
                  <a:cubicBezTo>
                    <a:pt x="17280" y="86062"/>
                    <a:pt x="19915" y="52138"/>
                    <a:pt x="20082" y="45766"/>
                  </a:cubicBezTo>
                  <a:cubicBezTo>
                    <a:pt x="20149" y="42564"/>
                    <a:pt x="22150" y="16746"/>
                    <a:pt x="22150" y="16746"/>
                  </a:cubicBezTo>
                  <a:cubicBezTo>
                    <a:pt x="23551" y="15945"/>
                    <a:pt x="25019" y="15278"/>
                    <a:pt x="26553" y="14744"/>
                  </a:cubicBezTo>
                  <a:cubicBezTo>
                    <a:pt x="28821" y="9007"/>
                    <a:pt x="30156" y="0"/>
                    <a:pt x="30156" y="0"/>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 name="Google Shape;740;p43"/>
            <p:cNvSpPr/>
            <p:nvPr/>
          </p:nvSpPr>
          <p:spPr>
            <a:xfrm>
              <a:off x="5188322" y="4032066"/>
              <a:ext cx="347500" cy="17317"/>
            </a:xfrm>
            <a:custGeom>
              <a:rect b="b" l="l" r="r" t="t"/>
              <a:pathLst>
                <a:path extrusionOk="0" h="793" w="15913">
                  <a:moveTo>
                    <a:pt x="878" y="0"/>
                  </a:moveTo>
                  <a:cubicBezTo>
                    <a:pt x="490" y="0"/>
                    <a:pt x="197" y="8"/>
                    <a:pt x="34" y="26"/>
                  </a:cubicBezTo>
                  <a:cubicBezTo>
                    <a:pt x="1" y="26"/>
                    <a:pt x="1" y="92"/>
                    <a:pt x="34" y="92"/>
                  </a:cubicBezTo>
                  <a:cubicBezTo>
                    <a:pt x="1268" y="359"/>
                    <a:pt x="9941" y="626"/>
                    <a:pt x="11276" y="693"/>
                  </a:cubicBezTo>
                  <a:cubicBezTo>
                    <a:pt x="13944" y="760"/>
                    <a:pt x="13177" y="726"/>
                    <a:pt x="15879" y="793"/>
                  </a:cubicBezTo>
                  <a:cubicBezTo>
                    <a:pt x="15912" y="760"/>
                    <a:pt x="15912" y="726"/>
                    <a:pt x="15879" y="693"/>
                  </a:cubicBezTo>
                  <a:cubicBezTo>
                    <a:pt x="13177" y="526"/>
                    <a:pt x="13978" y="526"/>
                    <a:pt x="11276" y="393"/>
                  </a:cubicBezTo>
                  <a:cubicBezTo>
                    <a:pt x="10117" y="335"/>
                    <a:pt x="3430" y="0"/>
                    <a:pt x="878"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 name="Google Shape;741;p43"/>
            <p:cNvSpPr/>
            <p:nvPr/>
          </p:nvSpPr>
          <p:spPr>
            <a:xfrm>
              <a:off x="5221842" y="2286308"/>
              <a:ext cx="179941" cy="1698106"/>
            </a:xfrm>
            <a:custGeom>
              <a:rect b="b" l="l" r="r" t="t"/>
              <a:pathLst>
                <a:path extrusionOk="0" h="77761" w="8240">
                  <a:moveTo>
                    <a:pt x="8197" y="0"/>
                  </a:moveTo>
                  <a:cubicBezTo>
                    <a:pt x="8170" y="0"/>
                    <a:pt x="8139" y="25"/>
                    <a:pt x="8139" y="80"/>
                  </a:cubicBezTo>
                  <a:cubicBezTo>
                    <a:pt x="7339" y="9887"/>
                    <a:pt x="6538" y="19728"/>
                    <a:pt x="5638" y="29535"/>
                  </a:cubicBezTo>
                  <a:cubicBezTo>
                    <a:pt x="4704" y="39375"/>
                    <a:pt x="3670" y="49249"/>
                    <a:pt x="2369" y="59056"/>
                  </a:cubicBezTo>
                  <a:cubicBezTo>
                    <a:pt x="1668" y="64526"/>
                    <a:pt x="868" y="72265"/>
                    <a:pt x="0" y="77736"/>
                  </a:cubicBezTo>
                  <a:cubicBezTo>
                    <a:pt x="0" y="77752"/>
                    <a:pt x="17" y="77761"/>
                    <a:pt x="34" y="77761"/>
                  </a:cubicBezTo>
                  <a:cubicBezTo>
                    <a:pt x="50" y="77761"/>
                    <a:pt x="67" y="77752"/>
                    <a:pt x="67" y="77736"/>
                  </a:cubicBezTo>
                  <a:cubicBezTo>
                    <a:pt x="1802" y="68029"/>
                    <a:pt x="3103" y="55987"/>
                    <a:pt x="4170" y="46180"/>
                  </a:cubicBezTo>
                  <a:cubicBezTo>
                    <a:pt x="5271" y="36373"/>
                    <a:pt x="6171" y="26566"/>
                    <a:pt x="6939" y="16725"/>
                  </a:cubicBezTo>
                  <a:cubicBezTo>
                    <a:pt x="7406" y="11155"/>
                    <a:pt x="7806" y="5617"/>
                    <a:pt x="8240" y="47"/>
                  </a:cubicBezTo>
                  <a:cubicBezTo>
                    <a:pt x="8240" y="17"/>
                    <a:pt x="8219" y="0"/>
                    <a:pt x="8197"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 name="Google Shape;742;p43"/>
            <p:cNvSpPr/>
            <p:nvPr/>
          </p:nvSpPr>
          <p:spPr>
            <a:xfrm>
              <a:off x="5649716" y="2549989"/>
              <a:ext cx="118774" cy="55096"/>
            </a:xfrm>
            <a:custGeom>
              <a:rect b="b" l="l" r="r" t="t"/>
              <a:pathLst>
                <a:path extrusionOk="0" h="2523" w="5439">
                  <a:moveTo>
                    <a:pt x="5277" y="0"/>
                  </a:moveTo>
                  <a:cubicBezTo>
                    <a:pt x="5261" y="0"/>
                    <a:pt x="5243" y="4"/>
                    <a:pt x="5224" y="14"/>
                  </a:cubicBezTo>
                  <a:cubicBezTo>
                    <a:pt x="3456" y="648"/>
                    <a:pt x="1722" y="1448"/>
                    <a:pt x="87" y="2416"/>
                  </a:cubicBezTo>
                  <a:cubicBezTo>
                    <a:pt x="1" y="2444"/>
                    <a:pt x="38" y="2522"/>
                    <a:pt x="93" y="2522"/>
                  </a:cubicBezTo>
                  <a:cubicBezTo>
                    <a:pt x="102" y="2522"/>
                    <a:pt x="111" y="2520"/>
                    <a:pt x="120" y="2516"/>
                  </a:cubicBezTo>
                  <a:cubicBezTo>
                    <a:pt x="1855" y="1782"/>
                    <a:pt x="3623" y="1048"/>
                    <a:pt x="5324" y="214"/>
                  </a:cubicBezTo>
                  <a:cubicBezTo>
                    <a:pt x="5439" y="157"/>
                    <a:pt x="5381" y="0"/>
                    <a:pt x="5277"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 name="Google Shape;743;p43"/>
            <p:cNvSpPr/>
            <p:nvPr/>
          </p:nvSpPr>
          <p:spPr>
            <a:xfrm>
              <a:off x="5688018" y="2288120"/>
              <a:ext cx="93268" cy="255106"/>
            </a:xfrm>
            <a:custGeom>
              <a:rect b="b" l="l" r="r" t="t"/>
              <a:pathLst>
                <a:path extrusionOk="0" h="11682" w="4271">
                  <a:moveTo>
                    <a:pt x="3966" y="1"/>
                  </a:moveTo>
                  <a:cubicBezTo>
                    <a:pt x="3941" y="1"/>
                    <a:pt x="3922" y="19"/>
                    <a:pt x="3937" y="64"/>
                  </a:cubicBezTo>
                  <a:cubicBezTo>
                    <a:pt x="3937" y="2099"/>
                    <a:pt x="3804" y="3933"/>
                    <a:pt x="3637" y="5868"/>
                  </a:cubicBezTo>
                  <a:cubicBezTo>
                    <a:pt x="3540" y="6737"/>
                    <a:pt x="2886" y="11358"/>
                    <a:pt x="1433" y="11358"/>
                  </a:cubicBezTo>
                  <a:cubicBezTo>
                    <a:pt x="1379" y="11358"/>
                    <a:pt x="1324" y="11352"/>
                    <a:pt x="1268" y="11339"/>
                  </a:cubicBezTo>
                  <a:cubicBezTo>
                    <a:pt x="1002" y="11305"/>
                    <a:pt x="868" y="11038"/>
                    <a:pt x="868" y="10638"/>
                  </a:cubicBezTo>
                  <a:cubicBezTo>
                    <a:pt x="868" y="10138"/>
                    <a:pt x="935" y="9637"/>
                    <a:pt x="1068" y="9137"/>
                  </a:cubicBezTo>
                  <a:cubicBezTo>
                    <a:pt x="1235" y="8070"/>
                    <a:pt x="1369" y="7036"/>
                    <a:pt x="1469" y="6001"/>
                  </a:cubicBezTo>
                  <a:cubicBezTo>
                    <a:pt x="1669" y="4033"/>
                    <a:pt x="1635" y="2065"/>
                    <a:pt x="1402" y="131"/>
                  </a:cubicBezTo>
                  <a:cubicBezTo>
                    <a:pt x="1402" y="97"/>
                    <a:pt x="1377" y="81"/>
                    <a:pt x="1352" y="81"/>
                  </a:cubicBezTo>
                  <a:cubicBezTo>
                    <a:pt x="1327" y="81"/>
                    <a:pt x="1302" y="97"/>
                    <a:pt x="1302" y="131"/>
                  </a:cubicBezTo>
                  <a:cubicBezTo>
                    <a:pt x="1335" y="2833"/>
                    <a:pt x="1202" y="5534"/>
                    <a:pt x="835" y="8236"/>
                  </a:cubicBezTo>
                  <a:cubicBezTo>
                    <a:pt x="635" y="9537"/>
                    <a:pt x="1" y="11472"/>
                    <a:pt x="1335" y="11672"/>
                  </a:cubicBezTo>
                  <a:cubicBezTo>
                    <a:pt x="1375" y="11678"/>
                    <a:pt x="1414" y="11681"/>
                    <a:pt x="1452" y="11681"/>
                  </a:cubicBezTo>
                  <a:cubicBezTo>
                    <a:pt x="2722" y="11681"/>
                    <a:pt x="3575" y="8578"/>
                    <a:pt x="3737" y="7736"/>
                  </a:cubicBezTo>
                  <a:cubicBezTo>
                    <a:pt x="4171" y="5201"/>
                    <a:pt x="4271" y="2599"/>
                    <a:pt x="4037" y="64"/>
                  </a:cubicBezTo>
                  <a:cubicBezTo>
                    <a:pt x="4037" y="27"/>
                    <a:pt x="3997" y="1"/>
                    <a:pt x="3966"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 name="Google Shape;744;p43"/>
            <p:cNvSpPr/>
            <p:nvPr/>
          </p:nvSpPr>
          <p:spPr>
            <a:xfrm>
              <a:off x="5705510" y="2536560"/>
              <a:ext cx="18671" cy="44090"/>
            </a:xfrm>
            <a:custGeom>
              <a:rect b="b" l="l" r="r" t="t"/>
              <a:pathLst>
                <a:path extrusionOk="0" h="2019" w="855">
                  <a:moveTo>
                    <a:pt x="666" y="1"/>
                  </a:moveTo>
                  <a:cubicBezTo>
                    <a:pt x="604" y="1"/>
                    <a:pt x="540" y="30"/>
                    <a:pt x="501" y="95"/>
                  </a:cubicBezTo>
                  <a:cubicBezTo>
                    <a:pt x="367" y="429"/>
                    <a:pt x="267" y="796"/>
                    <a:pt x="167" y="1129"/>
                  </a:cubicBezTo>
                  <a:cubicBezTo>
                    <a:pt x="67" y="1396"/>
                    <a:pt x="0" y="1696"/>
                    <a:pt x="0" y="1963"/>
                  </a:cubicBezTo>
                  <a:cubicBezTo>
                    <a:pt x="20" y="2002"/>
                    <a:pt x="51" y="2018"/>
                    <a:pt x="80" y="2018"/>
                  </a:cubicBezTo>
                  <a:cubicBezTo>
                    <a:pt x="101" y="2018"/>
                    <a:pt x="120" y="2010"/>
                    <a:pt x="134" y="1996"/>
                  </a:cubicBezTo>
                  <a:cubicBezTo>
                    <a:pt x="301" y="1730"/>
                    <a:pt x="401" y="1463"/>
                    <a:pt x="501" y="1163"/>
                  </a:cubicBezTo>
                  <a:cubicBezTo>
                    <a:pt x="601" y="829"/>
                    <a:pt x="734" y="529"/>
                    <a:pt x="834" y="195"/>
                  </a:cubicBezTo>
                  <a:cubicBezTo>
                    <a:pt x="855" y="73"/>
                    <a:pt x="763" y="1"/>
                    <a:pt x="666"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 name="Google Shape;745;p43"/>
            <p:cNvSpPr/>
            <p:nvPr/>
          </p:nvSpPr>
          <p:spPr>
            <a:xfrm>
              <a:off x="5425057" y="2310088"/>
              <a:ext cx="138428" cy="147709"/>
            </a:xfrm>
            <a:custGeom>
              <a:rect b="b" l="l" r="r" t="t"/>
              <a:pathLst>
                <a:path extrusionOk="0" h="6764" w="6339">
                  <a:moveTo>
                    <a:pt x="6218" y="0"/>
                  </a:moveTo>
                  <a:cubicBezTo>
                    <a:pt x="6205" y="0"/>
                    <a:pt x="6189" y="9"/>
                    <a:pt x="6172" y="25"/>
                  </a:cubicBezTo>
                  <a:cubicBezTo>
                    <a:pt x="6139" y="192"/>
                    <a:pt x="6105" y="392"/>
                    <a:pt x="6105" y="592"/>
                  </a:cubicBezTo>
                  <a:cubicBezTo>
                    <a:pt x="6105" y="792"/>
                    <a:pt x="6072" y="993"/>
                    <a:pt x="6039" y="1226"/>
                  </a:cubicBezTo>
                  <a:cubicBezTo>
                    <a:pt x="6005" y="1660"/>
                    <a:pt x="5905" y="2093"/>
                    <a:pt x="5805" y="2527"/>
                  </a:cubicBezTo>
                  <a:cubicBezTo>
                    <a:pt x="5605" y="3328"/>
                    <a:pt x="5205" y="4061"/>
                    <a:pt x="4638" y="4662"/>
                  </a:cubicBezTo>
                  <a:cubicBezTo>
                    <a:pt x="4037" y="5229"/>
                    <a:pt x="3370" y="5663"/>
                    <a:pt x="2603" y="5963"/>
                  </a:cubicBezTo>
                  <a:cubicBezTo>
                    <a:pt x="1769" y="6263"/>
                    <a:pt x="902" y="6497"/>
                    <a:pt x="34" y="6697"/>
                  </a:cubicBezTo>
                  <a:cubicBezTo>
                    <a:pt x="1" y="6730"/>
                    <a:pt x="1" y="6763"/>
                    <a:pt x="34" y="6763"/>
                  </a:cubicBezTo>
                  <a:cubicBezTo>
                    <a:pt x="1002" y="6763"/>
                    <a:pt x="1936" y="6597"/>
                    <a:pt x="2836" y="6230"/>
                  </a:cubicBezTo>
                  <a:cubicBezTo>
                    <a:pt x="3604" y="5929"/>
                    <a:pt x="4304" y="5462"/>
                    <a:pt x="4904" y="4895"/>
                  </a:cubicBezTo>
                  <a:cubicBezTo>
                    <a:pt x="5505" y="4262"/>
                    <a:pt x="5939" y="3528"/>
                    <a:pt x="6139" y="2694"/>
                  </a:cubicBezTo>
                  <a:cubicBezTo>
                    <a:pt x="6239" y="2260"/>
                    <a:pt x="6272" y="1827"/>
                    <a:pt x="6305" y="1393"/>
                  </a:cubicBezTo>
                  <a:cubicBezTo>
                    <a:pt x="6305" y="1159"/>
                    <a:pt x="6339" y="893"/>
                    <a:pt x="6305" y="659"/>
                  </a:cubicBezTo>
                  <a:cubicBezTo>
                    <a:pt x="6305" y="459"/>
                    <a:pt x="6305" y="225"/>
                    <a:pt x="6239" y="25"/>
                  </a:cubicBezTo>
                  <a:cubicBezTo>
                    <a:pt x="6239" y="9"/>
                    <a:pt x="6230" y="0"/>
                    <a:pt x="6218"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43"/>
            <p:cNvSpPr/>
            <p:nvPr/>
          </p:nvSpPr>
          <p:spPr>
            <a:xfrm>
              <a:off x="5620826" y="1730185"/>
              <a:ext cx="833385" cy="537115"/>
            </a:xfrm>
            <a:custGeom>
              <a:rect b="b" l="l" r="r" t="t"/>
              <a:pathLst>
                <a:path extrusionOk="0" h="24596" w="38163">
                  <a:moveTo>
                    <a:pt x="1501" y="0"/>
                  </a:moveTo>
                  <a:cubicBezTo>
                    <a:pt x="409" y="0"/>
                    <a:pt x="0" y="1429"/>
                    <a:pt x="576" y="3798"/>
                  </a:cubicBezTo>
                  <a:cubicBezTo>
                    <a:pt x="1343" y="7034"/>
                    <a:pt x="8782" y="23012"/>
                    <a:pt x="13752" y="24380"/>
                  </a:cubicBezTo>
                  <a:cubicBezTo>
                    <a:pt x="14292" y="24528"/>
                    <a:pt x="14930" y="24595"/>
                    <a:pt x="15641" y="24595"/>
                  </a:cubicBezTo>
                  <a:cubicBezTo>
                    <a:pt x="21791" y="24595"/>
                    <a:pt x="33441" y="19595"/>
                    <a:pt x="34667" y="19176"/>
                  </a:cubicBezTo>
                  <a:cubicBezTo>
                    <a:pt x="38162" y="17948"/>
                    <a:pt x="31671" y="8161"/>
                    <a:pt x="29333" y="8161"/>
                  </a:cubicBezTo>
                  <a:cubicBezTo>
                    <a:pt x="29194" y="8161"/>
                    <a:pt x="29070" y="8195"/>
                    <a:pt x="28963" y="8268"/>
                  </a:cubicBezTo>
                  <a:cubicBezTo>
                    <a:pt x="26002" y="10273"/>
                    <a:pt x="19418" y="13676"/>
                    <a:pt x="17257" y="13676"/>
                  </a:cubicBezTo>
                  <a:cubicBezTo>
                    <a:pt x="17081" y="13676"/>
                    <a:pt x="16934" y="13653"/>
                    <a:pt x="16821" y="13605"/>
                  </a:cubicBezTo>
                  <a:cubicBezTo>
                    <a:pt x="13685" y="12238"/>
                    <a:pt x="7948" y="5133"/>
                    <a:pt x="3645" y="1163"/>
                  </a:cubicBezTo>
                  <a:cubicBezTo>
                    <a:pt x="2781" y="367"/>
                    <a:pt x="2054" y="0"/>
                    <a:pt x="1501"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 name="Google Shape;747;p43"/>
            <p:cNvSpPr/>
            <p:nvPr/>
          </p:nvSpPr>
          <p:spPr>
            <a:xfrm>
              <a:off x="6235079" y="1812882"/>
              <a:ext cx="386808" cy="342630"/>
            </a:xfrm>
            <a:custGeom>
              <a:rect b="b" l="l" r="r" t="t"/>
              <a:pathLst>
                <a:path extrusionOk="0" h="15690" w="17713">
                  <a:moveTo>
                    <a:pt x="11434" y="0"/>
                  </a:moveTo>
                  <a:cubicBezTo>
                    <a:pt x="10224" y="0"/>
                    <a:pt x="8607" y="2602"/>
                    <a:pt x="7239" y="3514"/>
                  </a:cubicBezTo>
                  <a:cubicBezTo>
                    <a:pt x="6905" y="3747"/>
                    <a:pt x="0" y="7650"/>
                    <a:pt x="0" y="7650"/>
                  </a:cubicBezTo>
                  <a:lnTo>
                    <a:pt x="5671" y="15689"/>
                  </a:lnTo>
                  <a:cubicBezTo>
                    <a:pt x="6305" y="15422"/>
                    <a:pt x="11442" y="13754"/>
                    <a:pt x="13643" y="11620"/>
                  </a:cubicBezTo>
                  <a:cubicBezTo>
                    <a:pt x="14811" y="10485"/>
                    <a:pt x="17713" y="7016"/>
                    <a:pt x="17112" y="6216"/>
                  </a:cubicBezTo>
                  <a:cubicBezTo>
                    <a:pt x="16929" y="5978"/>
                    <a:pt x="16700" y="5898"/>
                    <a:pt x="16474" y="5898"/>
                  </a:cubicBezTo>
                  <a:cubicBezTo>
                    <a:pt x="16002" y="5898"/>
                    <a:pt x="15545" y="6249"/>
                    <a:pt x="15545" y="6249"/>
                  </a:cubicBezTo>
                  <a:cubicBezTo>
                    <a:pt x="15545" y="6249"/>
                    <a:pt x="16779" y="4681"/>
                    <a:pt x="16012" y="3647"/>
                  </a:cubicBezTo>
                  <a:cubicBezTo>
                    <a:pt x="15815" y="3379"/>
                    <a:pt x="15551" y="3281"/>
                    <a:pt x="15271" y="3281"/>
                  </a:cubicBezTo>
                  <a:cubicBezTo>
                    <a:pt x="14504" y="3281"/>
                    <a:pt x="13610" y="4014"/>
                    <a:pt x="13610" y="4014"/>
                  </a:cubicBezTo>
                  <a:cubicBezTo>
                    <a:pt x="13610" y="4014"/>
                    <a:pt x="14777" y="2313"/>
                    <a:pt x="13943" y="1379"/>
                  </a:cubicBezTo>
                  <a:cubicBezTo>
                    <a:pt x="13748" y="1161"/>
                    <a:pt x="13525" y="1077"/>
                    <a:pt x="13295" y="1077"/>
                  </a:cubicBezTo>
                  <a:cubicBezTo>
                    <a:pt x="12504" y="1077"/>
                    <a:pt x="11642" y="2079"/>
                    <a:pt x="11642" y="2079"/>
                  </a:cubicBezTo>
                  <a:cubicBezTo>
                    <a:pt x="11642" y="2079"/>
                    <a:pt x="12809" y="578"/>
                    <a:pt x="11775" y="78"/>
                  </a:cubicBezTo>
                  <a:cubicBezTo>
                    <a:pt x="11666" y="25"/>
                    <a:pt x="11552" y="0"/>
                    <a:pt x="1143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 name="Google Shape;748;p43"/>
            <p:cNvSpPr/>
            <p:nvPr/>
          </p:nvSpPr>
          <p:spPr>
            <a:xfrm>
              <a:off x="6386781" y="1857014"/>
              <a:ext cx="104143" cy="92482"/>
            </a:xfrm>
            <a:custGeom>
              <a:rect b="b" l="l" r="r" t="t"/>
              <a:pathLst>
                <a:path extrusionOk="0" h="4235" w="4769">
                  <a:moveTo>
                    <a:pt x="4710" y="0"/>
                  </a:moveTo>
                  <a:cubicBezTo>
                    <a:pt x="4686" y="0"/>
                    <a:pt x="4654" y="19"/>
                    <a:pt x="4628" y="58"/>
                  </a:cubicBezTo>
                  <a:cubicBezTo>
                    <a:pt x="3294" y="2260"/>
                    <a:pt x="2326" y="2994"/>
                    <a:pt x="58" y="4161"/>
                  </a:cubicBezTo>
                  <a:cubicBezTo>
                    <a:pt x="1" y="4161"/>
                    <a:pt x="42" y="4235"/>
                    <a:pt x="55" y="4235"/>
                  </a:cubicBezTo>
                  <a:cubicBezTo>
                    <a:pt x="57" y="4235"/>
                    <a:pt x="58" y="4233"/>
                    <a:pt x="58" y="4228"/>
                  </a:cubicBezTo>
                  <a:cubicBezTo>
                    <a:pt x="2393" y="3294"/>
                    <a:pt x="3761" y="2560"/>
                    <a:pt x="4728" y="125"/>
                  </a:cubicBezTo>
                  <a:cubicBezTo>
                    <a:pt x="4769" y="44"/>
                    <a:pt x="4748" y="0"/>
                    <a:pt x="47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 name="Google Shape;749;p43"/>
            <p:cNvSpPr/>
            <p:nvPr/>
          </p:nvSpPr>
          <p:spPr>
            <a:xfrm>
              <a:off x="6422266" y="1899618"/>
              <a:ext cx="111262" cy="97810"/>
            </a:xfrm>
            <a:custGeom>
              <a:rect b="b" l="l" r="r" t="t"/>
              <a:pathLst>
                <a:path extrusionOk="0" h="4479" w="5095">
                  <a:moveTo>
                    <a:pt x="5015" y="1"/>
                  </a:moveTo>
                  <a:cubicBezTo>
                    <a:pt x="4994" y="1"/>
                    <a:pt x="4967" y="13"/>
                    <a:pt x="4938" y="42"/>
                  </a:cubicBezTo>
                  <a:cubicBezTo>
                    <a:pt x="3370" y="2210"/>
                    <a:pt x="2336" y="3044"/>
                    <a:pt x="34" y="4412"/>
                  </a:cubicBezTo>
                  <a:cubicBezTo>
                    <a:pt x="1" y="4412"/>
                    <a:pt x="34" y="4479"/>
                    <a:pt x="68" y="4479"/>
                  </a:cubicBezTo>
                  <a:cubicBezTo>
                    <a:pt x="2436" y="3311"/>
                    <a:pt x="3737" y="2511"/>
                    <a:pt x="5071" y="142"/>
                  </a:cubicBezTo>
                  <a:cubicBezTo>
                    <a:pt x="5095" y="71"/>
                    <a:pt x="5068" y="1"/>
                    <a:pt x="50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43"/>
            <p:cNvSpPr/>
            <p:nvPr/>
          </p:nvSpPr>
          <p:spPr>
            <a:xfrm>
              <a:off x="6457249" y="1948992"/>
              <a:ext cx="117398" cy="90691"/>
            </a:xfrm>
            <a:custGeom>
              <a:rect b="b" l="l" r="r" t="t"/>
              <a:pathLst>
                <a:path extrusionOk="0" h="4153" w="5376">
                  <a:moveTo>
                    <a:pt x="5349" y="0"/>
                  </a:moveTo>
                  <a:cubicBezTo>
                    <a:pt x="5331" y="0"/>
                    <a:pt x="5293" y="27"/>
                    <a:pt x="5237" y="83"/>
                  </a:cubicBezTo>
                  <a:cubicBezTo>
                    <a:pt x="3569" y="2084"/>
                    <a:pt x="2468" y="2985"/>
                    <a:pt x="67" y="4086"/>
                  </a:cubicBezTo>
                  <a:cubicBezTo>
                    <a:pt x="0" y="4086"/>
                    <a:pt x="33" y="4152"/>
                    <a:pt x="100" y="4152"/>
                  </a:cubicBezTo>
                  <a:cubicBezTo>
                    <a:pt x="2635" y="3318"/>
                    <a:pt x="4036" y="2151"/>
                    <a:pt x="5304" y="150"/>
                  </a:cubicBezTo>
                  <a:cubicBezTo>
                    <a:pt x="5362" y="52"/>
                    <a:pt x="5375" y="0"/>
                    <a:pt x="534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 name="Google Shape;751;p43"/>
            <p:cNvSpPr/>
            <p:nvPr/>
          </p:nvSpPr>
          <p:spPr>
            <a:xfrm>
              <a:off x="6190641" y="1853062"/>
              <a:ext cx="236762" cy="210907"/>
            </a:xfrm>
            <a:custGeom>
              <a:rect b="b" l="l" r="r" t="t"/>
              <a:pathLst>
                <a:path extrusionOk="0" h="9658" w="10842">
                  <a:moveTo>
                    <a:pt x="9261" y="0"/>
                  </a:moveTo>
                  <a:cubicBezTo>
                    <a:pt x="7510" y="0"/>
                    <a:pt x="4014" y="1277"/>
                    <a:pt x="3136" y="1974"/>
                  </a:cubicBezTo>
                  <a:cubicBezTo>
                    <a:pt x="2002" y="2908"/>
                    <a:pt x="0" y="5443"/>
                    <a:pt x="0" y="5443"/>
                  </a:cubicBezTo>
                  <a:cubicBezTo>
                    <a:pt x="0" y="5443"/>
                    <a:pt x="3029" y="9658"/>
                    <a:pt x="5046" y="9658"/>
                  </a:cubicBezTo>
                  <a:cubicBezTo>
                    <a:pt x="5349" y="9658"/>
                    <a:pt x="5628" y="9563"/>
                    <a:pt x="5871" y="9346"/>
                  </a:cubicBezTo>
                  <a:cubicBezTo>
                    <a:pt x="7739" y="7678"/>
                    <a:pt x="6338" y="4209"/>
                    <a:pt x="6338" y="4209"/>
                  </a:cubicBezTo>
                  <a:cubicBezTo>
                    <a:pt x="7873" y="3575"/>
                    <a:pt x="10841" y="1874"/>
                    <a:pt x="10241" y="373"/>
                  </a:cubicBezTo>
                  <a:cubicBezTo>
                    <a:pt x="10135" y="109"/>
                    <a:pt x="9773" y="0"/>
                    <a:pt x="9261"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 name="Google Shape;752;p43"/>
            <p:cNvSpPr/>
            <p:nvPr/>
          </p:nvSpPr>
          <p:spPr>
            <a:xfrm>
              <a:off x="6320440" y="1871383"/>
              <a:ext cx="94578" cy="187431"/>
            </a:xfrm>
            <a:custGeom>
              <a:rect b="b" l="l" r="r" t="t"/>
              <a:pathLst>
                <a:path extrusionOk="0" h="8583" w="4331">
                  <a:moveTo>
                    <a:pt x="4330" y="1"/>
                  </a:moveTo>
                  <a:cubicBezTo>
                    <a:pt x="3897" y="1769"/>
                    <a:pt x="1795" y="2469"/>
                    <a:pt x="327" y="3203"/>
                  </a:cubicBezTo>
                  <a:cubicBezTo>
                    <a:pt x="227" y="3237"/>
                    <a:pt x="194" y="3370"/>
                    <a:pt x="261" y="3437"/>
                  </a:cubicBezTo>
                  <a:cubicBezTo>
                    <a:pt x="761" y="4938"/>
                    <a:pt x="1028" y="7206"/>
                    <a:pt x="27" y="8507"/>
                  </a:cubicBezTo>
                  <a:cubicBezTo>
                    <a:pt x="0" y="8534"/>
                    <a:pt x="39" y="8583"/>
                    <a:pt x="72" y="8583"/>
                  </a:cubicBezTo>
                  <a:cubicBezTo>
                    <a:pt x="80" y="8583"/>
                    <a:pt x="88" y="8580"/>
                    <a:pt x="94" y="8574"/>
                  </a:cubicBezTo>
                  <a:cubicBezTo>
                    <a:pt x="1328" y="7306"/>
                    <a:pt x="1261" y="5071"/>
                    <a:pt x="628" y="3470"/>
                  </a:cubicBezTo>
                  <a:cubicBezTo>
                    <a:pt x="2129" y="2736"/>
                    <a:pt x="4197" y="1936"/>
                    <a:pt x="43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43"/>
            <p:cNvSpPr/>
            <p:nvPr/>
          </p:nvSpPr>
          <p:spPr>
            <a:xfrm>
              <a:off x="5600299" y="1721057"/>
              <a:ext cx="296095" cy="365254"/>
            </a:xfrm>
            <a:custGeom>
              <a:rect b="b" l="l" r="r" t="t"/>
              <a:pathLst>
                <a:path extrusionOk="0" h="16726" w="13559">
                  <a:moveTo>
                    <a:pt x="2095" y="0"/>
                  </a:moveTo>
                  <a:cubicBezTo>
                    <a:pt x="585" y="0"/>
                    <a:pt x="1" y="1851"/>
                    <a:pt x="1516" y="6418"/>
                  </a:cubicBezTo>
                  <a:cubicBezTo>
                    <a:pt x="3985" y="13890"/>
                    <a:pt x="5519" y="16725"/>
                    <a:pt x="5519" y="16725"/>
                  </a:cubicBezTo>
                  <a:lnTo>
                    <a:pt x="13558" y="10121"/>
                  </a:lnTo>
                  <a:cubicBezTo>
                    <a:pt x="13558" y="10121"/>
                    <a:pt x="9388" y="5217"/>
                    <a:pt x="5752" y="1981"/>
                  </a:cubicBezTo>
                  <a:cubicBezTo>
                    <a:pt x="4362" y="732"/>
                    <a:pt x="3045" y="0"/>
                    <a:pt x="2095"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 name="Google Shape;754;p43"/>
            <p:cNvSpPr/>
            <p:nvPr/>
          </p:nvSpPr>
          <p:spPr>
            <a:xfrm>
              <a:off x="5614449" y="1768683"/>
              <a:ext cx="19697" cy="18955"/>
            </a:xfrm>
            <a:custGeom>
              <a:rect b="b" l="l" r="r" t="t"/>
              <a:pathLst>
                <a:path extrusionOk="0" h="868" w="902">
                  <a:moveTo>
                    <a:pt x="1" y="1"/>
                  </a:moveTo>
                  <a:cubicBezTo>
                    <a:pt x="1" y="167"/>
                    <a:pt x="1" y="367"/>
                    <a:pt x="34" y="534"/>
                  </a:cubicBezTo>
                  <a:cubicBezTo>
                    <a:pt x="134" y="734"/>
                    <a:pt x="334" y="868"/>
                    <a:pt x="535" y="868"/>
                  </a:cubicBezTo>
                  <a:lnTo>
                    <a:pt x="901" y="868"/>
                  </a:lnTo>
                  <a:lnTo>
                    <a:pt x="901" y="734"/>
                  </a:lnTo>
                  <a:lnTo>
                    <a:pt x="535" y="734"/>
                  </a:lnTo>
                  <a:cubicBezTo>
                    <a:pt x="268" y="734"/>
                    <a:pt x="68" y="534"/>
                    <a:pt x="68" y="267"/>
                  </a:cubicBezTo>
                  <a:cubicBezTo>
                    <a:pt x="68" y="167"/>
                    <a:pt x="34" y="67"/>
                    <a:pt x="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43"/>
            <p:cNvSpPr/>
            <p:nvPr/>
          </p:nvSpPr>
          <p:spPr>
            <a:xfrm>
              <a:off x="5773248" y="1859001"/>
              <a:ext cx="38631" cy="25528"/>
            </a:xfrm>
            <a:custGeom>
              <a:rect b="b" l="l" r="r" t="t"/>
              <a:pathLst>
                <a:path extrusionOk="0" h="1169" w="1769">
                  <a:moveTo>
                    <a:pt x="1" y="1"/>
                  </a:moveTo>
                  <a:lnTo>
                    <a:pt x="1" y="101"/>
                  </a:lnTo>
                  <a:lnTo>
                    <a:pt x="368" y="101"/>
                  </a:lnTo>
                  <a:cubicBezTo>
                    <a:pt x="634" y="101"/>
                    <a:pt x="835" y="334"/>
                    <a:pt x="835" y="568"/>
                  </a:cubicBezTo>
                  <a:cubicBezTo>
                    <a:pt x="835" y="901"/>
                    <a:pt x="1101" y="1168"/>
                    <a:pt x="1435" y="1168"/>
                  </a:cubicBezTo>
                  <a:lnTo>
                    <a:pt x="1769" y="1168"/>
                  </a:lnTo>
                  <a:lnTo>
                    <a:pt x="1769" y="1068"/>
                  </a:lnTo>
                  <a:lnTo>
                    <a:pt x="1435" y="1068"/>
                  </a:lnTo>
                  <a:cubicBezTo>
                    <a:pt x="1168" y="1068"/>
                    <a:pt x="968" y="835"/>
                    <a:pt x="968" y="568"/>
                  </a:cubicBezTo>
                  <a:cubicBezTo>
                    <a:pt x="968" y="268"/>
                    <a:pt x="701" y="1"/>
                    <a:pt x="36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 name="Google Shape;756;p43"/>
            <p:cNvSpPr/>
            <p:nvPr/>
          </p:nvSpPr>
          <p:spPr>
            <a:xfrm>
              <a:off x="5728810" y="2043306"/>
              <a:ext cx="12404" cy="34984"/>
            </a:xfrm>
            <a:custGeom>
              <a:rect b="b" l="l" r="r" t="t"/>
              <a:pathLst>
                <a:path extrusionOk="0" h="1602" w="568">
                  <a:moveTo>
                    <a:pt x="101" y="0"/>
                  </a:moveTo>
                  <a:lnTo>
                    <a:pt x="1" y="100"/>
                  </a:lnTo>
                  <a:lnTo>
                    <a:pt x="268" y="367"/>
                  </a:lnTo>
                  <a:cubicBezTo>
                    <a:pt x="468" y="534"/>
                    <a:pt x="468" y="834"/>
                    <a:pt x="268" y="1034"/>
                  </a:cubicBezTo>
                  <a:cubicBezTo>
                    <a:pt x="134" y="1168"/>
                    <a:pt x="68" y="1401"/>
                    <a:pt x="134" y="1601"/>
                  </a:cubicBezTo>
                  <a:lnTo>
                    <a:pt x="234" y="1501"/>
                  </a:lnTo>
                  <a:cubicBezTo>
                    <a:pt x="201" y="1368"/>
                    <a:pt x="234" y="1201"/>
                    <a:pt x="368" y="1101"/>
                  </a:cubicBezTo>
                  <a:cubicBezTo>
                    <a:pt x="568" y="867"/>
                    <a:pt x="568" y="501"/>
                    <a:pt x="368" y="267"/>
                  </a:cubicBezTo>
                  <a:lnTo>
                    <a:pt x="10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43"/>
            <p:cNvSpPr/>
            <p:nvPr/>
          </p:nvSpPr>
          <p:spPr>
            <a:xfrm>
              <a:off x="5682930" y="1816026"/>
              <a:ext cx="45182" cy="12404"/>
            </a:xfrm>
            <a:custGeom>
              <a:rect b="b" l="l" r="r" t="t"/>
              <a:pathLst>
                <a:path extrusionOk="0" h="568" w="2069">
                  <a:moveTo>
                    <a:pt x="2002" y="1"/>
                  </a:moveTo>
                  <a:lnTo>
                    <a:pt x="1735" y="268"/>
                  </a:lnTo>
                  <a:cubicBezTo>
                    <a:pt x="1635" y="351"/>
                    <a:pt x="1518" y="393"/>
                    <a:pt x="1401" y="393"/>
                  </a:cubicBezTo>
                  <a:cubicBezTo>
                    <a:pt x="1285" y="393"/>
                    <a:pt x="1168" y="351"/>
                    <a:pt x="1068" y="268"/>
                  </a:cubicBezTo>
                  <a:cubicBezTo>
                    <a:pt x="951" y="134"/>
                    <a:pt x="801" y="67"/>
                    <a:pt x="651" y="67"/>
                  </a:cubicBezTo>
                  <a:cubicBezTo>
                    <a:pt x="501" y="67"/>
                    <a:pt x="351" y="134"/>
                    <a:pt x="234" y="268"/>
                  </a:cubicBezTo>
                  <a:lnTo>
                    <a:pt x="0" y="501"/>
                  </a:lnTo>
                  <a:lnTo>
                    <a:pt x="67" y="568"/>
                  </a:lnTo>
                  <a:lnTo>
                    <a:pt x="334" y="334"/>
                  </a:lnTo>
                  <a:cubicBezTo>
                    <a:pt x="417" y="234"/>
                    <a:pt x="534" y="184"/>
                    <a:pt x="655" y="184"/>
                  </a:cubicBezTo>
                  <a:cubicBezTo>
                    <a:pt x="776" y="184"/>
                    <a:pt x="901" y="234"/>
                    <a:pt x="1001" y="334"/>
                  </a:cubicBezTo>
                  <a:cubicBezTo>
                    <a:pt x="1101" y="451"/>
                    <a:pt x="1251" y="509"/>
                    <a:pt x="1406" y="509"/>
                  </a:cubicBezTo>
                  <a:cubicBezTo>
                    <a:pt x="1560" y="509"/>
                    <a:pt x="1718" y="451"/>
                    <a:pt x="1835" y="334"/>
                  </a:cubicBezTo>
                  <a:lnTo>
                    <a:pt x="2069" y="67"/>
                  </a:lnTo>
                  <a:lnTo>
                    <a:pt x="2002"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 name="Google Shape;758;p43"/>
            <p:cNvSpPr/>
            <p:nvPr/>
          </p:nvSpPr>
          <p:spPr>
            <a:xfrm>
              <a:off x="5795107" y="1968274"/>
              <a:ext cx="45902" cy="13124"/>
            </a:xfrm>
            <a:custGeom>
              <a:rect b="b" l="l" r="r" t="t"/>
              <a:pathLst>
                <a:path extrusionOk="0" h="601" w="2102">
                  <a:moveTo>
                    <a:pt x="2002" y="0"/>
                  </a:moveTo>
                  <a:lnTo>
                    <a:pt x="1768" y="267"/>
                  </a:lnTo>
                  <a:cubicBezTo>
                    <a:pt x="1668" y="367"/>
                    <a:pt x="1543" y="417"/>
                    <a:pt x="1422" y="417"/>
                  </a:cubicBezTo>
                  <a:cubicBezTo>
                    <a:pt x="1301" y="417"/>
                    <a:pt x="1185" y="367"/>
                    <a:pt x="1101" y="267"/>
                  </a:cubicBezTo>
                  <a:cubicBezTo>
                    <a:pt x="984" y="150"/>
                    <a:pt x="826" y="92"/>
                    <a:pt x="672" y="92"/>
                  </a:cubicBezTo>
                  <a:cubicBezTo>
                    <a:pt x="517" y="92"/>
                    <a:pt x="367" y="150"/>
                    <a:pt x="267" y="267"/>
                  </a:cubicBezTo>
                  <a:lnTo>
                    <a:pt x="0" y="534"/>
                  </a:lnTo>
                  <a:lnTo>
                    <a:pt x="100" y="601"/>
                  </a:lnTo>
                  <a:lnTo>
                    <a:pt x="334" y="367"/>
                  </a:lnTo>
                  <a:cubicBezTo>
                    <a:pt x="417" y="267"/>
                    <a:pt x="534" y="217"/>
                    <a:pt x="655" y="217"/>
                  </a:cubicBezTo>
                  <a:cubicBezTo>
                    <a:pt x="776" y="217"/>
                    <a:pt x="901" y="267"/>
                    <a:pt x="1001" y="367"/>
                  </a:cubicBezTo>
                  <a:cubicBezTo>
                    <a:pt x="1118" y="467"/>
                    <a:pt x="1268" y="517"/>
                    <a:pt x="1418" y="517"/>
                  </a:cubicBezTo>
                  <a:cubicBezTo>
                    <a:pt x="1568" y="517"/>
                    <a:pt x="1718" y="467"/>
                    <a:pt x="1835" y="367"/>
                  </a:cubicBezTo>
                  <a:lnTo>
                    <a:pt x="2102" y="100"/>
                  </a:lnTo>
                  <a:lnTo>
                    <a:pt x="200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 name="Google Shape;759;p43"/>
            <p:cNvSpPr/>
            <p:nvPr/>
          </p:nvSpPr>
          <p:spPr>
            <a:xfrm>
              <a:off x="5705510" y="1929666"/>
              <a:ext cx="26249" cy="38631"/>
            </a:xfrm>
            <a:custGeom>
              <a:rect b="b" l="l" r="r" t="t"/>
              <a:pathLst>
                <a:path extrusionOk="0" h="1769" w="1202">
                  <a:moveTo>
                    <a:pt x="1068" y="0"/>
                  </a:moveTo>
                  <a:lnTo>
                    <a:pt x="1068" y="334"/>
                  </a:lnTo>
                  <a:cubicBezTo>
                    <a:pt x="1068" y="601"/>
                    <a:pt x="868" y="801"/>
                    <a:pt x="601" y="801"/>
                  </a:cubicBezTo>
                  <a:cubicBezTo>
                    <a:pt x="267" y="801"/>
                    <a:pt x="0" y="1068"/>
                    <a:pt x="34" y="1401"/>
                  </a:cubicBezTo>
                  <a:lnTo>
                    <a:pt x="34" y="1768"/>
                  </a:lnTo>
                  <a:lnTo>
                    <a:pt x="101" y="1768"/>
                  </a:lnTo>
                  <a:lnTo>
                    <a:pt x="134" y="1401"/>
                  </a:lnTo>
                  <a:cubicBezTo>
                    <a:pt x="134" y="1135"/>
                    <a:pt x="334" y="934"/>
                    <a:pt x="601" y="934"/>
                  </a:cubicBezTo>
                  <a:cubicBezTo>
                    <a:pt x="934" y="934"/>
                    <a:pt x="1201" y="668"/>
                    <a:pt x="1201" y="334"/>
                  </a:cubicBezTo>
                  <a:lnTo>
                    <a:pt x="120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 name="Google Shape;760;p43"/>
            <p:cNvSpPr/>
            <p:nvPr/>
          </p:nvSpPr>
          <p:spPr>
            <a:xfrm>
              <a:off x="5600233" y="1721210"/>
              <a:ext cx="233508" cy="365101"/>
            </a:xfrm>
            <a:custGeom>
              <a:rect b="b" l="l" r="r" t="t"/>
              <a:pathLst>
                <a:path extrusionOk="0" h="16719" w="10693">
                  <a:moveTo>
                    <a:pt x="2111" y="1"/>
                  </a:moveTo>
                  <a:cubicBezTo>
                    <a:pt x="589" y="1"/>
                    <a:pt x="0" y="1854"/>
                    <a:pt x="1519" y="6411"/>
                  </a:cubicBezTo>
                  <a:cubicBezTo>
                    <a:pt x="3988" y="13883"/>
                    <a:pt x="5522" y="16718"/>
                    <a:pt x="5522" y="16718"/>
                  </a:cubicBezTo>
                  <a:lnTo>
                    <a:pt x="10692" y="12482"/>
                  </a:lnTo>
                  <a:cubicBezTo>
                    <a:pt x="9125" y="9880"/>
                    <a:pt x="5755" y="4276"/>
                    <a:pt x="3420" y="340"/>
                  </a:cubicBezTo>
                  <a:cubicBezTo>
                    <a:pt x="2937" y="118"/>
                    <a:pt x="2495" y="1"/>
                    <a:pt x="2111"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 name="Google Shape;761;p43"/>
            <p:cNvSpPr/>
            <p:nvPr/>
          </p:nvSpPr>
          <p:spPr>
            <a:xfrm>
              <a:off x="5706230" y="1918442"/>
              <a:ext cx="150591" cy="125915"/>
            </a:xfrm>
            <a:custGeom>
              <a:rect b="b" l="l" r="r" t="t"/>
              <a:pathLst>
                <a:path extrusionOk="0" h="5766" w="6896">
                  <a:moveTo>
                    <a:pt x="6867" y="0"/>
                  </a:moveTo>
                  <a:cubicBezTo>
                    <a:pt x="6859" y="0"/>
                    <a:pt x="6849" y="4"/>
                    <a:pt x="6839" y="14"/>
                  </a:cubicBezTo>
                  <a:cubicBezTo>
                    <a:pt x="6305" y="481"/>
                    <a:pt x="2469" y="3450"/>
                    <a:pt x="1" y="5718"/>
                  </a:cubicBezTo>
                  <a:cubicBezTo>
                    <a:pt x="1" y="5742"/>
                    <a:pt x="1" y="5765"/>
                    <a:pt x="13" y="5765"/>
                  </a:cubicBezTo>
                  <a:cubicBezTo>
                    <a:pt x="17" y="5765"/>
                    <a:pt x="24" y="5761"/>
                    <a:pt x="34" y="5752"/>
                  </a:cubicBezTo>
                  <a:cubicBezTo>
                    <a:pt x="2436" y="3984"/>
                    <a:pt x="4704" y="2049"/>
                    <a:pt x="6872" y="47"/>
                  </a:cubicBezTo>
                  <a:cubicBezTo>
                    <a:pt x="6896" y="24"/>
                    <a:pt x="6886" y="0"/>
                    <a:pt x="68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43"/>
            <p:cNvSpPr/>
            <p:nvPr/>
          </p:nvSpPr>
          <p:spPr>
            <a:xfrm>
              <a:off x="5316527" y="1705902"/>
              <a:ext cx="578410" cy="730857"/>
            </a:xfrm>
            <a:custGeom>
              <a:rect b="b" l="l" r="r" t="t"/>
              <a:pathLst>
                <a:path extrusionOk="0" h="33468" w="26487">
                  <a:moveTo>
                    <a:pt x="13304" y="0"/>
                  </a:moveTo>
                  <a:cubicBezTo>
                    <a:pt x="12189" y="0"/>
                    <a:pt x="11088" y="298"/>
                    <a:pt x="10442" y="974"/>
                  </a:cubicBezTo>
                  <a:cubicBezTo>
                    <a:pt x="6272" y="5311"/>
                    <a:pt x="5471" y="8413"/>
                    <a:pt x="4471" y="11315"/>
                  </a:cubicBezTo>
                  <a:cubicBezTo>
                    <a:pt x="3737" y="13450"/>
                    <a:pt x="2903" y="17086"/>
                    <a:pt x="2169" y="20788"/>
                  </a:cubicBezTo>
                  <a:cubicBezTo>
                    <a:pt x="935" y="26893"/>
                    <a:pt x="1" y="33231"/>
                    <a:pt x="201" y="33464"/>
                  </a:cubicBezTo>
                  <a:cubicBezTo>
                    <a:pt x="204" y="33467"/>
                    <a:pt x="247" y="33468"/>
                    <a:pt x="327" y="33468"/>
                  </a:cubicBezTo>
                  <a:cubicBezTo>
                    <a:pt x="2269" y="33468"/>
                    <a:pt x="25962" y="32720"/>
                    <a:pt x="26186" y="32463"/>
                  </a:cubicBezTo>
                  <a:cubicBezTo>
                    <a:pt x="26486" y="32096"/>
                    <a:pt x="20982" y="6578"/>
                    <a:pt x="16646" y="1174"/>
                  </a:cubicBezTo>
                  <a:cubicBezTo>
                    <a:pt x="16041" y="441"/>
                    <a:pt x="14662" y="0"/>
                    <a:pt x="13304"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 name="Google Shape;763;p43"/>
            <p:cNvSpPr/>
            <p:nvPr/>
          </p:nvSpPr>
          <p:spPr>
            <a:xfrm>
              <a:off x="5724442" y="2171511"/>
              <a:ext cx="38631" cy="25506"/>
            </a:xfrm>
            <a:custGeom>
              <a:rect b="b" l="l" r="r" t="t"/>
              <a:pathLst>
                <a:path extrusionOk="0" h="1168" w="1769">
                  <a:moveTo>
                    <a:pt x="1" y="0"/>
                  </a:moveTo>
                  <a:lnTo>
                    <a:pt x="1" y="100"/>
                  </a:lnTo>
                  <a:lnTo>
                    <a:pt x="368" y="100"/>
                  </a:lnTo>
                  <a:cubicBezTo>
                    <a:pt x="635" y="100"/>
                    <a:pt x="835" y="300"/>
                    <a:pt x="835" y="567"/>
                  </a:cubicBezTo>
                  <a:cubicBezTo>
                    <a:pt x="835" y="901"/>
                    <a:pt x="1102" y="1168"/>
                    <a:pt x="1435" y="1168"/>
                  </a:cubicBezTo>
                  <a:lnTo>
                    <a:pt x="1769" y="1168"/>
                  </a:lnTo>
                  <a:lnTo>
                    <a:pt x="1769" y="1034"/>
                  </a:lnTo>
                  <a:lnTo>
                    <a:pt x="1402" y="1034"/>
                  </a:lnTo>
                  <a:cubicBezTo>
                    <a:pt x="1168" y="1034"/>
                    <a:pt x="935" y="834"/>
                    <a:pt x="935" y="567"/>
                  </a:cubicBezTo>
                  <a:cubicBezTo>
                    <a:pt x="935" y="267"/>
                    <a:pt x="668" y="0"/>
                    <a:pt x="36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 name="Google Shape;764;p43"/>
            <p:cNvSpPr/>
            <p:nvPr/>
          </p:nvSpPr>
          <p:spPr>
            <a:xfrm>
              <a:off x="5595517" y="1762132"/>
              <a:ext cx="38631" cy="25506"/>
            </a:xfrm>
            <a:custGeom>
              <a:rect b="b" l="l" r="r" t="t"/>
              <a:pathLst>
                <a:path extrusionOk="0" h="1168" w="1769">
                  <a:moveTo>
                    <a:pt x="1" y="0"/>
                  </a:moveTo>
                  <a:lnTo>
                    <a:pt x="1" y="100"/>
                  </a:lnTo>
                  <a:lnTo>
                    <a:pt x="367" y="100"/>
                  </a:lnTo>
                  <a:cubicBezTo>
                    <a:pt x="601" y="100"/>
                    <a:pt x="834" y="301"/>
                    <a:pt x="834" y="567"/>
                  </a:cubicBezTo>
                  <a:cubicBezTo>
                    <a:pt x="834" y="901"/>
                    <a:pt x="1101" y="1168"/>
                    <a:pt x="1402" y="1168"/>
                  </a:cubicBezTo>
                  <a:lnTo>
                    <a:pt x="1768" y="1168"/>
                  </a:lnTo>
                  <a:lnTo>
                    <a:pt x="1768" y="1034"/>
                  </a:lnTo>
                  <a:lnTo>
                    <a:pt x="1402" y="1034"/>
                  </a:lnTo>
                  <a:cubicBezTo>
                    <a:pt x="1135" y="1034"/>
                    <a:pt x="935" y="834"/>
                    <a:pt x="935" y="567"/>
                  </a:cubicBezTo>
                  <a:cubicBezTo>
                    <a:pt x="935" y="234"/>
                    <a:pt x="668" y="0"/>
                    <a:pt x="36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 name="Google Shape;765;p43"/>
            <p:cNvSpPr/>
            <p:nvPr/>
          </p:nvSpPr>
          <p:spPr>
            <a:xfrm>
              <a:off x="5422873" y="2041842"/>
              <a:ext cx="38631" cy="25506"/>
            </a:xfrm>
            <a:custGeom>
              <a:rect b="b" l="l" r="r" t="t"/>
              <a:pathLst>
                <a:path extrusionOk="0" h="1168" w="1769">
                  <a:moveTo>
                    <a:pt x="1" y="0"/>
                  </a:moveTo>
                  <a:lnTo>
                    <a:pt x="1" y="101"/>
                  </a:lnTo>
                  <a:lnTo>
                    <a:pt x="368" y="101"/>
                  </a:lnTo>
                  <a:cubicBezTo>
                    <a:pt x="635" y="101"/>
                    <a:pt x="835" y="334"/>
                    <a:pt x="835" y="568"/>
                  </a:cubicBezTo>
                  <a:cubicBezTo>
                    <a:pt x="835" y="901"/>
                    <a:pt x="1102" y="1168"/>
                    <a:pt x="1435" y="1168"/>
                  </a:cubicBezTo>
                  <a:lnTo>
                    <a:pt x="1769" y="1168"/>
                  </a:lnTo>
                  <a:lnTo>
                    <a:pt x="1769" y="1068"/>
                  </a:lnTo>
                  <a:lnTo>
                    <a:pt x="1435" y="1068"/>
                  </a:lnTo>
                  <a:cubicBezTo>
                    <a:pt x="1168" y="1068"/>
                    <a:pt x="968" y="834"/>
                    <a:pt x="968" y="568"/>
                  </a:cubicBezTo>
                  <a:cubicBezTo>
                    <a:pt x="968" y="267"/>
                    <a:pt x="701" y="0"/>
                    <a:pt x="36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43"/>
            <p:cNvSpPr/>
            <p:nvPr/>
          </p:nvSpPr>
          <p:spPr>
            <a:xfrm>
              <a:off x="5615192" y="2006881"/>
              <a:ext cx="38631" cy="25506"/>
            </a:xfrm>
            <a:custGeom>
              <a:rect b="b" l="l" r="r" t="t"/>
              <a:pathLst>
                <a:path extrusionOk="0" h="1168" w="1769">
                  <a:moveTo>
                    <a:pt x="0" y="0"/>
                  </a:moveTo>
                  <a:lnTo>
                    <a:pt x="0" y="100"/>
                  </a:lnTo>
                  <a:lnTo>
                    <a:pt x="334" y="100"/>
                  </a:lnTo>
                  <a:cubicBezTo>
                    <a:pt x="601" y="100"/>
                    <a:pt x="801" y="334"/>
                    <a:pt x="801" y="601"/>
                  </a:cubicBezTo>
                  <a:cubicBezTo>
                    <a:pt x="801" y="901"/>
                    <a:pt x="1068" y="1168"/>
                    <a:pt x="1401" y="1168"/>
                  </a:cubicBezTo>
                  <a:lnTo>
                    <a:pt x="1735" y="1168"/>
                  </a:lnTo>
                  <a:lnTo>
                    <a:pt x="1768" y="1068"/>
                  </a:lnTo>
                  <a:lnTo>
                    <a:pt x="1401" y="1068"/>
                  </a:lnTo>
                  <a:cubicBezTo>
                    <a:pt x="1134" y="1068"/>
                    <a:pt x="934" y="834"/>
                    <a:pt x="934" y="601"/>
                  </a:cubicBezTo>
                  <a:cubicBezTo>
                    <a:pt x="934" y="267"/>
                    <a:pt x="667" y="0"/>
                    <a:pt x="36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43"/>
            <p:cNvSpPr/>
            <p:nvPr/>
          </p:nvSpPr>
          <p:spPr>
            <a:xfrm>
              <a:off x="5518301" y="2208655"/>
              <a:ext cx="38631" cy="26249"/>
            </a:xfrm>
            <a:custGeom>
              <a:rect b="b" l="l" r="r" t="t"/>
              <a:pathLst>
                <a:path extrusionOk="0" h="1202" w="1769">
                  <a:moveTo>
                    <a:pt x="1" y="0"/>
                  </a:moveTo>
                  <a:lnTo>
                    <a:pt x="1" y="134"/>
                  </a:lnTo>
                  <a:lnTo>
                    <a:pt x="368" y="134"/>
                  </a:lnTo>
                  <a:cubicBezTo>
                    <a:pt x="601" y="134"/>
                    <a:pt x="835" y="334"/>
                    <a:pt x="835" y="601"/>
                  </a:cubicBezTo>
                  <a:cubicBezTo>
                    <a:pt x="835" y="934"/>
                    <a:pt x="1101" y="1201"/>
                    <a:pt x="1402" y="1201"/>
                  </a:cubicBezTo>
                  <a:lnTo>
                    <a:pt x="1769" y="1201"/>
                  </a:lnTo>
                  <a:lnTo>
                    <a:pt x="1769" y="1068"/>
                  </a:lnTo>
                  <a:lnTo>
                    <a:pt x="1402" y="1068"/>
                  </a:lnTo>
                  <a:cubicBezTo>
                    <a:pt x="1168" y="1068"/>
                    <a:pt x="935" y="868"/>
                    <a:pt x="935" y="601"/>
                  </a:cubicBezTo>
                  <a:cubicBezTo>
                    <a:pt x="935" y="267"/>
                    <a:pt x="668" y="0"/>
                    <a:pt x="36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43"/>
            <p:cNvSpPr/>
            <p:nvPr/>
          </p:nvSpPr>
          <p:spPr>
            <a:xfrm>
              <a:off x="5638492" y="2379093"/>
              <a:ext cx="38631" cy="25528"/>
            </a:xfrm>
            <a:custGeom>
              <a:rect b="b" l="l" r="r" t="t"/>
              <a:pathLst>
                <a:path extrusionOk="0" h="1169" w="1769">
                  <a:moveTo>
                    <a:pt x="1" y="1"/>
                  </a:moveTo>
                  <a:lnTo>
                    <a:pt x="1" y="134"/>
                  </a:lnTo>
                  <a:lnTo>
                    <a:pt x="368" y="134"/>
                  </a:lnTo>
                  <a:cubicBezTo>
                    <a:pt x="634" y="134"/>
                    <a:pt x="835" y="334"/>
                    <a:pt x="835" y="601"/>
                  </a:cubicBezTo>
                  <a:cubicBezTo>
                    <a:pt x="835" y="901"/>
                    <a:pt x="1101" y="1168"/>
                    <a:pt x="1435" y="1168"/>
                  </a:cubicBezTo>
                  <a:lnTo>
                    <a:pt x="1769" y="1168"/>
                  </a:lnTo>
                  <a:lnTo>
                    <a:pt x="1769" y="1068"/>
                  </a:lnTo>
                  <a:lnTo>
                    <a:pt x="1435" y="1068"/>
                  </a:lnTo>
                  <a:cubicBezTo>
                    <a:pt x="1168" y="1068"/>
                    <a:pt x="935" y="868"/>
                    <a:pt x="935" y="601"/>
                  </a:cubicBezTo>
                  <a:cubicBezTo>
                    <a:pt x="935" y="268"/>
                    <a:pt x="668" y="1"/>
                    <a:pt x="36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 name="Google Shape;769;p43"/>
            <p:cNvSpPr/>
            <p:nvPr/>
          </p:nvSpPr>
          <p:spPr>
            <a:xfrm>
              <a:off x="5376994" y="2366712"/>
              <a:ext cx="38631" cy="26249"/>
            </a:xfrm>
            <a:custGeom>
              <a:rect b="b" l="l" r="r" t="t"/>
              <a:pathLst>
                <a:path extrusionOk="0" h="1202" w="1769">
                  <a:moveTo>
                    <a:pt x="0" y="1"/>
                  </a:moveTo>
                  <a:lnTo>
                    <a:pt x="0" y="134"/>
                  </a:lnTo>
                  <a:lnTo>
                    <a:pt x="367" y="134"/>
                  </a:lnTo>
                  <a:cubicBezTo>
                    <a:pt x="634" y="134"/>
                    <a:pt x="834" y="334"/>
                    <a:pt x="834" y="601"/>
                  </a:cubicBezTo>
                  <a:cubicBezTo>
                    <a:pt x="834" y="935"/>
                    <a:pt x="1101" y="1202"/>
                    <a:pt x="1435" y="1202"/>
                  </a:cubicBezTo>
                  <a:lnTo>
                    <a:pt x="1768" y="1202"/>
                  </a:lnTo>
                  <a:lnTo>
                    <a:pt x="1768" y="1068"/>
                  </a:lnTo>
                  <a:lnTo>
                    <a:pt x="1435" y="1068"/>
                  </a:lnTo>
                  <a:cubicBezTo>
                    <a:pt x="1168" y="1068"/>
                    <a:pt x="968" y="868"/>
                    <a:pt x="968" y="601"/>
                  </a:cubicBezTo>
                  <a:cubicBezTo>
                    <a:pt x="968" y="268"/>
                    <a:pt x="701" y="1"/>
                    <a:pt x="36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 name="Google Shape;770;p43"/>
            <p:cNvSpPr/>
            <p:nvPr/>
          </p:nvSpPr>
          <p:spPr>
            <a:xfrm>
              <a:off x="5654520" y="2226125"/>
              <a:ext cx="12404" cy="45924"/>
            </a:xfrm>
            <a:custGeom>
              <a:rect b="b" l="l" r="r" t="t"/>
              <a:pathLst>
                <a:path extrusionOk="0" h="2103" w="568">
                  <a:moveTo>
                    <a:pt x="67" y="1"/>
                  </a:moveTo>
                  <a:lnTo>
                    <a:pt x="0" y="101"/>
                  </a:lnTo>
                  <a:lnTo>
                    <a:pt x="267" y="368"/>
                  </a:lnTo>
                  <a:cubicBezTo>
                    <a:pt x="434" y="535"/>
                    <a:pt x="434" y="835"/>
                    <a:pt x="267" y="1035"/>
                  </a:cubicBezTo>
                  <a:cubicBezTo>
                    <a:pt x="34" y="1235"/>
                    <a:pt x="34" y="1635"/>
                    <a:pt x="267" y="1869"/>
                  </a:cubicBezTo>
                  <a:lnTo>
                    <a:pt x="501" y="2102"/>
                  </a:lnTo>
                  <a:lnTo>
                    <a:pt x="568" y="2036"/>
                  </a:lnTo>
                  <a:lnTo>
                    <a:pt x="334" y="1769"/>
                  </a:lnTo>
                  <a:cubicBezTo>
                    <a:pt x="167" y="1602"/>
                    <a:pt x="167" y="1302"/>
                    <a:pt x="334" y="1102"/>
                  </a:cubicBezTo>
                  <a:cubicBezTo>
                    <a:pt x="434" y="1002"/>
                    <a:pt x="501" y="835"/>
                    <a:pt x="501" y="701"/>
                  </a:cubicBezTo>
                  <a:cubicBezTo>
                    <a:pt x="501" y="535"/>
                    <a:pt x="434" y="368"/>
                    <a:pt x="334" y="268"/>
                  </a:cubicBezTo>
                  <a:lnTo>
                    <a:pt x="67"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43"/>
            <p:cNvSpPr/>
            <p:nvPr/>
          </p:nvSpPr>
          <p:spPr>
            <a:xfrm>
              <a:off x="5805305" y="2352146"/>
              <a:ext cx="13124" cy="45924"/>
            </a:xfrm>
            <a:custGeom>
              <a:rect b="b" l="l" r="r" t="t"/>
              <a:pathLst>
                <a:path extrusionOk="0" h="2103" w="601">
                  <a:moveTo>
                    <a:pt x="100" y="1"/>
                  </a:moveTo>
                  <a:lnTo>
                    <a:pt x="0" y="67"/>
                  </a:lnTo>
                  <a:lnTo>
                    <a:pt x="267" y="334"/>
                  </a:lnTo>
                  <a:cubicBezTo>
                    <a:pt x="467" y="534"/>
                    <a:pt x="467" y="835"/>
                    <a:pt x="267" y="1001"/>
                  </a:cubicBezTo>
                  <a:cubicBezTo>
                    <a:pt x="34" y="1235"/>
                    <a:pt x="34" y="1602"/>
                    <a:pt x="267" y="1835"/>
                  </a:cubicBezTo>
                  <a:lnTo>
                    <a:pt x="534" y="2102"/>
                  </a:lnTo>
                  <a:lnTo>
                    <a:pt x="601" y="2002"/>
                  </a:lnTo>
                  <a:lnTo>
                    <a:pt x="367" y="1769"/>
                  </a:lnTo>
                  <a:cubicBezTo>
                    <a:pt x="167" y="1568"/>
                    <a:pt x="167" y="1268"/>
                    <a:pt x="367" y="1101"/>
                  </a:cubicBezTo>
                  <a:cubicBezTo>
                    <a:pt x="567" y="868"/>
                    <a:pt x="567" y="501"/>
                    <a:pt x="367" y="267"/>
                  </a:cubicBezTo>
                  <a:lnTo>
                    <a:pt x="100"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43"/>
            <p:cNvSpPr/>
            <p:nvPr/>
          </p:nvSpPr>
          <p:spPr>
            <a:xfrm>
              <a:off x="5728810" y="2043306"/>
              <a:ext cx="13146" cy="45902"/>
            </a:xfrm>
            <a:custGeom>
              <a:rect b="b" l="l" r="r" t="t"/>
              <a:pathLst>
                <a:path extrusionOk="0" h="2102" w="602">
                  <a:moveTo>
                    <a:pt x="101" y="0"/>
                  </a:moveTo>
                  <a:lnTo>
                    <a:pt x="1" y="67"/>
                  </a:lnTo>
                  <a:lnTo>
                    <a:pt x="268" y="334"/>
                  </a:lnTo>
                  <a:cubicBezTo>
                    <a:pt x="468" y="534"/>
                    <a:pt x="468" y="834"/>
                    <a:pt x="268" y="1001"/>
                  </a:cubicBezTo>
                  <a:cubicBezTo>
                    <a:pt x="34" y="1234"/>
                    <a:pt x="34" y="1601"/>
                    <a:pt x="268" y="1835"/>
                  </a:cubicBezTo>
                  <a:lnTo>
                    <a:pt x="501" y="2102"/>
                  </a:lnTo>
                  <a:lnTo>
                    <a:pt x="601" y="2002"/>
                  </a:lnTo>
                  <a:lnTo>
                    <a:pt x="368" y="1768"/>
                  </a:lnTo>
                  <a:cubicBezTo>
                    <a:pt x="168" y="1568"/>
                    <a:pt x="168" y="1268"/>
                    <a:pt x="368" y="1101"/>
                  </a:cubicBezTo>
                  <a:cubicBezTo>
                    <a:pt x="568" y="867"/>
                    <a:pt x="568" y="501"/>
                    <a:pt x="368" y="267"/>
                  </a:cubicBezTo>
                  <a:lnTo>
                    <a:pt x="1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43"/>
            <p:cNvSpPr/>
            <p:nvPr/>
          </p:nvSpPr>
          <p:spPr>
            <a:xfrm>
              <a:off x="5460040" y="1896168"/>
              <a:ext cx="13124" cy="45902"/>
            </a:xfrm>
            <a:custGeom>
              <a:rect b="b" l="l" r="r" t="t"/>
              <a:pathLst>
                <a:path extrusionOk="0" h="2102" w="601">
                  <a:moveTo>
                    <a:pt x="100" y="0"/>
                  </a:moveTo>
                  <a:lnTo>
                    <a:pt x="0" y="100"/>
                  </a:lnTo>
                  <a:lnTo>
                    <a:pt x="267" y="334"/>
                  </a:lnTo>
                  <a:cubicBezTo>
                    <a:pt x="467" y="534"/>
                    <a:pt x="467" y="834"/>
                    <a:pt x="267" y="1034"/>
                  </a:cubicBezTo>
                  <a:cubicBezTo>
                    <a:pt x="33" y="1234"/>
                    <a:pt x="33" y="1635"/>
                    <a:pt x="267" y="1868"/>
                  </a:cubicBezTo>
                  <a:lnTo>
                    <a:pt x="500" y="2102"/>
                  </a:lnTo>
                  <a:lnTo>
                    <a:pt x="601" y="2035"/>
                  </a:lnTo>
                  <a:lnTo>
                    <a:pt x="334" y="1768"/>
                  </a:lnTo>
                  <a:cubicBezTo>
                    <a:pt x="167" y="1601"/>
                    <a:pt x="167" y="1301"/>
                    <a:pt x="334" y="1101"/>
                  </a:cubicBezTo>
                  <a:cubicBezTo>
                    <a:pt x="467" y="1001"/>
                    <a:pt x="534" y="834"/>
                    <a:pt x="534" y="701"/>
                  </a:cubicBezTo>
                  <a:cubicBezTo>
                    <a:pt x="534" y="534"/>
                    <a:pt x="467" y="367"/>
                    <a:pt x="334" y="267"/>
                  </a:cubicBezTo>
                  <a:lnTo>
                    <a:pt x="100"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43"/>
            <p:cNvSpPr/>
            <p:nvPr/>
          </p:nvSpPr>
          <p:spPr>
            <a:xfrm>
              <a:off x="5623206" y="1871383"/>
              <a:ext cx="13124" cy="45924"/>
            </a:xfrm>
            <a:custGeom>
              <a:rect b="b" l="l" r="r" t="t"/>
              <a:pathLst>
                <a:path extrusionOk="0" h="2103" w="601">
                  <a:moveTo>
                    <a:pt x="100" y="1"/>
                  </a:moveTo>
                  <a:lnTo>
                    <a:pt x="0" y="101"/>
                  </a:lnTo>
                  <a:lnTo>
                    <a:pt x="267" y="334"/>
                  </a:lnTo>
                  <a:cubicBezTo>
                    <a:pt x="467" y="535"/>
                    <a:pt x="467" y="835"/>
                    <a:pt x="267" y="1035"/>
                  </a:cubicBezTo>
                  <a:cubicBezTo>
                    <a:pt x="33" y="1235"/>
                    <a:pt x="33" y="1635"/>
                    <a:pt x="267" y="1869"/>
                  </a:cubicBezTo>
                  <a:lnTo>
                    <a:pt x="534" y="2102"/>
                  </a:lnTo>
                  <a:lnTo>
                    <a:pt x="601" y="2036"/>
                  </a:lnTo>
                  <a:lnTo>
                    <a:pt x="367" y="1769"/>
                  </a:lnTo>
                  <a:cubicBezTo>
                    <a:pt x="167" y="1602"/>
                    <a:pt x="167" y="1302"/>
                    <a:pt x="367" y="1102"/>
                  </a:cubicBezTo>
                  <a:cubicBezTo>
                    <a:pt x="467" y="1002"/>
                    <a:pt x="534" y="835"/>
                    <a:pt x="534" y="701"/>
                  </a:cubicBezTo>
                  <a:cubicBezTo>
                    <a:pt x="534" y="535"/>
                    <a:pt x="467" y="368"/>
                    <a:pt x="367" y="268"/>
                  </a:cubicBezTo>
                  <a:lnTo>
                    <a:pt x="10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43"/>
            <p:cNvSpPr/>
            <p:nvPr/>
          </p:nvSpPr>
          <p:spPr>
            <a:xfrm>
              <a:off x="5445453" y="2145284"/>
              <a:ext cx="12426" cy="45902"/>
            </a:xfrm>
            <a:custGeom>
              <a:rect b="b" l="l" r="r" t="t"/>
              <a:pathLst>
                <a:path extrusionOk="0" h="2102" w="569">
                  <a:moveTo>
                    <a:pt x="68" y="0"/>
                  </a:moveTo>
                  <a:lnTo>
                    <a:pt x="1" y="100"/>
                  </a:lnTo>
                  <a:lnTo>
                    <a:pt x="268" y="367"/>
                  </a:lnTo>
                  <a:cubicBezTo>
                    <a:pt x="435" y="534"/>
                    <a:pt x="435" y="834"/>
                    <a:pt x="268" y="1034"/>
                  </a:cubicBezTo>
                  <a:cubicBezTo>
                    <a:pt x="34" y="1268"/>
                    <a:pt x="34" y="1635"/>
                    <a:pt x="268" y="1868"/>
                  </a:cubicBezTo>
                  <a:lnTo>
                    <a:pt x="501" y="2102"/>
                  </a:lnTo>
                  <a:lnTo>
                    <a:pt x="568" y="2035"/>
                  </a:lnTo>
                  <a:lnTo>
                    <a:pt x="335" y="1768"/>
                  </a:lnTo>
                  <a:cubicBezTo>
                    <a:pt x="134" y="1601"/>
                    <a:pt x="134" y="1301"/>
                    <a:pt x="335" y="1101"/>
                  </a:cubicBezTo>
                  <a:cubicBezTo>
                    <a:pt x="568" y="867"/>
                    <a:pt x="568" y="501"/>
                    <a:pt x="335" y="267"/>
                  </a:cubicBezTo>
                  <a:lnTo>
                    <a:pt x="6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43"/>
            <p:cNvSpPr/>
            <p:nvPr/>
          </p:nvSpPr>
          <p:spPr>
            <a:xfrm>
              <a:off x="5706230" y="2306267"/>
              <a:ext cx="45182" cy="12404"/>
            </a:xfrm>
            <a:custGeom>
              <a:rect b="b" l="l" r="r" t="t"/>
              <a:pathLst>
                <a:path extrusionOk="0" h="568" w="2069">
                  <a:moveTo>
                    <a:pt x="2002" y="0"/>
                  </a:moveTo>
                  <a:lnTo>
                    <a:pt x="1735" y="267"/>
                  </a:lnTo>
                  <a:cubicBezTo>
                    <a:pt x="1635" y="350"/>
                    <a:pt x="1510" y="392"/>
                    <a:pt x="1389" y="392"/>
                  </a:cubicBezTo>
                  <a:cubicBezTo>
                    <a:pt x="1268" y="392"/>
                    <a:pt x="1152" y="350"/>
                    <a:pt x="1068" y="267"/>
                  </a:cubicBezTo>
                  <a:cubicBezTo>
                    <a:pt x="951" y="150"/>
                    <a:pt x="801" y="92"/>
                    <a:pt x="651" y="92"/>
                  </a:cubicBezTo>
                  <a:cubicBezTo>
                    <a:pt x="501" y="92"/>
                    <a:pt x="351" y="150"/>
                    <a:pt x="234" y="267"/>
                  </a:cubicBezTo>
                  <a:lnTo>
                    <a:pt x="1" y="500"/>
                  </a:lnTo>
                  <a:lnTo>
                    <a:pt x="68" y="567"/>
                  </a:lnTo>
                  <a:lnTo>
                    <a:pt x="301" y="334"/>
                  </a:lnTo>
                  <a:cubicBezTo>
                    <a:pt x="401" y="250"/>
                    <a:pt x="526" y="209"/>
                    <a:pt x="647" y="209"/>
                  </a:cubicBezTo>
                  <a:cubicBezTo>
                    <a:pt x="768" y="209"/>
                    <a:pt x="885" y="250"/>
                    <a:pt x="968" y="334"/>
                  </a:cubicBezTo>
                  <a:cubicBezTo>
                    <a:pt x="1102" y="434"/>
                    <a:pt x="1235" y="500"/>
                    <a:pt x="1402" y="500"/>
                  </a:cubicBezTo>
                  <a:cubicBezTo>
                    <a:pt x="1569" y="500"/>
                    <a:pt x="1702" y="434"/>
                    <a:pt x="1802" y="334"/>
                  </a:cubicBezTo>
                  <a:lnTo>
                    <a:pt x="2069" y="67"/>
                  </a:lnTo>
                  <a:lnTo>
                    <a:pt x="2002"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 name="Google Shape;777;p43"/>
            <p:cNvSpPr/>
            <p:nvPr/>
          </p:nvSpPr>
          <p:spPr>
            <a:xfrm>
              <a:off x="5440365" y="2282224"/>
              <a:ext cx="45182" cy="12404"/>
            </a:xfrm>
            <a:custGeom>
              <a:rect b="b" l="l" r="r" t="t"/>
              <a:pathLst>
                <a:path extrusionOk="0" h="568" w="2069">
                  <a:moveTo>
                    <a:pt x="2002" y="0"/>
                  </a:moveTo>
                  <a:lnTo>
                    <a:pt x="1735" y="267"/>
                  </a:lnTo>
                  <a:cubicBezTo>
                    <a:pt x="1635" y="351"/>
                    <a:pt x="1510" y="392"/>
                    <a:pt x="1389" y="392"/>
                  </a:cubicBezTo>
                  <a:cubicBezTo>
                    <a:pt x="1268" y="392"/>
                    <a:pt x="1151" y="351"/>
                    <a:pt x="1068" y="267"/>
                  </a:cubicBezTo>
                  <a:cubicBezTo>
                    <a:pt x="951" y="150"/>
                    <a:pt x="801" y="92"/>
                    <a:pt x="651" y="92"/>
                  </a:cubicBezTo>
                  <a:cubicBezTo>
                    <a:pt x="501" y="92"/>
                    <a:pt x="351" y="150"/>
                    <a:pt x="234" y="267"/>
                  </a:cubicBezTo>
                  <a:lnTo>
                    <a:pt x="0" y="501"/>
                  </a:lnTo>
                  <a:lnTo>
                    <a:pt x="67" y="567"/>
                  </a:lnTo>
                  <a:lnTo>
                    <a:pt x="301" y="334"/>
                  </a:lnTo>
                  <a:cubicBezTo>
                    <a:pt x="401" y="234"/>
                    <a:pt x="526" y="184"/>
                    <a:pt x="647" y="184"/>
                  </a:cubicBezTo>
                  <a:cubicBezTo>
                    <a:pt x="768" y="184"/>
                    <a:pt x="884" y="234"/>
                    <a:pt x="968" y="334"/>
                  </a:cubicBezTo>
                  <a:cubicBezTo>
                    <a:pt x="1085" y="451"/>
                    <a:pt x="1235" y="509"/>
                    <a:pt x="1385" y="509"/>
                  </a:cubicBezTo>
                  <a:cubicBezTo>
                    <a:pt x="1535" y="509"/>
                    <a:pt x="1685" y="451"/>
                    <a:pt x="1802" y="334"/>
                  </a:cubicBezTo>
                  <a:lnTo>
                    <a:pt x="2069" y="67"/>
                  </a:lnTo>
                  <a:lnTo>
                    <a:pt x="200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43"/>
            <p:cNvSpPr/>
            <p:nvPr/>
          </p:nvSpPr>
          <p:spPr>
            <a:xfrm>
              <a:off x="5519043" y="2097920"/>
              <a:ext cx="45182" cy="13146"/>
            </a:xfrm>
            <a:custGeom>
              <a:rect b="b" l="l" r="r" t="t"/>
              <a:pathLst>
                <a:path extrusionOk="0" h="602" w="2069">
                  <a:moveTo>
                    <a:pt x="2001" y="1"/>
                  </a:moveTo>
                  <a:lnTo>
                    <a:pt x="1735" y="268"/>
                  </a:lnTo>
                  <a:cubicBezTo>
                    <a:pt x="1651" y="351"/>
                    <a:pt x="1534" y="393"/>
                    <a:pt x="1414" y="393"/>
                  </a:cubicBezTo>
                  <a:cubicBezTo>
                    <a:pt x="1293" y="393"/>
                    <a:pt x="1168" y="351"/>
                    <a:pt x="1067" y="268"/>
                  </a:cubicBezTo>
                  <a:cubicBezTo>
                    <a:pt x="951" y="151"/>
                    <a:pt x="801" y="93"/>
                    <a:pt x="650" y="93"/>
                  </a:cubicBezTo>
                  <a:cubicBezTo>
                    <a:pt x="500" y="93"/>
                    <a:pt x="350" y="151"/>
                    <a:pt x="234" y="268"/>
                  </a:cubicBezTo>
                  <a:lnTo>
                    <a:pt x="0" y="501"/>
                  </a:lnTo>
                  <a:lnTo>
                    <a:pt x="67" y="601"/>
                  </a:lnTo>
                  <a:lnTo>
                    <a:pt x="334" y="335"/>
                  </a:lnTo>
                  <a:cubicBezTo>
                    <a:pt x="417" y="251"/>
                    <a:pt x="534" y="209"/>
                    <a:pt x="655" y="209"/>
                  </a:cubicBezTo>
                  <a:cubicBezTo>
                    <a:pt x="776" y="209"/>
                    <a:pt x="901" y="251"/>
                    <a:pt x="1001" y="335"/>
                  </a:cubicBezTo>
                  <a:cubicBezTo>
                    <a:pt x="1117" y="451"/>
                    <a:pt x="1268" y="510"/>
                    <a:pt x="1418" y="510"/>
                  </a:cubicBezTo>
                  <a:cubicBezTo>
                    <a:pt x="1568" y="510"/>
                    <a:pt x="1718" y="451"/>
                    <a:pt x="1835" y="335"/>
                  </a:cubicBezTo>
                  <a:lnTo>
                    <a:pt x="2068" y="68"/>
                  </a:lnTo>
                  <a:lnTo>
                    <a:pt x="2001"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43"/>
            <p:cNvSpPr/>
            <p:nvPr/>
          </p:nvSpPr>
          <p:spPr>
            <a:xfrm>
              <a:off x="5487707" y="2390754"/>
              <a:ext cx="45182" cy="12404"/>
            </a:xfrm>
            <a:custGeom>
              <a:rect b="b" l="l" r="r" t="t"/>
              <a:pathLst>
                <a:path extrusionOk="0" h="568" w="2069">
                  <a:moveTo>
                    <a:pt x="2002" y="1"/>
                  </a:moveTo>
                  <a:lnTo>
                    <a:pt x="1735" y="234"/>
                  </a:lnTo>
                  <a:cubicBezTo>
                    <a:pt x="1652" y="334"/>
                    <a:pt x="1535" y="384"/>
                    <a:pt x="1414" y="384"/>
                  </a:cubicBezTo>
                  <a:cubicBezTo>
                    <a:pt x="1293" y="384"/>
                    <a:pt x="1168" y="334"/>
                    <a:pt x="1068" y="234"/>
                  </a:cubicBezTo>
                  <a:cubicBezTo>
                    <a:pt x="951" y="117"/>
                    <a:pt x="801" y="59"/>
                    <a:pt x="651" y="59"/>
                  </a:cubicBezTo>
                  <a:cubicBezTo>
                    <a:pt x="501" y="59"/>
                    <a:pt x="351" y="117"/>
                    <a:pt x="234" y="234"/>
                  </a:cubicBezTo>
                  <a:lnTo>
                    <a:pt x="1" y="501"/>
                  </a:lnTo>
                  <a:lnTo>
                    <a:pt x="67" y="568"/>
                  </a:lnTo>
                  <a:lnTo>
                    <a:pt x="334" y="334"/>
                  </a:lnTo>
                  <a:cubicBezTo>
                    <a:pt x="418" y="234"/>
                    <a:pt x="534" y="184"/>
                    <a:pt x="655" y="184"/>
                  </a:cubicBezTo>
                  <a:cubicBezTo>
                    <a:pt x="776" y="184"/>
                    <a:pt x="901" y="234"/>
                    <a:pt x="1001" y="334"/>
                  </a:cubicBezTo>
                  <a:cubicBezTo>
                    <a:pt x="1101" y="451"/>
                    <a:pt x="1252" y="509"/>
                    <a:pt x="1406" y="509"/>
                  </a:cubicBezTo>
                  <a:cubicBezTo>
                    <a:pt x="1560" y="509"/>
                    <a:pt x="1719" y="451"/>
                    <a:pt x="1835" y="334"/>
                  </a:cubicBezTo>
                  <a:lnTo>
                    <a:pt x="2069" y="67"/>
                  </a:lnTo>
                  <a:lnTo>
                    <a:pt x="200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43"/>
            <p:cNvSpPr/>
            <p:nvPr/>
          </p:nvSpPr>
          <p:spPr>
            <a:xfrm>
              <a:off x="5682930" y="1816026"/>
              <a:ext cx="44461" cy="12404"/>
            </a:xfrm>
            <a:custGeom>
              <a:rect b="b" l="l" r="r" t="t"/>
              <a:pathLst>
                <a:path extrusionOk="0" h="568" w="2036">
                  <a:moveTo>
                    <a:pt x="1968" y="1"/>
                  </a:moveTo>
                  <a:lnTo>
                    <a:pt x="1735" y="268"/>
                  </a:lnTo>
                  <a:cubicBezTo>
                    <a:pt x="1635" y="351"/>
                    <a:pt x="1518" y="393"/>
                    <a:pt x="1401" y="393"/>
                  </a:cubicBezTo>
                  <a:cubicBezTo>
                    <a:pt x="1285" y="393"/>
                    <a:pt x="1168" y="351"/>
                    <a:pt x="1068" y="268"/>
                  </a:cubicBezTo>
                  <a:cubicBezTo>
                    <a:pt x="951" y="134"/>
                    <a:pt x="801" y="67"/>
                    <a:pt x="651" y="67"/>
                  </a:cubicBezTo>
                  <a:cubicBezTo>
                    <a:pt x="501" y="67"/>
                    <a:pt x="351" y="134"/>
                    <a:pt x="234" y="268"/>
                  </a:cubicBezTo>
                  <a:lnTo>
                    <a:pt x="0" y="501"/>
                  </a:lnTo>
                  <a:lnTo>
                    <a:pt x="67" y="568"/>
                  </a:lnTo>
                  <a:lnTo>
                    <a:pt x="334" y="334"/>
                  </a:lnTo>
                  <a:cubicBezTo>
                    <a:pt x="417" y="234"/>
                    <a:pt x="534" y="184"/>
                    <a:pt x="655" y="184"/>
                  </a:cubicBezTo>
                  <a:cubicBezTo>
                    <a:pt x="776" y="184"/>
                    <a:pt x="901" y="234"/>
                    <a:pt x="1001" y="334"/>
                  </a:cubicBezTo>
                  <a:cubicBezTo>
                    <a:pt x="1101" y="451"/>
                    <a:pt x="1251" y="509"/>
                    <a:pt x="1406" y="509"/>
                  </a:cubicBezTo>
                  <a:cubicBezTo>
                    <a:pt x="1560" y="509"/>
                    <a:pt x="1718" y="451"/>
                    <a:pt x="1835" y="334"/>
                  </a:cubicBezTo>
                  <a:lnTo>
                    <a:pt x="2035" y="134"/>
                  </a:lnTo>
                  <a:cubicBezTo>
                    <a:pt x="2002" y="101"/>
                    <a:pt x="2002" y="34"/>
                    <a:pt x="196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 name="Google Shape;781;p43"/>
            <p:cNvSpPr/>
            <p:nvPr/>
          </p:nvSpPr>
          <p:spPr>
            <a:xfrm>
              <a:off x="5798011" y="2116678"/>
              <a:ext cx="26991" cy="10416"/>
            </a:xfrm>
            <a:custGeom>
              <a:rect b="b" l="l" r="r" t="t"/>
              <a:pathLst>
                <a:path extrusionOk="0" h="477" w="1236">
                  <a:moveTo>
                    <a:pt x="651" y="1"/>
                  </a:moveTo>
                  <a:cubicBezTo>
                    <a:pt x="501" y="1"/>
                    <a:pt x="351" y="59"/>
                    <a:pt x="234" y="176"/>
                  </a:cubicBezTo>
                  <a:lnTo>
                    <a:pt x="1" y="410"/>
                  </a:lnTo>
                  <a:lnTo>
                    <a:pt x="68" y="476"/>
                  </a:lnTo>
                  <a:lnTo>
                    <a:pt x="301" y="243"/>
                  </a:lnTo>
                  <a:cubicBezTo>
                    <a:pt x="401" y="159"/>
                    <a:pt x="526" y="118"/>
                    <a:pt x="647" y="118"/>
                  </a:cubicBezTo>
                  <a:cubicBezTo>
                    <a:pt x="768" y="118"/>
                    <a:pt x="885" y="159"/>
                    <a:pt x="968" y="243"/>
                  </a:cubicBezTo>
                  <a:cubicBezTo>
                    <a:pt x="1068" y="309"/>
                    <a:pt x="1135" y="376"/>
                    <a:pt x="1235" y="410"/>
                  </a:cubicBezTo>
                  <a:cubicBezTo>
                    <a:pt x="1235" y="343"/>
                    <a:pt x="1202" y="309"/>
                    <a:pt x="1202" y="276"/>
                  </a:cubicBezTo>
                  <a:cubicBezTo>
                    <a:pt x="1168" y="243"/>
                    <a:pt x="1102" y="209"/>
                    <a:pt x="1068" y="176"/>
                  </a:cubicBezTo>
                  <a:cubicBezTo>
                    <a:pt x="951" y="59"/>
                    <a:pt x="801" y="1"/>
                    <a:pt x="6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 name="Google Shape;782;p43"/>
            <p:cNvSpPr/>
            <p:nvPr/>
          </p:nvSpPr>
          <p:spPr>
            <a:xfrm>
              <a:off x="5514654" y="1837164"/>
              <a:ext cx="45924" cy="13124"/>
            </a:xfrm>
            <a:custGeom>
              <a:rect b="b" l="l" r="r" t="t"/>
              <a:pathLst>
                <a:path extrusionOk="0" h="601" w="2103">
                  <a:moveTo>
                    <a:pt x="2002" y="0"/>
                  </a:moveTo>
                  <a:lnTo>
                    <a:pt x="1735" y="267"/>
                  </a:lnTo>
                  <a:cubicBezTo>
                    <a:pt x="1669" y="334"/>
                    <a:pt x="1535" y="400"/>
                    <a:pt x="1402" y="400"/>
                  </a:cubicBezTo>
                  <a:cubicBezTo>
                    <a:pt x="1268" y="400"/>
                    <a:pt x="1168" y="334"/>
                    <a:pt x="1068" y="267"/>
                  </a:cubicBezTo>
                  <a:cubicBezTo>
                    <a:pt x="952" y="150"/>
                    <a:pt x="801" y="92"/>
                    <a:pt x="651" y="92"/>
                  </a:cubicBezTo>
                  <a:cubicBezTo>
                    <a:pt x="501" y="92"/>
                    <a:pt x="351" y="150"/>
                    <a:pt x="234" y="267"/>
                  </a:cubicBezTo>
                  <a:lnTo>
                    <a:pt x="1" y="500"/>
                  </a:lnTo>
                  <a:lnTo>
                    <a:pt x="68" y="601"/>
                  </a:lnTo>
                  <a:lnTo>
                    <a:pt x="334" y="334"/>
                  </a:lnTo>
                  <a:cubicBezTo>
                    <a:pt x="418" y="250"/>
                    <a:pt x="535" y="209"/>
                    <a:pt x="656" y="209"/>
                  </a:cubicBezTo>
                  <a:cubicBezTo>
                    <a:pt x="776" y="209"/>
                    <a:pt x="902" y="250"/>
                    <a:pt x="1002" y="334"/>
                  </a:cubicBezTo>
                  <a:cubicBezTo>
                    <a:pt x="1102" y="434"/>
                    <a:pt x="1268" y="500"/>
                    <a:pt x="1402" y="500"/>
                  </a:cubicBezTo>
                  <a:cubicBezTo>
                    <a:pt x="1569" y="500"/>
                    <a:pt x="1702" y="434"/>
                    <a:pt x="1836" y="334"/>
                  </a:cubicBezTo>
                  <a:lnTo>
                    <a:pt x="2102" y="67"/>
                  </a:lnTo>
                  <a:lnTo>
                    <a:pt x="2002"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 name="Google Shape;783;p43"/>
            <p:cNvSpPr/>
            <p:nvPr/>
          </p:nvSpPr>
          <p:spPr>
            <a:xfrm>
              <a:off x="5805305" y="2237786"/>
              <a:ext cx="25506" cy="38631"/>
            </a:xfrm>
            <a:custGeom>
              <a:rect b="b" l="l" r="r" t="t"/>
              <a:pathLst>
                <a:path extrusionOk="0" h="1769" w="1168">
                  <a:moveTo>
                    <a:pt x="1068" y="1"/>
                  </a:moveTo>
                  <a:lnTo>
                    <a:pt x="1068" y="334"/>
                  </a:lnTo>
                  <a:cubicBezTo>
                    <a:pt x="1068" y="601"/>
                    <a:pt x="834" y="801"/>
                    <a:pt x="601" y="801"/>
                  </a:cubicBezTo>
                  <a:cubicBezTo>
                    <a:pt x="267" y="801"/>
                    <a:pt x="0" y="1068"/>
                    <a:pt x="0" y="1402"/>
                  </a:cubicBezTo>
                  <a:lnTo>
                    <a:pt x="0" y="1768"/>
                  </a:lnTo>
                  <a:lnTo>
                    <a:pt x="134" y="1768"/>
                  </a:lnTo>
                  <a:lnTo>
                    <a:pt x="134" y="1402"/>
                  </a:lnTo>
                  <a:cubicBezTo>
                    <a:pt x="100" y="1135"/>
                    <a:pt x="334" y="935"/>
                    <a:pt x="601" y="935"/>
                  </a:cubicBezTo>
                  <a:cubicBezTo>
                    <a:pt x="901" y="935"/>
                    <a:pt x="1168" y="668"/>
                    <a:pt x="1168" y="334"/>
                  </a:cubicBezTo>
                  <a:lnTo>
                    <a:pt x="116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 name="Google Shape;784;p43"/>
            <p:cNvSpPr/>
            <p:nvPr/>
          </p:nvSpPr>
          <p:spPr>
            <a:xfrm>
              <a:off x="5561276" y="2304083"/>
              <a:ext cx="26249" cy="38609"/>
            </a:xfrm>
            <a:custGeom>
              <a:rect b="b" l="l" r="r" t="t"/>
              <a:pathLst>
                <a:path extrusionOk="0" h="1768" w="1202">
                  <a:moveTo>
                    <a:pt x="1068" y="0"/>
                  </a:moveTo>
                  <a:lnTo>
                    <a:pt x="1068" y="334"/>
                  </a:lnTo>
                  <a:cubicBezTo>
                    <a:pt x="1068" y="600"/>
                    <a:pt x="868" y="801"/>
                    <a:pt x="601" y="801"/>
                  </a:cubicBezTo>
                  <a:cubicBezTo>
                    <a:pt x="268" y="801"/>
                    <a:pt x="1" y="1067"/>
                    <a:pt x="1" y="1401"/>
                  </a:cubicBezTo>
                  <a:lnTo>
                    <a:pt x="1" y="1768"/>
                  </a:lnTo>
                  <a:lnTo>
                    <a:pt x="134" y="1768"/>
                  </a:lnTo>
                  <a:lnTo>
                    <a:pt x="134" y="1401"/>
                  </a:lnTo>
                  <a:cubicBezTo>
                    <a:pt x="134" y="1134"/>
                    <a:pt x="368" y="934"/>
                    <a:pt x="601" y="934"/>
                  </a:cubicBezTo>
                  <a:cubicBezTo>
                    <a:pt x="935" y="934"/>
                    <a:pt x="1202" y="667"/>
                    <a:pt x="1202" y="334"/>
                  </a:cubicBezTo>
                  <a:lnTo>
                    <a:pt x="1202"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 name="Google Shape;785;p43"/>
            <p:cNvSpPr/>
            <p:nvPr/>
          </p:nvSpPr>
          <p:spPr>
            <a:xfrm>
              <a:off x="5621743" y="2121242"/>
              <a:ext cx="25506" cy="38631"/>
            </a:xfrm>
            <a:custGeom>
              <a:rect b="b" l="l" r="r" t="t"/>
              <a:pathLst>
                <a:path extrusionOk="0" h="1769" w="1168">
                  <a:moveTo>
                    <a:pt x="1034" y="0"/>
                  </a:moveTo>
                  <a:lnTo>
                    <a:pt x="1034" y="334"/>
                  </a:lnTo>
                  <a:cubicBezTo>
                    <a:pt x="1034" y="601"/>
                    <a:pt x="834" y="801"/>
                    <a:pt x="567" y="801"/>
                  </a:cubicBezTo>
                  <a:cubicBezTo>
                    <a:pt x="267" y="801"/>
                    <a:pt x="0" y="1068"/>
                    <a:pt x="0" y="1401"/>
                  </a:cubicBezTo>
                  <a:lnTo>
                    <a:pt x="0" y="1768"/>
                  </a:lnTo>
                  <a:lnTo>
                    <a:pt x="100" y="1768"/>
                  </a:lnTo>
                  <a:lnTo>
                    <a:pt x="100" y="1401"/>
                  </a:lnTo>
                  <a:cubicBezTo>
                    <a:pt x="100" y="1135"/>
                    <a:pt x="301" y="934"/>
                    <a:pt x="567" y="934"/>
                  </a:cubicBezTo>
                  <a:cubicBezTo>
                    <a:pt x="901" y="934"/>
                    <a:pt x="1168" y="668"/>
                    <a:pt x="1168" y="334"/>
                  </a:cubicBezTo>
                  <a:lnTo>
                    <a:pt x="1168"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 name="Google Shape;786;p43"/>
            <p:cNvSpPr/>
            <p:nvPr/>
          </p:nvSpPr>
          <p:spPr>
            <a:xfrm>
              <a:off x="5364612" y="2207192"/>
              <a:ext cx="25506" cy="38631"/>
            </a:xfrm>
            <a:custGeom>
              <a:rect b="b" l="l" r="r" t="t"/>
              <a:pathLst>
                <a:path extrusionOk="0" h="1769" w="1168">
                  <a:moveTo>
                    <a:pt x="1034" y="1"/>
                  </a:moveTo>
                  <a:lnTo>
                    <a:pt x="1034" y="334"/>
                  </a:lnTo>
                  <a:cubicBezTo>
                    <a:pt x="1034" y="601"/>
                    <a:pt x="834" y="801"/>
                    <a:pt x="567" y="801"/>
                  </a:cubicBezTo>
                  <a:cubicBezTo>
                    <a:pt x="234" y="801"/>
                    <a:pt x="0" y="1068"/>
                    <a:pt x="0" y="1402"/>
                  </a:cubicBezTo>
                  <a:lnTo>
                    <a:pt x="0" y="1768"/>
                  </a:lnTo>
                  <a:lnTo>
                    <a:pt x="100" y="1768"/>
                  </a:lnTo>
                  <a:lnTo>
                    <a:pt x="100" y="1402"/>
                  </a:lnTo>
                  <a:cubicBezTo>
                    <a:pt x="100" y="1135"/>
                    <a:pt x="301" y="935"/>
                    <a:pt x="567" y="935"/>
                  </a:cubicBezTo>
                  <a:cubicBezTo>
                    <a:pt x="901" y="935"/>
                    <a:pt x="1168" y="668"/>
                    <a:pt x="1168" y="367"/>
                  </a:cubicBezTo>
                  <a:lnTo>
                    <a:pt x="116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 name="Google Shape;787;p43"/>
            <p:cNvSpPr/>
            <p:nvPr/>
          </p:nvSpPr>
          <p:spPr>
            <a:xfrm>
              <a:off x="5528499" y="1963906"/>
              <a:ext cx="26249" cy="38631"/>
            </a:xfrm>
            <a:custGeom>
              <a:rect b="b" l="l" r="r" t="t"/>
              <a:pathLst>
                <a:path extrusionOk="0" h="1769" w="1202">
                  <a:moveTo>
                    <a:pt x="1068" y="0"/>
                  </a:moveTo>
                  <a:lnTo>
                    <a:pt x="1068" y="367"/>
                  </a:lnTo>
                  <a:cubicBezTo>
                    <a:pt x="1068" y="601"/>
                    <a:pt x="868" y="834"/>
                    <a:pt x="601" y="834"/>
                  </a:cubicBezTo>
                  <a:cubicBezTo>
                    <a:pt x="268" y="834"/>
                    <a:pt x="1" y="1101"/>
                    <a:pt x="1" y="1401"/>
                  </a:cubicBezTo>
                  <a:lnTo>
                    <a:pt x="1" y="1768"/>
                  </a:lnTo>
                  <a:lnTo>
                    <a:pt x="134" y="1768"/>
                  </a:lnTo>
                  <a:lnTo>
                    <a:pt x="134" y="1401"/>
                  </a:lnTo>
                  <a:cubicBezTo>
                    <a:pt x="134" y="1168"/>
                    <a:pt x="334" y="934"/>
                    <a:pt x="601" y="934"/>
                  </a:cubicBezTo>
                  <a:cubicBezTo>
                    <a:pt x="935" y="934"/>
                    <a:pt x="1202" y="667"/>
                    <a:pt x="1202" y="367"/>
                  </a:cubicBezTo>
                  <a:lnTo>
                    <a:pt x="1202"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43"/>
            <p:cNvSpPr/>
            <p:nvPr/>
          </p:nvSpPr>
          <p:spPr>
            <a:xfrm>
              <a:off x="5705510" y="1929666"/>
              <a:ext cx="26249" cy="38631"/>
            </a:xfrm>
            <a:custGeom>
              <a:rect b="b" l="l" r="r" t="t"/>
              <a:pathLst>
                <a:path extrusionOk="0" h="1769" w="1202">
                  <a:moveTo>
                    <a:pt x="1068" y="0"/>
                  </a:moveTo>
                  <a:lnTo>
                    <a:pt x="1068" y="334"/>
                  </a:lnTo>
                  <a:cubicBezTo>
                    <a:pt x="1068" y="601"/>
                    <a:pt x="868" y="801"/>
                    <a:pt x="601" y="801"/>
                  </a:cubicBezTo>
                  <a:cubicBezTo>
                    <a:pt x="267" y="801"/>
                    <a:pt x="0" y="1068"/>
                    <a:pt x="34" y="1401"/>
                  </a:cubicBezTo>
                  <a:lnTo>
                    <a:pt x="34" y="1768"/>
                  </a:lnTo>
                  <a:lnTo>
                    <a:pt x="101" y="1768"/>
                  </a:lnTo>
                  <a:lnTo>
                    <a:pt x="134" y="1401"/>
                  </a:lnTo>
                  <a:cubicBezTo>
                    <a:pt x="134" y="1135"/>
                    <a:pt x="334" y="934"/>
                    <a:pt x="601" y="934"/>
                  </a:cubicBezTo>
                  <a:cubicBezTo>
                    <a:pt x="934" y="934"/>
                    <a:pt x="1201" y="668"/>
                    <a:pt x="1201" y="334"/>
                  </a:cubicBezTo>
                  <a:lnTo>
                    <a:pt x="12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43"/>
            <p:cNvSpPr/>
            <p:nvPr/>
          </p:nvSpPr>
          <p:spPr>
            <a:xfrm>
              <a:off x="5543064" y="1611173"/>
              <a:ext cx="145722" cy="191406"/>
            </a:xfrm>
            <a:custGeom>
              <a:rect b="b" l="l" r="r" t="t"/>
              <a:pathLst>
                <a:path extrusionOk="0" h="8765" w="6673">
                  <a:moveTo>
                    <a:pt x="123" y="1"/>
                  </a:moveTo>
                  <a:cubicBezTo>
                    <a:pt x="50" y="1"/>
                    <a:pt x="1" y="20"/>
                    <a:pt x="1" y="75"/>
                  </a:cubicBezTo>
                  <a:cubicBezTo>
                    <a:pt x="134" y="976"/>
                    <a:pt x="168" y="1976"/>
                    <a:pt x="201" y="2877"/>
                  </a:cubicBezTo>
                  <a:cubicBezTo>
                    <a:pt x="234" y="4378"/>
                    <a:pt x="234" y="5612"/>
                    <a:pt x="301" y="5746"/>
                  </a:cubicBezTo>
                  <a:cubicBezTo>
                    <a:pt x="1373" y="7196"/>
                    <a:pt x="3665" y="8764"/>
                    <a:pt x="4815" y="8764"/>
                  </a:cubicBezTo>
                  <a:cubicBezTo>
                    <a:pt x="4882" y="8764"/>
                    <a:pt x="4945" y="8759"/>
                    <a:pt x="5004" y="8748"/>
                  </a:cubicBezTo>
                  <a:cubicBezTo>
                    <a:pt x="6672" y="8414"/>
                    <a:pt x="6139" y="5479"/>
                    <a:pt x="5905" y="4778"/>
                  </a:cubicBezTo>
                  <a:lnTo>
                    <a:pt x="5905" y="4712"/>
                  </a:lnTo>
                  <a:cubicBezTo>
                    <a:pt x="5872" y="4578"/>
                    <a:pt x="5838" y="4478"/>
                    <a:pt x="5838" y="4345"/>
                  </a:cubicBezTo>
                  <a:cubicBezTo>
                    <a:pt x="5705" y="3144"/>
                    <a:pt x="5772" y="1943"/>
                    <a:pt x="5938" y="742"/>
                  </a:cubicBezTo>
                  <a:lnTo>
                    <a:pt x="1902" y="275"/>
                  </a:lnTo>
                  <a:lnTo>
                    <a:pt x="668" y="142"/>
                  </a:lnTo>
                  <a:cubicBezTo>
                    <a:pt x="668" y="142"/>
                    <a:pt x="315" y="1"/>
                    <a:pt x="123" y="1"/>
                  </a:cubicBezTo>
                  <a:close/>
                </a:path>
              </a:pathLst>
            </a:custGeom>
            <a:solidFill>
              <a:srgbClr val="DD6A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43"/>
            <p:cNvSpPr/>
            <p:nvPr/>
          </p:nvSpPr>
          <p:spPr>
            <a:xfrm>
              <a:off x="5550358" y="1617178"/>
              <a:ext cx="121679" cy="101042"/>
            </a:xfrm>
            <a:custGeom>
              <a:rect b="b" l="l" r="r" t="t"/>
              <a:pathLst>
                <a:path extrusionOk="0" h="4627" w="5572">
                  <a:moveTo>
                    <a:pt x="1535" y="0"/>
                  </a:moveTo>
                  <a:lnTo>
                    <a:pt x="0" y="134"/>
                  </a:lnTo>
                  <a:cubicBezTo>
                    <a:pt x="0" y="134"/>
                    <a:pt x="1016" y="4627"/>
                    <a:pt x="4555" y="4627"/>
                  </a:cubicBezTo>
                  <a:cubicBezTo>
                    <a:pt x="4700" y="4627"/>
                    <a:pt x="4850" y="4619"/>
                    <a:pt x="5004" y="4603"/>
                  </a:cubicBezTo>
                  <a:cubicBezTo>
                    <a:pt x="5204" y="4570"/>
                    <a:pt x="5371" y="4537"/>
                    <a:pt x="5571" y="4503"/>
                  </a:cubicBezTo>
                  <a:lnTo>
                    <a:pt x="5571" y="4437"/>
                  </a:lnTo>
                  <a:cubicBezTo>
                    <a:pt x="5538" y="4303"/>
                    <a:pt x="5471" y="4203"/>
                    <a:pt x="5471" y="4070"/>
                  </a:cubicBezTo>
                  <a:cubicBezTo>
                    <a:pt x="5338" y="2869"/>
                    <a:pt x="5371" y="1668"/>
                    <a:pt x="5571" y="467"/>
                  </a:cubicBezTo>
                  <a:lnTo>
                    <a:pt x="153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 name="Google Shape;791;p43"/>
            <p:cNvSpPr/>
            <p:nvPr/>
          </p:nvSpPr>
          <p:spPr>
            <a:xfrm>
              <a:off x="5685114" y="1378980"/>
              <a:ext cx="59027" cy="150853"/>
            </a:xfrm>
            <a:custGeom>
              <a:rect b="b" l="l" r="r" t="t"/>
              <a:pathLst>
                <a:path extrusionOk="0" h="6908" w="2703">
                  <a:moveTo>
                    <a:pt x="0" y="0"/>
                  </a:moveTo>
                  <a:cubicBezTo>
                    <a:pt x="1" y="1"/>
                    <a:pt x="1899" y="6907"/>
                    <a:pt x="2097" y="6907"/>
                  </a:cubicBezTo>
                  <a:cubicBezTo>
                    <a:pt x="2099" y="6907"/>
                    <a:pt x="2100" y="6907"/>
                    <a:pt x="2102" y="6905"/>
                  </a:cubicBezTo>
                  <a:cubicBezTo>
                    <a:pt x="2269" y="6805"/>
                    <a:pt x="2702" y="4704"/>
                    <a:pt x="2335" y="2736"/>
                  </a:cubicBezTo>
                  <a:cubicBezTo>
                    <a:pt x="1935" y="768"/>
                    <a:pt x="1" y="0"/>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 name="Google Shape;792;p43"/>
            <p:cNvSpPr/>
            <p:nvPr/>
          </p:nvSpPr>
          <p:spPr>
            <a:xfrm>
              <a:off x="5583135" y="1679807"/>
              <a:ext cx="22" cy="22"/>
            </a:xfrm>
            <a:custGeom>
              <a:rect b="b" l="l" r="r" t="t"/>
              <a:pathLst>
                <a:path extrusionOk="0" fill="none" h="1" w="1">
                  <a:moveTo>
                    <a:pt x="0" y="1"/>
                  </a:moveTo>
                  <a:lnTo>
                    <a:pt x="0" y="1"/>
                  </a:lnTo>
                  <a:close/>
                </a:path>
              </a:pathLst>
            </a:custGeom>
            <a:no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43"/>
            <p:cNvSpPr/>
            <p:nvPr/>
          </p:nvSpPr>
          <p:spPr>
            <a:xfrm>
              <a:off x="5506640" y="1370093"/>
              <a:ext cx="247703" cy="308062"/>
            </a:xfrm>
            <a:custGeom>
              <a:rect b="b" l="l" r="r" t="t"/>
              <a:pathLst>
                <a:path extrusionOk="0" h="14107" w="11343">
                  <a:moveTo>
                    <a:pt x="5525" y="1"/>
                  </a:moveTo>
                  <a:cubicBezTo>
                    <a:pt x="3437" y="1"/>
                    <a:pt x="1244" y="1253"/>
                    <a:pt x="601" y="3343"/>
                  </a:cubicBezTo>
                  <a:cubicBezTo>
                    <a:pt x="1" y="5411"/>
                    <a:pt x="1102" y="11349"/>
                    <a:pt x="2569" y="12649"/>
                  </a:cubicBezTo>
                  <a:cubicBezTo>
                    <a:pt x="3585" y="13584"/>
                    <a:pt x="4928" y="14107"/>
                    <a:pt x="6225" y="14107"/>
                  </a:cubicBezTo>
                  <a:cubicBezTo>
                    <a:pt x="7612" y="14107"/>
                    <a:pt x="8947" y="13510"/>
                    <a:pt x="9775" y="12182"/>
                  </a:cubicBezTo>
                  <a:cubicBezTo>
                    <a:pt x="11342" y="9714"/>
                    <a:pt x="9775" y="2009"/>
                    <a:pt x="8140" y="808"/>
                  </a:cubicBezTo>
                  <a:cubicBezTo>
                    <a:pt x="7392" y="257"/>
                    <a:pt x="6469" y="1"/>
                    <a:pt x="5525" y="1"/>
                  </a:cubicBezTo>
                  <a:close/>
                </a:path>
              </a:pathLst>
            </a:custGeom>
            <a:solidFill>
              <a:srgbClr val="DD6A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 name="Google Shape;794;p43"/>
            <p:cNvSpPr/>
            <p:nvPr/>
          </p:nvSpPr>
          <p:spPr>
            <a:xfrm>
              <a:off x="5634124" y="1515200"/>
              <a:ext cx="9499" cy="24786"/>
            </a:xfrm>
            <a:custGeom>
              <a:rect b="b" l="l" r="r" t="t"/>
              <a:pathLst>
                <a:path extrusionOk="0" h="1135" w="435">
                  <a:moveTo>
                    <a:pt x="234" y="0"/>
                  </a:moveTo>
                  <a:cubicBezTo>
                    <a:pt x="234" y="0"/>
                    <a:pt x="201" y="34"/>
                    <a:pt x="201" y="34"/>
                  </a:cubicBezTo>
                  <a:cubicBezTo>
                    <a:pt x="301" y="467"/>
                    <a:pt x="334" y="901"/>
                    <a:pt x="0" y="1101"/>
                  </a:cubicBezTo>
                  <a:lnTo>
                    <a:pt x="0" y="1134"/>
                  </a:lnTo>
                  <a:cubicBezTo>
                    <a:pt x="434" y="968"/>
                    <a:pt x="401" y="367"/>
                    <a:pt x="2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 name="Google Shape;795;p43"/>
            <p:cNvSpPr/>
            <p:nvPr/>
          </p:nvSpPr>
          <p:spPr>
            <a:xfrm>
              <a:off x="5616262" y="1507164"/>
              <a:ext cx="30092" cy="28498"/>
            </a:xfrm>
            <a:custGeom>
              <a:rect b="b" l="l" r="r" t="t"/>
              <a:pathLst>
                <a:path extrusionOk="0" h="1305" w="1378">
                  <a:moveTo>
                    <a:pt x="640" y="1"/>
                  </a:moveTo>
                  <a:cubicBezTo>
                    <a:pt x="633" y="1"/>
                    <a:pt x="626" y="1"/>
                    <a:pt x="618" y="1"/>
                  </a:cubicBezTo>
                  <a:cubicBezTo>
                    <a:pt x="1" y="99"/>
                    <a:pt x="175" y="1305"/>
                    <a:pt x="740" y="1305"/>
                  </a:cubicBezTo>
                  <a:cubicBezTo>
                    <a:pt x="755" y="1305"/>
                    <a:pt x="770" y="1304"/>
                    <a:pt x="785" y="1302"/>
                  </a:cubicBezTo>
                  <a:cubicBezTo>
                    <a:pt x="1378" y="1236"/>
                    <a:pt x="1190" y="1"/>
                    <a:pt x="64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 name="Google Shape;796;p43"/>
            <p:cNvSpPr/>
            <p:nvPr/>
          </p:nvSpPr>
          <p:spPr>
            <a:xfrm>
              <a:off x="5690944" y="1505002"/>
              <a:ext cx="13124" cy="21859"/>
            </a:xfrm>
            <a:custGeom>
              <a:rect b="b" l="l" r="r" t="t"/>
              <a:pathLst>
                <a:path extrusionOk="0" h="1001" w="601">
                  <a:moveTo>
                    <a:pt x="0" y="0"/>
                  </a:moveTo>
                  <a:cubicBezTo>
                    <a:pt x="0" y="400"/>
                    <a:pt x="134" y="1001"/>
                    <a:pt x="601" y="1001"/>
                  </a:cubicBezTo>
                  <a:lnTo>
                    <a:pt x="601" y="968"/>
                  </a:lnTo>
                  <a:cubicBezTo>
                    <a:pt x="234" y="901"/>
                    <a:pt x="100" y="467"/>
                    <a:pt x="34" y="34"/>
                  </a:cubicBezTo>
                  <a:cubicBezTo>
                    <a:pt x="34" y="0"/>
                    <a:pt x="0" y="0"/>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 name="Google Shape;797;p43"/>
            <p:cNvSpPr/>
            <p:nvPr/>
          </p:nvSpPr>
          <p:spPr>
            <a:xfrm>
              <a:off x="5686533" y="1494585"/>
              <a:ext cx="30005" cy="28236"/>
            </a:xfrm>
            <a:custGeom>
              <a:rect b="b" l="l" r="r" t="t"/>
              <a:pathLst>
                <a:path extrusionOk="0" h="1293" w="1374">
                  <a:moveTo>
                    <a:pt x="595" y="0"/>
                  </a:moveTo>
                  <a:cubicBezTo>
                    <a:pt x="565" y="0"/>
                    <a:pt x="534" y="4"/>
                    <a:pt x="503" y="10"/>
                  </a:cubicBezTo>
                  <a:cubicBezTo>
                    <a:pt x="1" y="136"/>
                    <a:pt x="177" y="1293"/>
                    <a:pt x="699" y="1293"/>
                  </a:cubicBezTo>
                  <a:cubicBezTo>
                    <a:pt x="732" y="1293"/>
                    <a:pt x="767" y="1288"/>
                    <a:pt x="803" y="1278"/>
                  </a:cubicBezTo>
                  <a:cubicBezTo>
                    <a:pt x="1373" y="1151"/>
                    <a:pt x="1161" y="0"/>
                    <a:pt x="59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 name="Google Shape;798;p43"/>
            <p:cNvSpPr/>
            <p:nvPr/>
          </p:nvSpPr>
          <p:spPr>
            <a:xfrm>
              <a:off x="5606064" y="1473993"/>
              <a:ext cx="30987" cy="22798"/>
            </a:xfrm>
            <a:custGeom>
              <a:rect b="b" l="l" r="r" t="t"/>
              <a:pathLst>
                <a:path extrusionOk="0" h="1044" w="1419">
                  <a:moveTo>
                    <a:pt x="968" y="1"/>
                  </a:moveTo>
                  <a:cubicBezTo>
                    <a:pt x="831" y="1"/>
                    <a:pt x="697" y="44"/>
                    <a:pt x="585" y="119"/>
                  </a:cubicBezTo>
                  <a:cubicBezTo>
                    <a:pt x="351" y="219"/>
                    <a:pt x="185" y="419"/>
                    <a:pt x="85" y="653"/>
                  </a:cubicBezTo>
                  <a:cubicBezTo>
                    <a:pt x="1" y="848"/>
                    <a:pt x="174" y="1044"/>
                    <a:pt x="370" y="1044"/>
                  </a:cubicBezTo>
                  <a:cubicBezTo>
                    <a:pt x="408" y="1044"/>
                    <a:pt x="447" y="1036"/>
                    <a:pt x="485" y="1020"/>
                  </a:cubicBezTo>
                  <a:cubicBezTo>
                    <a:pt x="652" y="953"/>
                    <a:pt x="818" y="853"/>
                    <a:pt x="952" y="753"/>
                  </a:cubicBezTo>
                  <a:cubicBezTo>
                    <a:pt x="1152" y="686"/>
                    <a:pt x="1285" y="553"/>
                    <a:pt x="1386" y="419"/>
                  </a:cubicBezTo>
                  <a:cubicBezTo>
                    <a:pt x="1419" y="286"/>
                    <a:pt x="1386" y="153"/>
                    <a:pt x="1285" y="86"/>
                  </a:cubicBezTo>
                  <a:cubicBezTo>
                    <a:pt x="1183" y="27"/>
                    <a:pt x="1074" y="1"/>
                    <a:pt x="9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 name="Google Shape;799;p43"/>
            <p:cNvSpPr/>
            <p:nvPr/>
          </p:nvSpPr>
          <p:spPr>
            <a:xfrm>
              <a:off x="5680004" y="1464800"/>
              <a:ext cx="34263" cy="17645"/>
            </a:xfrm>
            <a:custGeom>
              <a:rect b="b" l="l" r="r" t="t"/>
              <a:pathLst>
                <a:path extrusionOk="0" h="808" w="1569">
                  <a:moveTo>
                    <a:pt x="643" y="0"/>
                  </a:moveTo>
                  <a:cubicBezTo>
                    <a:pt x="434" y="0"/>
                    <a:pt x="213" y="95"/>
                    <a:pt x="68" y="240"/>
                  </a:cubicBezTo>
                  <a:cubicBezTo>
                    <a:pt x="1" y="340"/>
                    <a:pt x="34" y="507"/>
                    <a:pt x="101" y="574"/>
                  </a:cubicBezTo>
                  <a:cubicBezTo>
                    <a:pt x="268" y="707"/>
                    <a:pt x="468" y="740"/>
                    <a:pt x="635" y="740"/>
                  </a:cubicBezTo>
                  <a:cubicBezTo>
                    <a:pt x="835" y="774"/>
                    <a:pt x="1002" y="807"/>
                    <a:pt x="1202" y="807"/>
                  </a:cubicBezTo>
                  <a:cubicBezTo>
                    <a:pt x="1435" y="807"/>
                    <a:pt x="1569" y="507"/>
                    <a:pt x="1402" y="307"/>
                  </a:cubicBezTo>
                  <a:cubicBezTo>
                    <a:pt x="1235" y="140"/>
                    <a:pt x="1002" y="40"/>
                    <a:pt x="735" y="7"/>
                  </a:cubicBezTo>
                  <a:cubicBezTo>
                    <a:pt x="705" y="2"/>
                    <a:pt x="674" y="0"/>
                    <a:pt x="64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 name="Google Shape;800;p43"/>
            <p:cNvSpPr/>
            <p:nvPr/>
          </p:nvSpPr>
          <p:spPr>
            <a:xfrm>
              <a:off x="5642859" y="1597503"/>
              <a:ext cx="18234" cy="7316"/>
            </a:xfrm>
            <a:custGeom>
              <a:rect b="b" l="l" r="r" t="t"/>
              <a:pathLst>
                <a:path extrusionOk="0" h="335" w="835">
                  <a:moveTo>
                    <a:pt x="34" y="1"/>
                  </a:moveTo>
                  <a:cubicBezTo>
                    <a:pt x="34" y="1"/>
                    <a:pt x="1" y="1"/>
                    <a:pt x="1" y="34"/>
                  </a:cubicBezTo>
                  <a:cubicBezTo>
                    <a:pt x="34" y="201"/>
                    <a:pt x="168" y="334"/>
                    <a:pt x="368" y="334"/>
                  </a:cubicBezTo>
                  <a:cubicBezTo>
                    <a:pt x="568" y="334"/>
                    <a:pt x="735" y="234"/>
                    <a:pt x="835" y="34"/>
                  </a:cubicBezTo>
                  <a:lnTo>
                    <a:pt x="835" y="34"/>
                  </a:lnTo>
                  <a:cubicBezTo>
                    <a:pt x="701" y="101"/>
                    <a:pt x="568" y="167"/>
                    <a:pt x="434" y="201"/>
                  </a:cubicBezTo>
                  <a:cubicBezTo>
                    <a:pt x="268" y="201"/>
                    <a:pt x="168" y="101"/>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 name="Google Shape;801;p43"/>
            <p:cNvSpPr/>
            <p:nvPr/>
          </p:nvSpPr>
          <p:spPr>
            <a:xfrm>
              <a:off x="5648690" y="1468818"/>
              <a:ext cx="51209" cy="111218"/>
            </a:xfrm>
            <a:custGeom>
              <a:rect b="b" l="l" r="r" t="t"/>
              <a:pathLst>
                <a:path extrusionOk="0" h="5093" w="2345">
                  <a:moveTo>
                    <a:pt x="1119" y="1"/>
                  </a:moveTo>
                  <a:cubicBezTo>
                    <a:pt x="1097" y="1"/>
                    <a:pt x="1082" y="17"/>
                    <a:pt x="1101" y="56"/>
                  </a:cubicBezTo>
                  <a:cubicBezTo>
                    <a:pt x="1302" y="1324"/>
                    <a:pt x="1769" y="2558"/>
                    <a:pt x="2002" y="3859"/>
                  </a:cubicBezTo>
                  <a:cubicBezTo>
                    <a:pt x="1769" y="3792"/>
                    <a:pt x="1568" y="3759"/>
                    <a:pt x="1335" y="3759"/>
                  </a:cubicBezTo>
                  <a:cubicBezTo>
                    <a:pt x="1268" y="3759"/>
                    <a:pt x="1535" y="4659"/>
                    <a:pt x="1535" y="4793"/>
                  </a:cubicBezTo>
                  <a:cubicBezTo>
                    <a:pt x="1368" y="4837"/>
                    <a:pt x="1198" y="4859"/>
                    <a:pt x="1028" y="4859"/>
                  </a:cubicBezTo>
                  <a:cubicBezTo>
                    <a:pt x="690" y="4859"/>
                    <a:pt x="356" y="4771"/>
                    <a:pt x="67" y="4593"/>
                  </a:cubicBezTo>
                  <a:cubicBezTo>
                    <a:pt x="1" y="4593"/>
                    <a:pt x="1" y="4626"/>
                    <a:pt x="1" y="4626"/>
                  </a:cubicBezTo>
                  <a:cubicBezTo>
                    <a:pt x="267" y="4926"/>
                    <a:pt x="634" y="5093"/>
                    <a:pt x="1035" y="5093"/>
                  </a:cubicBezTo>
                  <a:cubicBezTo>
                    <a:pt x="1201" y="5093"/>
                    <a:pt x="1368" y="5093"/>
                    <a:pt x="1502" y="5060"/>
                  </a:cubicBezTo>
                  <a:lnTo>
                    <a:pt x="1602" y="5026"/>
                  </a:lnTo>
                  <a:lnTo>
                    <a:pt x="1702" y="4993"/>
                  </a:lnTo>
                  <a:cubicBezTo>
                    <a:pt x="1735" y="4960"/>
                    <a:pt x="1769" y="4926"/>
                    <a:pt x="1769" y="4893"/>
                  </a:cubicBezTo>
                  <a:cubicBezTo>
                    <a:pt x="1769" y="4859"/>
                    <a:pt x="1769" y="4859"/>
                    <a:pt x="1769" y="4859"/>
                  </a:cubicBezTo>
                  <a:lnTo>
                    <a:pt x="1769" y="4826"/>
                  </a:lnTo>
                  <a:cubicBezTo>
                    <a:pt x="1735" y="4493"/>
                    <a:pt x="1602" y="4026"/>
                    <a:pt x="1602" y="4026"/>
                  </a:cubicBezTo>
                  <a:lnTo>
                    <a:pt x="1602" y="4026"/>
                  </a:lnTo>
                  <a:cubicBezTo>
                    <a:pt x="1698" y="4050"/>
                    <a:pt x="2055" y="4143"/>
                    <a:pt x="2234" y="4143"/>
                  </a:cubicBezTo>
                  <a:cubicBezTo>
                    <a:pt x="2303" y="4143"/>
                    <a:pt x="2345" y="4129"/>
                    <a:pt x="2336" y="4092"/>
                  </a:cubicBezTo>
                  <a:cubicBezTo>
                    <a:pt x="2069" y="2691"/>
                    <a:pt x="1668" y="1324"/>
                    <a:pt x="1168" y="23"/>
                  </a:cubicBezTo>
                  <a:cubicBezTo>
                    <a:pt x="1154" y="9"/>
                    <a:pt x="1135" y="1"/>
                    <a:pt x="111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 name="Google Shape;802;p43"/>
            <p:cNvSpPr/>
            <p:nvPr/>
          </p:nvSpPr>
          <p:spPr>
            <a:xfrm>
              <a:off x="5646506" y="1569814"/>
              <a:ext cx="30616" cy="21881"/>
            </a:xfrm>
            <a:custGeom>
              <a:rect b="b" l="l" r="r" t="t"/>
              <a:pathLst>
                <a:path extrusionOk="0" h="1002" w="1402">
                  <a:moveTo>
                    <a:pt x="134" y="1"/>
                  </a:moveTo>
                  <a:cubicBezTo>
                    <a:pt x="67" y="134"/>
                    <a:pt x="34" y="268"/>
                    <a:pt x="34" y="401"/>
                  </a:cubicBezTo>
                  <a:cubicBezTo>
                    <a:pt x="1" y="668"/>
                    <a:pt x="67" y="968"/>
                    <a:pt x="401" y="1002"/>
                  </a:cubicBezTo>
                  <a:cubicBezTo>
                    <a:pt x="534" y="1002"/>
                    <a:pt x="701" y="968"/>
                    <a:pt x="834" y="902"/>
                  </a:cubicBezTo>
                  <a:cubicBezTo>
                    <a:pt x="1068" y="768"/>
                    <a:pt x="1268" y="535"/>
                    <a:pt x="1402" y="301"/>
                  </a:cubicBezTo>
                  <a:lnTo>
                    <a:pt x="1402" y="301"/>
                  </a:lnTo>
                  <a:cubicBezTo>
                    <a:pt x="1347" y="305"/>
                    <a:pt x="1293" y="307"/>
                    <a:pt x="1238" y="307"/>
                  </a:cubicBezTo>
                  <a:cubicBezTo>
                    <a:pt x="853" y="307"/>
                    <a:pt x="455" y="205"/>
                    <a:pt x="1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 name="Google Shape;803;p43"/>
            <p:cNvSpPr/>
            <p:nvPr/>
          </p:nvSpPr>
          <p:spPr>
            <a:xfrm>
              <a:off x="5646506" y="1578483"/>
              <a:ext cx="18234" cy="13212"/>
            </a:xfrm>
            <a:custGeom>
              <a:rect b="b" l="l" r="r" t="t"/>
              <a:pathLst>
                <a:path extrusionOk="0" h="605" w="835">
                  <a:moveTo>
                    <a:pt x="106" y="1"/>
                  </a:moveTo>
                  <a:cubicBezTo>
                    <a:pt x="82" y="1"/>
                    <a:pt x="58" y="2"/>
                    <a:pt x="34" y="4"/>
                  </a:cubicBezTo>
                  <a:cubicBezTo>
                    <a:pt x="1" y="271"/>
                    <a:pt x="67" y="571"/>
                    <a:pt x="401" y="605"/>
                  </a:cubicBezTo>
                  <a:cubicBezTo>
                    <a:pt x="534" y="605"/>
                    <a:pt x="701" y="571"/>
                    <a:pt x="834" y="505"/>
                  </a:cubicBezTo>
                  <a:cubicBezTo>
                    <a:pt x="711" y="195"/>
                    <a:pt x="415" y="1"/>
                    <a:pt x="106" y="1"/>
                  </a:cubicBezTo>
                  <a:close/>
                </a:path>
              </a:pathLst>
            </a:custGeom>
            <a:solidFill>
              <a:srgbClr val="FF9BB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43"/>
            <p:cNvSpPr/>
            <p:nvPr/>
          </p:nvSpPr>
          <p:spPr>
            <a:xfrm>
              <a:off x="5492817" y="1329039"/>
              <a:ext cx="220733" cy="219773"/>
            </a:xfrm>
            <a:custGeom>
              <a:rect b="b" l="l" r="r" t="t"/>
              <a:pathLst>
                <a:path extrusionOk="0" h="10064" w="10108">
                  <a:moveTo>
                    <a:pt x="6184" y="0"/>
                  </a:moveTo>
                  <a:cubicBezTo>
                    <a:pt x="6067" y="0"/>
                    <a:pt x="5951" y="6"/>
                    <a:pt x="5838" y="19"/>
                  </a:cubicBezTo>
                  <a:cubicBezTo>
                    <a:pt x="4070" y="186"/>
                    <a:pt x="2035" y="2788"/>
                    <a:pt x="2035" y="2788"/>
                  </a:cubicBezTo>
                  <a:cubicBezTo>
                    <a:pt x="2268" y="2421"/>
                    <a:pt x="2469" y="2054"/>
                    <a:pt x="2635" y="1620"/>
                  </a:cubicBezTo>
                  <a:lnTo>
                    <a:pt x="2635" y="1620"/>
                  </a:lnTo>
                  <a:cubicBezTo>
                    <a:pt x="2035" y="1887"/>
                    <a:pt x="1601" y="2387"/>
                    <a:pt x="1468" y="3021"/>
                  </a:cubicBezTo>
                  <a:cubicBezTo>
                    <a:pt x="1468" y="3021"/>
                    <a:pt x="1535" y="1987"/>
                    <a:pt x="1435" y="1987"/>
                  </a:cubicBezTo>
                  <a:cubicBezTo>
                    <a:pt x="1334" y="1987"/>
                    <a:pt x="601" y="2988"/>
                    <a:pt x="901" y="3622"/>
                  </a:cubicBezTo>
                  <a:cubicBezTo>
                    <a:pt x="901" y="3622"/>
                    <a:pt x="0" y="4656"/>
                    <a:pt x="67" y="5656"/>
                  </a:cubicBezTo>
                  <a:cubicBezTo>
                    <a:pt x="134" y="6624"/>
                    <a:pt x="968" y="9960"/>
                    <a:pt x="1768" y="10060"/>
                  </a:cubicBezTo>
                  <a:cubicBezTo>
                    <a:pt x="1784" y="10062"/>
                    <a:pt x="1799" y="10063"/>
                    <a:pt x="1815" y="10063"/>
                  </a:cubicBezTo>
                  <a:cubicBezTo>
                    <a:pt x="2455" y="10063"/>
                    <a:pt x="2871" y="8073"/>
                    <a:pt x="2969" y="7291"/>
                  </a:cubicBezTo>
                  <a:cubicBezTo>
                    <a:pt x="3069" y="6590"/>
                    <a:pt x="2936" y="4456"/>
                    <a:pt x="2969" y="4322"/>
                  </a:cubicBezTo>
                  <a:cubicBezTo>
                    <a:pt x="2971" y="4314"/>
                    <a:pt x="2980" y="4310"/>
                    <a:pt x="2998" y="4310"/>
                  </a:cubicBezTo>
                  <a:cubicBezTo>
                    <a:pt x="3251" y="4310"/>
                    <a:pt x="5130" y="5186"/>
                    <a:pt x="6634" y="5186"/>
                  </a:cubicBezTo>
                  <a:cubicBezTo>
                    <a:pt x="7015" y="5186"/>
                    <a:pt x="7372" y="5130"/>
                    <a:pt x="7672" y="4989"/>
                  </a:cubicBezTo>
                  <a:cubicBezTo>
                    <a:pt x="9240" y="4255"/>
                    <a:pt x="10107" y="2621"/>
                    <a:pt x="10007" y="1920"/>
                  </a:cubicBezTo>
                  <a:cubicBezTo>
                    <a:pt x="9914" y="1296"/>
                    <a:pt x="7892" y="0"/>
                    <a:pt x="618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43"/>
            <p:cNvSpPr/>
            <p:nvPr/>
          </p:nvSpPr>
          <p:spPr>
            <a:xfrm>
              <a:off x="5541011" y="1410928"/>
              <a:ext cx="143407" cy="43413"/>
            </a:xfrm>
            <a:custGeom>
              <a:rect b="b" l="l" r="r" t="t"/>
              <a:pathLst>
                <a:path extrusionOk="0" h="1988" w="6567">
                  <a:moveTo>
                    <a:pt x="168" y="1"/>
                  </a:moveTo>
                  <a:cubicBezTo>
                    <a:pt x="78" y="1"/>
                    <a:pt x="1" y="147"/>
                    <a:pt x="61" y="239"/>
                  </a:cubicBezTo>
                  <a:cubicBezTo>
                    <a:pt x="962" y="1139"/>
                    <a:pt x="2130" y="1740"/>
                    <a:pt x="3397" y="1940"/>
                  </a:cubicBezTo>
                  <a:cubicBezTo>
                    <a:pt x="3590" y="1972"/>
                    <a:pt x="3783" y="1988"/>
                    <a:pt x="3974" y="1988"/>
                  </a:cubicBezTo>
                  <a:cubicBezTo>
                    <a:pt x="4973" y="1988"/>
                    <a:pt x="5922" y="1556"/>
                    <a:pt x="6566" y="772"/>
                  </a:cubicBezTo>
                  <a:cubicBezTo>
                    <a:pt x="6566" y="772"/>
                    <a:pt x="6566" y="739"/>
                    <a:pt x="6533" y="739"/>
                  </a:cubicBezTo>
                  <a:cubicBezTo>
                    <a:pt x="6099" y="1073"/>
                    <a:pt x="5599" y="1339"/>
                    <a:pt x="5098" y="1540"/>
                  </a:cubicBezTo>
                  <a:cubicBezTo>
                    <a:pt x="4798" y="1606"/>
                    <a:pt x="4490" y="1640"/>
                    <a:pt x="4181" y="1640"/>
                  </a:cubicBezTo>
                  <a:cubicBezTo>
                    <a:pt x="3873" y="1640"/>
                    <a:pt x="3564" y="1606"/>
                    <a:pt x="3264" y="1540"/>
                  </a:cubicBezTo>
                  <a:cubicBezTo>
                    <a:pt x="2663" y="1406"/>
                    <a:pt x="2096" y="1173"/>
                    <a:pt x="1596" y="839"/>
                  </a:cubicBezTo>
                  <a:cubicBezTo>
                    <a:pt x="1129" y="572"/>
                    <a:pt x="695" y="239"/>
                    <a:pt x="195" y="5"/>
                  </a:cubicBezTo>
                  <a:cubicBezTo>
                    <a:pt x="186" y="2"/>
                    <a:pt x="177" y="1"/>
                    <a:pt x="1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 name="Google Shape;806;p43"/>
            <p:cNvSpPr/>
            <p:nvPr/>
          </p:nvSpPr>
          <p:spPr>
            <a:xfrm>
              <a:off x="5682210" y="1469822"/>
              <a:ext cx="60468" cy="81279"/>
            </a:xfrm>
            <a:custGeom>
              <a:rect b="b" l="l" r="r" t="t"/>
              <a:pathLst>
                <a:path extrusionOk="0" h="3722" w="2769">
                  <a:moveTo>
                    <a:pt x="1212" y="239"/>
                  </a:moveTo>
                  <a:cubicBezTo>
                    <a:pt x="1722" y="239"/>
                    <a:pt x="2241" y="853"/>
                    <a:pt x="2368" y="1678"/>
                  </a:cubicBezTo>
                  <a:cubicBezTo>
                    <a:pt x="2502" y="2579"/>
                    <a:pt x="2202" y="3346"/>
                    <a:pt x="1668" y="3446"/>
                  </a:cubicBezTo>
                  <a:cubicBezTo>
                    <a:pt x="1630" y="3453"/>
                    <a:pt x="1592" y="3456"/>
                    <a:pt x="1555" y="3456"/>
                  </a:cubicBezTo>
                  <a:cubicBezTo>
                    <a:pt x="1031" y="3456"/>
                    <a:pt x="556" y="2821"/>
                    <a:pt x="400" y="2011"/>
                  </a:cubicBezTo>
                  <a:cubicBezTo>
                    <a:pt x="267" y="1144"/>
                    <a:pt x="567" y="344"/>
                    <a:pt x="1134" y="244"/>
                  </a:cubicBezTo>
                  <a:cubicBezTo>
                    <a:pt x="1160" y="240"/>
                    <a:pt x="1186" y="239"/>
                    <a:pt x="1212" y="239"/>
                  </a:cubicBezTo>
                  <a:close/>
                  <a:moveTo>
                    <a:pt x="1190" y="1"/>
                  </a:moveTo>
                  <a:cubicBezTo>
                    <a:pt x="1149" y="1"/>
                    <a:pt x="1108" y="4"/>
                    <a:pt x="1067" y="10"/>
                  </a:cubicBezTo>
                  <a:cubicBezTo>
                    <a:pt x="400" y="110"/>
                    <a:pt x="0" y="1044"/>
                    <a:pt x="167" y="2045"/>
                  </a:cubicBezTo>
                  <a:cubicBezTo>
                    <a:pt x="323" y="3016"/>
                    <a:pt x="921" y="3722"/>
                    <a:pt x="1546" y="3722"/>
                  </a:cubicBezTo>
                  <a:cubicBezTo>
                    <a:pt x="1586" y="3722"/>
                    <a:pt x="1627" y="3719"/>
                    <a:pt x="1668" y="3713"/>
                  </a:cubicBezTo>
                  <a:cubicBezTo>
                    <a:pt x="2368" y="3579"/>
                    <a:pt x="2769" y="2679"/>
                    <a:pt x="2602" y="1645"/>
                  </a:cubicBezTo>
                  <a:cubicBezTo>
                    <a:pt x="2445" y="705"/>
                    <a:pt x="1818" y="1"/>
                    <a:pt x="119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 name="Google Shape;807;p43"/>
            <p:cNvSpPr/>
            <p:nvPr/>
          </p:nvSpPr>
          <p:spPr>
            <a:xfrm>
              <a:off x="5582480" y="1489563"/>
              <a:ext cx="89556" cy="76278"/>
            </a:xfrm>
            <a:custGeom>
              <a:rect b="b" l="l" r="r" t="t"/>
              <a:pathLst>
                <a:path extrusionOk="0" h="3493" w="4101">
                  <a:moveTo>
                    <a:pt x="1837" y="15"/>
                  </a:moveTo>
                  <a:cubicBezTo>
                    <a:pt x="2960" y="15"/>
                    <a:pt x="3713" y="1322"/>
                    <a:pt x="3033" y="2342"/>
                  </a:cubicBezTo>
                  <a:cubicBezTo>
                    <a:pt x="2737" y="2792"/>
                    <a:pt x="2268" y="3005"/>
                    <a:pt x="1801" y="3005"/>
                  </a:cubicBezTo>
                  <a:cubicBezTo>
                    <a:pt x="1161" y="3005"/>
                    <a:pt x="523" y="2607"/>
                    <a:pt x="331" y="1875"/>
                  </a:cubicBezTo>
                  <a:cubicBezTo>
                    <a:pt x="164" y="1041"/>
                    <a:pt x="698" y="207"/>
                    <a:pt x="1565" y="40"/>
                  </a:cubicBezTo>
                  <a:cubicBezTo>
                    <a:pt x="1658" y="23"/>
                    <a:pt x="1749" y="15"/>
                    <a:pt x="1837" y="15"/>
                  </a:cubicBezTo>
                  <a:close/>
                  <a:moveTo>
                    <a:pt x="1834" y="1"/>
                  </a:moveTo>
                  <a:cubicBezTo>
                    <a:pt x="884" y="1"/>
                    <a:pt x="1" y="797"/>
                    <a:pt x="97" y="1908"/>
                  </a:cubicBezTo>
                  <a:cubicBezTo>
                    <a:pt x="220" y="2827"/>
                    <a:pt x="988" y="3492"/>
                    <a:pt x="1862" y="3492"/>
                  </a:cubicBezTo>
                  <a:cubicBezTo>
                    <a:pt x="1940" y="3492"/>
                    <a:pt x="2019" y="3487"/>
                    <a:pt x="2099" y="3476"/>
                  </a:cubicBezTo>
                  <a:cubicBezTo>
                    <a:pt x="3633" y="3209"/>
                    <a:pt x="4100" y="1308"/>
                    <a:pt x="2899" y="374"/>
                  </a:cubicBezTo>
                  <a:cubicBezTo>
                    <a:pt x="2568" y="116"/>
                    <a:pt x="2196" y="1"/>
                    <a:pt x="183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 name="Google Shape;808;p43"/>
            <p:cNvSpPr/>
            <p:nvPr/>
          </p:nvSpPr>
          <p:spPr>
            <a:xfrm>
              <a:off x="5654520" y="1503167"/>
              <a:ext cx="34984" cy="12054"/>
            </a:xfrm>
            <a:custGeom>
              <a:rect b="b" l="l" r="r" t="t"/>
              <a:pathLst>
                <a:path extrusionOk="0" h="552" w="1602">
                  <a:moveTo>
                    <a:pt x="1115" y="0"/>
                  </a:moveTo>
                  <a:cubicBezTo>
                    <a:pt x="846" y="0"/>
                    <a:pt x="471" y="67"/>
                    <a:pt x="0" y="318"/>
                  </a:cubicBezTo>
                  <a:lnTo>
                    <a:pt x="134" y="551"/>
                  </a:lnTo>
                  <a:cubicBezTo>
                    <a:pt x="568" y="318"/>
                    <a:pt x="901" y="259"/>
                    <a:pt x="1126" y="259"/>
                  </a:cubicBezTo>
                  <a:cubicBezTo>
                    <a:pt x="1351" y="259"/>
                    <a:pt x="1468" y="318"/>
                    <a:pt x="1468" y="318"/>
                  </a:cubicBezTo>
                  <a:lnTo>
                    <a:pt x="1602" y="84"/>
                  </a:lnTo>
                  <a:cubicBezTo>
                    <a:pt x="1584" y="84"/>
                    <a:pt x="1417" y="0"/>
                    <a:pt x="111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 name="Google Shape;809;p43"/>
            <p:cNvSpPr/>
            <p:nvPr/>
          </p:nvSpPr>
          <p:spPr>
            <a:xfrm>
              <a:off x="5481156" y="1520812"/>
              <a:ext cx="105650" cy="22820"/>
            </a:xfrm>
            <a:custGeom>
              <a:rect b="b" l="l" r="r" t="t"/>
              <a:pathLst>
                <a:path extrusionOk="0" h="1045" w="4838">
                  <a:moveTo>
                    <a:pt x="1956" y="1"/>
                  </a:moveTo>
                  <a:cubicBezTo>
                    <a:pt x="1724" y="1"/>
                    <a:pt x="1548" y="3"/>
                    <a:pt x="1468" y="10"/>
                  </a:cubicBezTo>
                  <a:cubicBezTo>
                    <a:pt x="1035" y="43"/>
                    <a:pt x="134" y="777"/>
                    <a:pt x="0" y="877"/>
                  </a:cubicBezTo>
                  <a:lnTo>
                    <a:pt x="167" y="1044"/>
                  </a:lnTo>
                  <a:cubicBezTo>
                    <a:pt x="568" y="711"/>
                    <a:pt x="1001" y="444"/>
                    <a:pt x="1468" y="244"/>
                  </a:cubicBezTo>
                  <a:cubicBezTo>
                    <a:pt x="1538" y="237"/>
                    <a:pt x="1653" y="234"/>
                    <a:pt x="1803" y="234"/>
                  </a:cubicBezTo>
                  <a:cubicBezTo>
                    <a:pt x="2439" y="234"/>
                    <a:pt x="3704" y="283"/>
                    <a:pt x="4837" y="310"/>
                  </a:cubicBezTo>
                  <a:lnTo>
                    <a:pt x="4837" y="43"/>
                  </a:lnTo>
                  <a:cubicBezTo>
                    <a:pt x="4704" y="43"/>
                    <a:pt x="2884" y="1"/>
                    <a:pt x="195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 name="Google Shape;810;p43"/>
            <p:cNvSpPr/>
            <p:nvPr/>
          </p:nvSpPr>
          <p:spPr>
            <a:xfrm>
              <a:off x="5480436" y="1516270"/>
              <a:ext cx="75776" cy="83004"/>
            </a:xfrm>
            <a:custGeom>
              <a:rect b="b" l="l" r="r" t="t"/>
              <a:pathLst>
                <a:path extrusionOk="0" h="3801" w="3470">
                  <a:moveTo>
                    <a:pt x="1178" y="1"/>
                  </a:moveTo>
                  <a:cubicBezTo>
                    <a:pt x="1069" y="1"/>
                    <a:pt x="964" y="26"/>
                    <a:pt x="867" y="85"/>
                  </a:cubicBezTo>
                  <a:cubicBezTo>
                    <a:pt x="0" y="585"/>
                    <a:pt x="1068" y="3354"/>
                    <a:pt x="2102" y="3721"/>
                  </a:cubicBezTo>
                  <a:cubicBezTo>
                    <a:pt x="2227" y="3775"/>
                    <a:pt x="2357" y="3801"/>
                    <a:pt x="2486" y="3801"/>
                  </a:cubicBezTo>
                  <a:cubicBezTo>
                    <a:pt x="2908" y="3801"/>
                    <a:pt x="3316" y="3529"/>
                    <a:pt x="3469" y="3120"/>
                  </a:cubicBezTo>
                  <a:lnTo>
                    <a:pt x="3102" y="1486"/>
                  </a:lnTo>
                  <a:cubicBezTo>
                    <a:pt x="3102" y="1486"/>
                    <a:pt x="2008" y="1"/>
                    <a:pt x="1178" y="1"/>
                  </a:cubicBezTo>
                  <a:close/>
                </a:path>
              </a:pathLst>
            </a:custGeom>
            <a:solidFill>
              <a:srgbClr val="DD6A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 name="Google Shape;811;p43"/>
            <p:cNvSpPr/>
            <p:nvPr/>
          </p:nvSpPr>
          <p:spPr>
            <a:xfrm>
              <a:off x="5505919" y="1535595"/>
              <a:ext cx="38368" cy="51034"/>
            </a:xfrm>
            <a:custGeom>
              <a:rect b="b" l="l" r="r" t="t"/>
              <a:pathLst>
                <a:path extrusionOk="0" h="2337" w="1757">
                  <a:moveTo>
                    <a:pt x="1" y="0"/>
                  </a:moveTo>
                  <a:cubicBezTo>
                    <a:pt x="1" y="0"/>
                    <a:pt x="1" y="0"/>
                    <a:pt x="1" y="34"/>
                  </a:cubicBezTo>
                  <a:cubicBezTo>
                    <a:pt x="668" y="334"/>
                    <a:pt x="1201" y="934"/>
                    <a:pt x="1402" y="1635"/>
                  </a:cubicBezTo>
                  <a:cubicBezTo>
                    <a:pt x="1303" y="1457"/>
                    <a:pt x="1110" y="1361"/>
                    <a:pt x="914" y="1361"/>
                  </a:cubicBezTo>
                  <a:cubicBezTo>
                    <a:pt x="779" y="1361"/>
                    <a:pt x="643" y="1406"/>
                    <a:pt x="534" y="1501"/>
                  </a:cubicBezTo>
                  <a:cubicBezTo>
                    <a:pt x="534" y="1501"/>
                    <a:pt x="534" y="1535"/>
                    <a:pt x="534" y="1535"/>
                  </a:cubicBezTo>
                  <a:cubicBezTo>
                    <a:pt x="606" y="1508"/>
                    <a:pt x="677" y="1495"/>
                    <a:pt x="748" y="1495"/>
                  </a:cubicBezTo>
                  <a:cubicBezTo>
                    <a:pt x="939" y="1495"/>
                    <a:pt x="1122" y="1588"/>
                    <a:pt x="1268" y="1735"/>
                  </a:cubicBezTo>
                  <a:cubicBezTo>
                    <a:pt x="1402" y="1902"/>
                    <a:pt x="1502" y="2102"/>
                    <a:pt x="1602" y="2302"/>
                  </a:cubicBezTo>
                  <a:cubicBezTo>
                    <a:pt x="1614" y="2325"/>
                    <a:pt x="1638" y="2337"/>
                    <a:pt x="1663" y="2337"/>
                  </a:cubicBezTo>
                  <a:cubicBezTo>
                    <a:pt x="1709" y="2337"/>
                    <a:pt x="1757" y="2300"/>
                    <a:pt x="1735" y="2235"/>
                  </a:cubicBezTo>
                  <a:cubicBezTo>
                    <a:pt x="1735" y="1334"/>
                    <a:pt x="1001" y="67"/>
                    <a:pt x="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 name="Google Shape;812;p43"/>
            <p:cNvSpPr/>
            <p:nvPr/>
          </p:nvSpPr>
          <p:spPr>
            <a:xfrm>
              <a:off x="5464407" y="1777746"/>
              <a:ext cx="547619" cy="831506"/>
            </a:xfrm>
            <a:custGeom>
              <a:rect b="b" l="l" r="r" t="t"/>
              <a:pathLst>
                <a:path extrusionOk="0" h="38077" w="25077">
                  <a:moveTo>
                    <a:pt x="2698" y="0"/>
                  </a:moveTo>
                  <a:cubicBezTo>
                    <a:pt x="1494" y="0"/>
                    <a:pt x="507" y="1799"/>
                    <a:pt x="334" y="5290"/>
                  </a:cubicBezTo>
                  <a:cubicBezTo>
                    <a:pt x="167" y="8058"/>
                    <a:pt x="0" y="22936"/>
                    <a:pt x="2702" y="26438"/>
                  </a:cubicBezTo>
                  <a:cubicBezTo>
                    <a:pt x="6705" y="31675"/>
                    <a:pt x="14677" y="36512"/>
                    <a:pt x="17713" y="38046"/>
                  </a:cubicBezTo>
                  <a:cubicBezTo>
                    <a:pt x="17756" y="38067"/>
                    <a:pt x="17804" y="38077"/>
                    <a:pt x="17856" y="38077"/>
                  </a:cubicBezTo>
                  <a:cubicBezTo>
                    <a:pt x="19431" y="38077"/>
                    <a:pt x="25076" y="29143"/>
                    <a:pt x="23817" y="28239"/>
                  </a:cubicBezTo>
                  <a:cubicBezTo>
                    <a:pt x="21015" y="26305"/>
                    <a:pt x="11842" y="21101"/>
                    <a:pt x="11075" y="20167"/>
                  </a:cubicBezTo>
                  <a:cubicBezTo>
                    <a:pt x="10341" y="19266"/>
                    <a:pt x="7739" y="9693"/>
                    <a:pt x="6138" y="4756"/>
                  </a:cubicBezTo>
                  <a:cubicBezTo>
                    <a:pt x="5125" y="1557"/>
                    <a:pt x="3818" y="0"/>
                    <a:pt x="2698"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 name="Google Shape;813;p43"/>
            <p:cNvSpPr/>
            <p:nvPr/>
          </p:nvSpPr>
          <p:spPr>
            <a:xfrm>
              <a:off x="5851927" y="2374726"/>
              <a:ext cx="443629" cy="278756"/>
            </a:xfrm>
            <a:custGeom>
              <a:rect b="b" l="l" r="r" t="t"/>
              <a:pathLst>
                <a:path extrusionOk="0" h="12765" w="20315">
                  <a:moveTo>
                    <a:pt x="4670" y="1"/>
                  </a:moveTo>
                  <a:lnTo>
                    <a:pt x="0" y="10708"/>
                  </a:lnTo>
                  <a:cubicBezTo>
                    <a:pt x="2786" y="12344"/>
                    <a:pt x="7432" y="12764"/>
                    <a:pt x="10589" y="12764"/>
                  </a:cubicBezTo>
                  <a:cubicBezTo>
                    <a:pt x="12196" y="12764"/>
                    <a:pt x="13416" y="12656"/>
                    <a:pt x="13810" y="12543"/>
                  </a:cubicBezTo>
                  <a:cubicBezTo>
                    <a:pt x="14811" y="12276"/>
                    <a:pt x="15311" y="12109"/>
                    <a:pt x="15311" y="12109"/>
                  </a:cubicBezTo>
                  <a:cubicBezTo>
                    <a:pt x="17079" y="11609"/>
                    <a:pt x="17546" y="10642"/>
                    <a:pt x="17546" y="10642"/>
                  </a:cubicBezTo>
                  <a:cubicBezTo>
                    <a:pt x="17546" y="10642"/>
                    <a:pt x="17551" y="10642"/>
                    <a:pt x="17561" y="10642"/>
                  </a:cubicBezTo>
                  <a:cubicBezTo>
                    <a:pt x="17754" y="10642"/>
                    <a:pt x="19792" y="10611"/>
                    <a:pt x="20015" y="9341"/>
                  </a:cubicBezTo>
                  <a:cubicBezTo>
                    <a:pt x="20315" y="7873"/>
                    <a:pt x="17146" y="8073"/>
                    <a:pt x="15311" y="7139"/>
                  </a:cubicBezTo>
                  <a:cubicBezTo>
                    <a:pt x="11142" y="5004"/>
                    <a:pt x="5838" y="768"/>
                    <a:pt x="467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 name="Google Shape;814;p43"/>
            <p:cNvSpPr/>
            <p:nvPr/>
          </p:nvSpPr>
          <p:spPr>
            <a:xfrm>
              <a:off x="6053897" y="2548679"/>
              <a:ext cx="181928" cy="59180"/>
            </a:xfrm>
            <a:custGeom>
              <a:rect b="b" l="l" r="r" t="t"/>
              <a:pathLst>
                <a:path extrusionOk="0" h="2710" w="8331">
                  <a:moveTo>
                    <a:pt x="96" y="0"/>
                  </a:moveTo>
                  <a:cubicBezTo>
                    <a:pt x="42" y="0"/>
                    <a:pt x="1" y="74"/>
                    <a:pt x="58" y="74"/>
                  </a:cubicBezTo>
                  <a:cubicBezTo>
                    <a:pt x="2526" y="1675"/>
                    <a:pt x="5362" y="2576"/>
                    <a:pt x="8264" y="2709"/>
                  </a:cubicBezTo>
                  <a:cubicBezTo>
                    <a:pt x="8330" y="2709"/>
                    <a:pt x="8330" y="2609"/>
                    <a:pt x="8264" y="2609"/>
                  </a:cubicBezTo>
                  <a:cubicBezTo>
                    <a:pt x="6796" y="2409"/>
                    <a:pt x="5328" y="2075"/>
                    <a:pt x="3861" y="1675"/>
                  </a:cubicBezTo>
                  <a:cubicBezTo>
                    <a:pt x="2593" y="1175"/>
                    <a:pt x="1325" y="641"/>
                    <a:pt x="125" y="7"/>
                  </a:cubicBezTo>
                  <a:cubicBezTo>
                    <a:pt x="115" y="2"/>
                    <a:pt x="106" y="0"/>
                    <a:pt x="9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 name="Google Shape;815;p43"/>
            <p:cNvSpPr/>
            <p:nvPr/>
          </p:nvSpPr>
          <p:spPr>
            <a:xfrm>
              <a:off x="6017277" y="2599079"/>
              <a:ext cx="169022" cy="39984"/>
            </a:xfrm>
            <a:custGeom>
              <a:rect b="b" l="l" r="r" t="t"/>
              <a:pathLst>
                <a:path extrusionOk="0" h="1831" w="7740">
                  <a:moveTo>
                    <a:pt x="134" y="1"/>
                  </a:moveTo>
                  <a:cubicBezTo>
                    <a:pt x="34" y="1"/>
                    <a:pt x="0" y="101"/>
                    <a:pt x="67" y="134"/>
                  </a:cubicBezTo>
                  <a:cubicBezTo>
                    <a:pt x="2166" y="1257"/>
                    <a:pt x="4474" y="1830"/>
                    <a:pt x="6829" y="1830"/>
                  </a:cubicBezTo>
                  <a:cubicBezTo>
                    <a:pt x="7132" y="1830"/>
                    <a:pt x="7435" y="1821"/>
                    <a:pt x="7739" y="1802"/>
                  </a:cubicBezTo>
                  <a:cubicBezTo>
                    <a:pt x="3536" y="1435"/>
                    <a:pt x="1368" y="534"/>
                    <a:pt x="1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43"/>
            <p:cNvSpPr/>
            <p:nvPr/>
          </p:nvSpPr>
          <p:spPr>
            <a:xfrm>
              <a:off x="5951722" y="2371035"/>
              <a:ext cx="292841" cy="109231"/>
            </a:xfrm>
            <a:custGeom>
              <a:rect b="b" l="l" r="r" t="t"/>
              <a:pathLst>
                <a:path extrusionOk="0" h="5002" w="13410">
                  <a:moveTo>
                    <a:pt x="3631" y="1"/>
                  </a:moveTo>
                  <a:cubicBezTo>
                    <a:pt x="1877" y="1"/>
                    <a:pt x="0" y="170"/>
                    <a:pt x="0" y="170"/>
                  </a:cubicBezTo>
                  <a:cubicBezTo>
                    <a:pt x="1134" y="904"/>
                    <a:pt x="3770" y="2938"/>
                    <a:pt x="5904" y="4406"/>
                  </a:cubicBezTo>
                  <a:cubicBezTo>
                    <a:pt x="5586" y="4038"/>
                    <a:pt x="5627" y="3815"/>
                    <a:pt x="6135" y="3815"/>
                  </a:cubicBezTo>
                  <a:cubicBezTo>
                    <a:pt x="6318" y="3815"/>
                    <a:pt x="6562" y="3844"/>
                    <a:pt x="6872" y="3906"/>
                  </a:cubicBezTo>
                  <a:cubicBezTo>
                    <a:pt x="7672" y="4047"/>
                    <a:pt x="10081" y="5001"/>
                    <a:pt x="11608" y="5001"/>
                  </a:cubicBezTo>
                  <a:cubicBezTo>
                    <a:pt x="12245" y="5001"/>
                    <a:pt x="12729" y="4835"/>
                    <a:pt x="12876" y="4373"/>
                  </a:cubicBezTo>
                  <a:cubicBezTo>
                    <a:pt x="13410" y="2805"/>
                    <a:pt x="7205" y="303"/>
                    <a:pt x="5271" y="70"/>
                  </a:cubicBezTo>
                  <a:cubicBezTo>
                    <a:pt x="4787" y="20"/>
                    <a:pt x="4216" y="1"/>
                    <a:pt x="3631"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43"/>
            <p:cNvSpPr/>
            <p:nvPr/>
          </p:nvSpPr>
          <p:spPr>
            <a:xfrm>
              <a:off x="5450562" y="1773378"/>
              <a:ext cx="223660" cy="367569"/>
            </a:xfrm>
            <a:custGeom>
              <a:rect b="b" l="l" r="r" t="t"/>
              <a:pathLst>
                <a:path extrusionOk="0" h="16832" w="10242">
                  <a:moveTo>
                    <a:pt x="3278" y="0"/>
                  </a:moveTo>
                  <a:cubicBezTo>
                    <a:pt x="2124" y="0"/>
                    <a:pt x="1122" y="1666"/>
                    <a:pt x="734" y="5790"/>
                  </a:cubicBezTo>
                  <a:cubicBezTo>
                    <a:pt x="0" y="13595"/>
                    <a:pt x="234" y="16831"/>
                    <a:pt x="234" y="16831"/>
                  </a:cubicBezTo>
                  <a:lnTo>
                    <a:pt x="10241" y="13996"/>
                  </a:lnTo>
                  <a:cubicBezTo>
                    <a:pt x="10241" y="13996"/>
                    <a:pt x="8440" y="7825"/>
                    <a:pt x="6405" y="3421"/>
                  </a:cubicBezTo>
                  <a:cubicBezTo>
                    <a:pt x="5461" y="1329"/>
                    <a:pt x="4309" y="0"/>
                    <a:pt x="3278"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43"/>
            <p:cNvSpPr/>
            <p:nvPr/>
          </p:nvSpPr>
          <p:spPr>
            <a:xfrm>
              <a:off x="5615192" y="2006881"/>
              <a:ext cx="38631" cy="25506"/>
            </a:xfrm>
            <a:custGeom>
              <a:rect b="b" l="l" r="r" t="t"/>
              <a:pathLst>
                <a:path extrusionOk="0" h="1168" w="1769">
                  <a:moveTo>
                    <a:pt x="0" y="0"/>
                  </a:moveTo>
                  <a:lnTo>
                    <a:pt x="0" y="100"/>
                  </a:lnTo>
                  <a:lnTo>
                    <a:pt x="334" y="100"/>
                  </a:lnTo>
                  <a:cubicBezTo>
                    <a:pt x="601" y="100"/>
                    <a:pt x="801" y="334"/>
                    <a:pt x="801" y="601"/>
                  </a:cubicBezTo>
                  <a:cubicBezTo>
                    <a:pt x="801" y="901"/>
                    <a:pt x="1068" y="1168"/>
                    <a:pt x="1401" y="1168"/>
                  </a:cubicBezTo>
                  <a:lnTo>
                    <a:pt x="1735" y="1168"/>
                  </a:lnTo>
                  <a:lnTo>
                    <a:pt x="1768" y="1068"/>
                  </a:lnTo>
                  <a:lnTo>
                    <a:pt x="1401" y="1068"/>
                  </a:lnTo>
                  <a:cubicBezTo>
                    <a:pt x="1134" y="1068"/>
                    <a:pt x="934" y="834"/>
                    <a:pt x="934" y="601"/>
                  </a:cubicBezTo>
                  <a:cubicBezTo>
                    <a:pt x="934" y="267"/>
                    <a:pt x="667" y="0"/>
                    <a:pt x="36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43"/>
            <p:cNvSpPr/>
            <p:nvPr/>
          </p:nvSpPr>
          <p:spPr>
            <a:xfrm>
              <a:off x="5463665" y="1900535"/>
              <a:ext cx="9499" cy="41535"/>
            </a:xfrm>
            <a:custGeom>
              <a:rect b="b" l="l" r="r" t="t"/>
              <a:pathLst>
                <a:path extrusionOk="0" h="1902" w="435">
                  <a:moveTo>
                    <a:pt x="101" y="0"/>
                  </a:moveTo>
                  <a:lnTo>
                    <a:pt x="101" y="167"/>
                  </a:lnTo>
                  <a:cubicBezTo>
                    <a:pt x="301" y="334"/>
                    <a:pt x="301" y="634"/>
                    <a:pt x="101" y="834"/>
                  </a:cubicBezTo>
                  <a:cubicBezTo>
                    <a:pt x="68" y="867"/>
                    <a:pt x="68" y="867"/>
                    <a:pt x="34" y="901"/>
                  </a:cubicBezTo>
                  <a:lnTo>
                    <a:pt x="1" y="1501"/>
                  </a:lnTo>
                  <a:cubicBezTo>
                    <a:pt x="1" y="1535"/>
                    <a:pt x="68" y="1601"/>
                    <a:pt x="101" y="1668"/>
                  </a:cubicBezTo>
                  <a:lnTo>
                    <a:pt x="334" y="1902"/>
                  </a:lnTo>
                  <a:lnTo>
                    <a:pt x="435" y="1835"/>
                  </a:lnTo>
                  <a:lnTo>
                    <a:pt x="168" y="1601"/>
                  </a:lnTo>
                  <a:cubicBezTo>
                    <a:pt x="1" y="1401"/>
                    <a:pt x="1" y="1101"/>
                    <a:pt x="168" y="901"/>
                  </a:cubicBezTo>
                  <a:cubicBezTo>
                    <a:pt x="268" y="801"/>
                    <a:pt x="334" y="667"/>
                    <a:pt x="334" y="501"/>
                  </a:cubicBezTo>
                  <a:cubicBezTo>
                    <a:pt x="334" y="334"/>
                    <a:pt x="268" y="200"/>
                    <a:pt x="168" y="67"/>
                  </a:cubicBezTo>
                  <a:lnTo>
                    <a:pt x="1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 name="Google Shape;820;p43"/>
            <p:cNvSpPr/>
            <p:nvPr/>
          </p:nvSpPr>
          <p:spPr>
            <a:xfrm>
              <a:off x="5519043" y="2097920"/>
              <a:ext cx="45182" cy="13146"/>
            </a:xfrm>
            <a:custGeom>
              <a:rect b="b" l="l" r="r" t="t"/>
              <a:pathLst>
                <a:path extrusionOk="0" h="602" w="2069">
                  <a:moveTo>
                    <a:pt x="2001" y="1"/>
                  </a:moveTo>
                  <a:lnTo>
                    <a:pt x="1735" y="268"/>
                  </a:lnTo>
                  <a:cubicBezTo>
                    <a:pt x="1651" y="351"/>
                    <a:pt x="1534" y="393"/>
                    <a:pt x="1414" y="393"/>
                  </a:cubicBezTo>
                  <a:cubicBezTo>
                    <a:pt x="1293" y="393"/>
                    <a:pt x="1168" y="351"/>
                    <a:pt x="1067" y="268"/>
                  </a:cubicBezTo>
                  <a:cubicBezTo>
                    <a:pt x="951" y="151"/>
                    <a:pt x="801" y="93"/>
                    <a:pt x="650" y="93"/>
                  </a:cubicBezTo>
                  <a:cubicBezTo>
                    <a:pt x="500" y="93"/>
                    <a:pt x="350" y="151"/>
                    <a:pt x="234" y="268"/>
                  </a:cubicBezTo>
                  <a:lnTo>
                    <a:pt x="0" y="501"/>
                  </a:lnTo>
                  <a:lnTo>
                    <a:pt x="67" y="601"/>
                  </a:lnTo>
                  <a:lnTo>
                    <a:pt x="334" y="335"/>
                  </a:lnTo>
                  <a:cubicBezTo>
                    <a:pt x="417" y="251"/>
                    <a:pt x="534" y="209"/>
                    <a:pt x="655" y="209"/>
                  </a:cubicBezTo>
                  <a:cubicBezTo>
                    <a:pt x="776" y="209"/>
                    <a:pt x="901" y="251"/>
                    <a:pt x="1001" y="335"/>
                  </a:cubicBezTo>
                  <a:cubicBezTo>
                    <a:pt x="1117" y="451"/>
                    <a:pt x="1268" y="510"/>
                    <a:pt x="1418" y="510"/>
                  </a:cubicBezTo>
                  <a:cubicBezTo>
                    <a:pt x="1568" y="510"/>
                    <a:pt x="1718" y="451"/>
                    <a:pt x="1835" y="335"/>
                  </a:cubicBezTo>
                  <a:lnTo>
                    <a:pt x="2068" y="68"/>
                  </a:lnTo>
                  <a:lnTo>
                    <a:pt x="200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43"/>
            <p:cNvSpPr/>
            <p:nvPr/>
          </p:nvSpPr>
          <p:spPr>
            <a:xfrm>
              <a:off x="5514654" y="1837164"/>
              <a:ext cx="45924" cy="13124"/>
            </a:xfrm>
            <a:custGeom>
              <a:rect b="b" l="l" r="r" t="t"/>
              <a:pathLst>
                <a:path extrusionOk="0" h="601" w="2103">
                  <a:moveTo>
                    <a:pt x="2002" y="0"/>
                  </a:moveTo>
                  <a:lnTo>
                    <a:pt x="1735" y="267"/>
                  </a:lnTo>
                  <a:cubicBezTo>
                    <a:pt x="1669" y="334"/>
                    <a:pt x="1535" y="400"/>
                    <a:pt x="1402" y="400"/>
                  </a:cubicBezTo>
                  <a:cubicBezTo>
                    <a:pt x="1268" y="400"/>
                    <a:pt x="1168" y="334"/>
                    <a:pt x="1068" y="267"/>
                  </a:cubicBezTo>
                  <a:cubicBezTo>
                    <a:pt x="952" y="150"/>
                    <a:pt x="801" y="92"/>
                    <a:pt x="651" y="92"/>
                  </a:cubicBezTo>
                  <a:cubicBezTo>
                    <a:pt x="501" y="92"/>
                    <a:pt x="351" y="150"/>
                    <a:pt x="234" y="267"/>
                  </a:cubicBezTo>
                  <a:lnTo>
                    <a:pt x="1" y="500"/>
                  </a:lnTo>
                  <a:lnTo>
                    <a:pt x="68" y="601"/>
                  </a:lnTo>
                  <a:lnTo>
                    <a:pt x="334" y="334"/>
                  </a:lnTo>
                  <a:cubicBezTo>
                    <a:pt x="418" y="250"/>
                    <a:pt x="535" y="209"/>
                    <a:pt x="656" y="209"/>
                  </a:cubicBezTo>
                  <a:cubicBezTo>
                    <a:pt x="776" y="209"/>
                    <a:pt x="902" y="250"/>
                    <a:pt x="1002" y="334"/>
                  </a:cubicBezTo>
                  <a:cubicBezTo>
                    <a:pt x="1102" y="434"/>
                    <a:pt x="1268" y="500"/>
                    <a:pt x="1402" y="500"/>
                  </a:cubicBezTo>
                  <a:cubicBezTo>
                    <a:pt x="1569" y="500"/>
                    <a:pt x="1702" y="434"/>
                    <a:pt x="1836" y="334"/>
                  </a:cubicBezTo>
                  <a:lnTo>
                    <a:pt x="2102" y="67"/>
                  </a:lnTo>
                  <a:lnTo>
                    <a:pt x="200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 name="Google Shape;822;p43"/>
            <p:cNvSpPr/>
            <p:nvPr/>
          </p:nvSpPr>
          <p:spPr>
            <a:xfrm>
              <a:off x="5528499" y="1963906"/>
              <a:ext cx="26249" cy="38631"/>
            </a:xfrm>
            <a:custGeom>
              <a:rect b="b" l="l" r="r" t="t"/>
              <a:pathLst>
                <a:path extrusionOk="0" h="1769" w="1202">
                  <a:moveTo>
                    <a:pt x="1068" y="0"/>
                  </a:moveTo>
                  <a:lnTo>
                    <a:pt x="1068" y="367"/>
                  </a:lnTo>
                  <a:cubicBezTo>
                    <a:pt x="1068" y="601"/>
                    <a:pt x="868" y="834"/>
                    <a:pt x="601" y="834"/>
                  </a:cubicBezTo>
                  <a:cubicBezTo>
                    <a:pt x="268" y="834"/>
                    <a:pt x="1" y="1101"/>
                    <a:pt x="1" y="1401"/>
                  </a:cubicBezTo>
                  <a:lnTo>
                    <a:pt x="1" y="1768"/>
                  </a:lnTo>
                  <a:lnTo>
                    <a:pt x="134" y="1768"/>
                  </a:lnTo>
                  <a:lnTo>
                    <a:pt x="134" y="1401"/>
                  </a:lnTo>
                  <a:cubicBezTo>
                    <a:pt x="134" y="1168"/>
                    <a:pt x="334" y="934"/>
                    <a:pt x="601" y="934"/>
                  </a:cubicBezTo>
                  <a:cubicBezTo>
                    <a:pt x="935" y="934"/>
                    <a:pt x="1202" y="667"/>
                    <a:pt x="1202" y="367"/>
                  </a:cubicBezTo>
                  <a:lnTo>
                    <a:pt x="120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 name="Google Shape;823;p43"/>
            <p:cNvSpPr/>
            <p:nvPr/>
          </p:nvSpPr>
          <p:spPr>
            <a:xfrm>
              <a:off x="5455650" y="2065143"/>
              <a:ext cx="5852" cy="2206"/>
            </a:xfrm>
            <a:custGeom>
              <a:rect b="b" l="l" r="r" t="t"/>
              <a:pathLst>
                <a:path extrusionOk="0" h="101" w="268">
                  <a:moveTo>
                    <a:pt x="1" y="1"/>
                  </a:moveTo>
                  <a:cubicBezTo>
                    <a:pt x="1" y="34"/>
                    <a:pt x="1" y="68"/>
                    <a:pt x="1" y="101"/>
                  </a:cubicBezTo>
                  <a:lnTo>
                    <a:pt x="268" y="101"/>
                  </a:lnTo>
                  <a:lnTo>
                    <a:pt x="268"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43"/>
            <p:cNvSpPr/>
            <p:nvPr/>
          </p:nvSpPr>
          <p:spPr>
            <a:xfrm>
              <a:off x="5462267" y="2038938"/>
              <a:ext cx="190095" cy="54113"/>
            </a:xfrm>
            <a:custGeom>
              <a:rect b="b" l="l" r="r" t="t"/>
              <a:pathLst>
                <a:path extrusionOk="0" h="2478" w="8705">
                  <a:moveTo>
                    <a:pt x="8671" y="0"/>
                  </a:moveTo>
                  <a:cubicBezTo>
                    <a:pt x="7971" y="234"/>
                    <a:pt x="3234" y="1368"/>
                    <a:pt x="65" y="2435"/>
                  </a:cubicBezTo>
                  <a:cubicBezTo>
                    <a:pt x="12" y="2435"/>
                    <a:pt x="1" y="2478"/>
                    <a:pt x="33" y="2478"/>
                  </a:cubicBezTo>
                  <a:cubicBezTo>
                    <a:pt x="41" y="2478"/>
                    <a:pt x="52" y="2475"/>
                    <a:pt x="65" y="2468"/>
                  </a:cubicBezTo>
                  <a:cubicBezTo>
                    <a:pt x="2967" y="1835"/>
                    <a:pt x="5836" y="1034"/>
                    <a:pt x="8671" y="67"/>
                  </a:cubicBezTo>
                  <a:cubicBezTo>
                    <a:pt x="8704" y="67"/>
                    <a:pt x="8671" y="0"/>
                    <a:pt x="86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 name="Google Shape;825;p43"/>
            <p:cNvSpPr/>
            <p:nvPr/>
          </p:nvSpPr>
          <p:spPr>
            <a:xfrm>
              <a:off x="5451283" y="1932767"/>
              <a:ext cx="24786" cy="210361"/>
            </a:xfrm>
            <a:custGeom>
              <a:rect b="b" l="l" r="r" t="t"/>
              <a:pathLst>
                <a:path extrusionOk="0" h="9633" w="1135">
                  <a:moveTo>
                    <a:pt x="685" y="0"/>
                  </a:moveTo>
                  <a:cubicBezTo>
                    <a:pt x="676" y="0"/>
                    <a:pt x="668" y="9"/>
                    <a:pt x="668" y="25"/>
                  </a:cubicBezTo>
                  <a:cubicBezTo>
                    <a:pt x="501" y="692"/>
                    <a:pt x="401" y="1393"/>
                    <a:pt x="368" y="2093"/>
                  </a:cubicBezTo>
                  <a:lnTo>
                    <a:pt x="368" y="2027"/>
                  </a:lnTo>
                  <a:cubicBezTo>
                    <a:pt x="301" y="1660"/>
                    <a:pt x="268" y="1326"/>
                    <a:pt x="234" y="959"/>
                  </a:cubicBezTo>
                  <a:cubicBezTo>
                    <a:pt x="234" y="943"/>
                    <a:pt x="218" y="934"/>
                    <a:pt x="201" y="934"/>
                  </a:cubicBezTo>
                  <a:cubicBezTo>
                    <a:pt x="184" y="934"/>
                    <a:pt x="168" y="943"/>
                    <a:pt x="168" y="959"/>
                  </a:cubicBezTo>
                  <a:cubicBezTo>
                    <a:pt x="168" y="1326"/>
                    <a:pt x="168" y="1693"/>
                    <a:pt x="201" y="2027"/>
                  </a:cubicBezTo>
                  <a:cubicBezTo>
                    <a:pt x="201" y="2193"/>
                    <a:pt x="234" y="2360"/>
                    <a:pt x="268" y="2527"/>
                  </a:cubicBezTo>
                  <a:lnTo>
                    <a:pt x="301" y="2660"/>
                  </a:lnTo>
                  <a:cubicBezTo>
                    <a:pt x="234" y="3361"/>
                    <a:pt x="168" y="4095"/>
                    <a:pt x="134" y="4795"/>
                  </a:cubicBezTo>
                  <a:cubicBezTo>
                    <a:pt x="68" y="5563"/>
                    <a:pt x="34" y="6363"/>
                    <a:pt x="34" y="7164"/>
                  </a:cubicBezTo>
                  <a:cubicBezTo>
                    <a:pt x="1" y="7998"/>
                    <a:pt x="34" y="8798"/>
                    <a:pt x="134" y="9632"/>
                  </a:cubicBezTo>
                  <a:cubicBezTo>
                    <a:pt x="468" y="9565"/>
                    <a:pt x="801" y="9465"/>
                    <a:pt x="1102" y="9332"/>
                  </a:cubicBezTo>
                  <a:cubicBezTo>
                    <a:pt x="1102" y="9332"/>
                    <a:pt x="1135" y="9265"/>
                    <a:pt x="1102" y="9265"/>
                  </a:cubicBezTo>
                  <a:cubicBezTo>
                    <a:pt x="801" y="9332"/>
                    <a:pt x="501" y="9399"/>
                    <a:pt x="234" y="9499"/>
                  </a:cubicBezTo>
                  <a:cubicBezTo>
                    <a:pt x="234" y="7931"/>
                    <a:pt x="334" y="6396"/>
                    <a:pt x="434" y="4829"/>
                  </a:cubicBezTo>
                  <a:cubicBezTo>
                    <a:pt x="468" y="4028"/>
                    <a:pt x="535" y="3228"/>
                    <a:pt x="568" y="2427"/>
                  </a:cubicBezTo>
                  <a:cubicBezTo>
                    <a:pt x="635" y="1660"/>
                    <a:pt x="701" y="826"/>
                    <a:pt x="701" y="25"/>
                  </a:cubicBezTo>
                  <a:cubicBezTo>
                    <a:pt x="701" y="9"/>
                    <a:pt x="693" y="0"/>
                    <a:pt x="68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 name="Google Shape;826;p43"/>
            <p:cNvSpPr/>
            <p:nvPr/>
          </p:nvSpPr>
          <p:spPr>
            <a:xfrm>
              <a:off x="5618817" y="1918747"/>
              <a:ext cx="56122" cy="163912"/>
            </a:xfrm>
            <a:custGeom>
              <a:rect b="b" l="l" r="r" t="t"/>
              <a:pathLst>
                <a:path extrusionOk="0" h="7506" w="2570">
                  <a:moveTo>
                    <a:pt x="1" y="0"/>
                  </a:moveTo>
                  <a:cubicBezTo>
                    <a:pt x="401" y="1201"/>
                    <a:pt x="835" y="2435"/>
                    <a:pt x="1235" y="3636"/>
                  </a:cubicBezTo>
                  <a:cubicBezTo>
                    <a:pt x="1669" y="4870"/>
                    <a:pt x="2102" y="6071"/>
                    <a:pt x="2503" y="7305"/>
                  </a:cubicBezTo>
                  <a:cubicBezTo>
                    <a:pt x="2503" y="7305"/>
                    <a:pt x="1869" y="7505"/>
                    <a:pt x="1869" y="7505"/>
                  </a:cubicBezTo>
                  <a:cubicBezTo>
                    <a:pt x="2102" y="7472"/>
                    <a:pt x="2369" y="7439"/>
                    <a:pt x="2569" y="7372"/>
                  </a:cubicBezTo>
                  <a:cubicBezTo>
                    <a:pt x="2236" y="6138"/>
                    <a:pt x="1902" y="4804"/>
                    <a:pt x="1469" y="3603"/>
                  </a:cubicBezTo>
                  <a:cubicBezTo>
                    <a:pt x="1335" y="3169"/>
                    <a:pt x="1168" y="2769"/>
                    <a:pt x="1002" y="2335"/>
                  </a:cubicBezTo>
                  <a:cubicBezTo>
                    <a:pt x="902" y="1835"/>
                    <a:pt x="768" y="1368"/>
                    <a:pt x="635" y="867"/>
                  </a:cubicBezTo>
                  <a:cubicBezTo>
                    <a:pt x="635" y="856"/>
                    <a:pt x="627" y="853"/>
                    <a:pt x="617" y="853"/>
                  </a:cubicBezTo>
                  <a:cubicBezTo>
                    <a:pt x="598" y="853"/>
                    <a:pt x="568" y="867"/>
                    <a:pt x="568" y="867"/>
                  </a:cubicBezTo>
                  <a:cubicBezTo>
                    <a:pt x="635" y="1168"/>
                    <a:pt x="701" y="1434"/>
                    <a:pt x="768" y="1701"/>
                  </a:cubicBezTo>
                  <a:cubicBezTo>
                    <a:pt x="535" y="1134"/>
                    <a:pt x="268" y="567"/>
                    <a:pt x="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43"/>
            <p:cNvSpPr/>
            <p:nvPr/>
          </p:nvSpPr>
          <p:spPr>
            <a:xfrm>
              <a:off x="4862732" y="3271680"/>
              <a:ext cx="237483" cy="545392"/>
            </a:xfrm>
            <a:custGeom>
              <a:rect b="b" l="l" r="r" t="t"/>
              <a:pathLst>
                <a:path extrusionOk="0" h="24975" w="10875">
                  <a:moveTo>
                    <a:pt x="6819" y="0"/>
                  </a:moveTo>
                  <a:cubicBezTo>
                    <a:pt x="6544" y="0"/>
                    <a:pt x="6261" y="38"/>
                    <a:pt x="5971" y="122"/>
                  </a:cubicBezTo>
                  <a:cubicBezTo>
                    <a:pt x="4137" y="622"/>
                    <a:pt x="3403" y="2624"/>
                    <a:pt x="3102" y="4292"/>
                  </a:cubicBezTo>
                  <a:cubicBezTo>
                    <a:pt x="2669" y="6460"/>
                    <a:pt x="2335" y="8628"/>
                    <a:pt x="2002" y="10796"/>
                  </a:cubicBezTo>
                  <a:cubicBezTo>
                    <a:pt x="1668" y="12998"/>
                    <a:pt x="1335" y="15199"/>
                    <a:pt x="1001" y="17401"/>
                  </a:cubicBezTo>
                  <a:cubicBezTo>
                    <a:pt x="834" y="18635"/>
                    <a:pt x="634" y="19869"/>
                    <a:pt x="467" y="21137"/>
                  </a:cubicBezTo>
                  <a:cubicBezTo>
                    <a:pt x="401" y="21737"/>
                    <a:pt x="300" y="22371"/>
                    <a:pt x="234" y="22972"/>
                  </a:cubicBezTo>
                  <a:cubicBezTo>
                    <a:pt x="134" y="23605"/>
                    <a:pt x="34" y="24206"/>
                    <a:pt x="0" y="24806"/>
                  </a:cubicBezTo>
                  <a:cubicBezTo>
                    <a:pt x="0" y="24915"/>
                    <a:pt x="88" y="24974"/>
                    <a:pt x="174" y="24974"/>
                  </a:cubicBezTo>
                  <a:cubicBezTo>
                    <a:pt x="247" y="24974"/>
                    <a:pt x="319" y="24931"/>
                    <a:pt x="334" y="24840"/>
                  </a:cubicBezTo>
                  <a:cubicBezTo>
                    <a:pt x="567" y="23805"/>
                    <a:pt x="667" y="22738"/>
                    <a:pt x="834" y="21704"/>
                  </a:cubicBezTo>
                  <a:cubicBezTo>
                    <a:pt x="968" y="20637"/>
                    <a:pt x="1134" y="19569"/>
                    <a:pt x="1268" y="18535"/>
                  </a:cubicBezTo>
                  <a:cubicBezTo>
                    <a:pt x="1601" y="16434"/>
                    <a:pt x="1902" y="14332"/>
                    <a:pt x="2235" y="12231"/>
                  </a:cubicBezTo>
                  <a:cubicBezTo>
                    <a:pt x="2535" y="10129"/>
                    <a:pt x="2869" y="8028"/>
                    <a:pt x="3203" y="5926"/>
                  </a:cubicBezTo>
                  <a:cubicBezTo>
                    <a:pt x="3503" y="4158"/>
                    <a:pt x="3636" y="1957"/>
                    <a:pt x="5204" y="789"/>
                  </a:cubicBezTo>
                  <a:cubicBezTo>
                    <a:pt x="5724" y="429"/>
                    <a:pt x="6329" y="249"/>
                    <a:pt x="6938" y="249"/>
                  </a:cubicBezTo>
                  <a:cubicBezTo>
                    <a:pt x="7344" y="249"/>
                    <a:pt x="7752" y="329"/>
                    <a:pt x="8139" y="489"/>
                  </a:cubicBezTo>
                  <a:cubicBezTo>
                    <a:pt x="9140" y="956"/>
                    <a:pt x="10041" y="1590"/>
                    <a:pt x="10808" y="2390"/>
                  </a:cubicBezTo>
                  <a:cubicBezTo>
                    <a:pt x="10841" y="2390"/>
                    <a:pt x="10875" y="2357"/>
                    <a:pt x="10875" y="2323"/>
                  </a:cubicBezTo>
                  <a:cubicBezTo>
                    <a:pt x="9765" y="1271"/>
                    <a:pt x="8414" y="0"/>
                    <a:pt x="681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 name="Google Shape;828;p43"/>
            <p:cNvSpPr/>
            <p:nvPr/>
          </p:nvSpPr>
          <p:spPr>
            <a:xfrm>
              <a:off x="4947962" y="3213725"/>
              <a:ext cx="294304" cy="309765"/>
            </a:xfrm>
            <a:custGeom>
              <a:rect b="b" l="l" r="r" t="t"/>
              <a:pathLst>
                <a:path extrusionOk="0" h="14185" w="13477">
                  <a:moveTo>
                    <a:pt x="6788" y="1"/>
                  </a:moveTo>
                  <a:cubicBezTo>
                    <a:pt x="5261" y="1"/>
                    <a:pt x="4248" y="1592"/>
                    <a:pt x="5204" y="3710"/>
                  </a:cubicBezTo>
                  <a:cubicBezTo>
                    <a:pt x="5204" y="3710"/>
                    <a:pt x="4565" y="3480"/>
                    <a:pt x="3762" y="3480"/>
                  </a:cubicBezTo>
                  <a:cubicBezTo>
                    <a:pt x="2944" y="3480"/>
                    <a:pt x="1957" y="3718"/>
                    <a:pt x="1301" y="4677"/>
                  </a:cubicBezTo>
                  <a:cubicBezTo>
                    <a:pt x="0" y="6579"/>
                    <a:pt x="1534" y="11449"/>
                    <a:pt x="13476" y="14184"/>
                  </a:cubicBezTo>
                  <a:cubicBezTo>
                    <a:pt x="13109" y="10448"/>
                    <a:pt x="12142" y="6812"/>
                    <a:pt x="10608" y="3410"/>
                  </a:cubicBezTo>
                  <a:cubicBezTo>
                    <a:pt x="9482" y="969"/>
                    <a:pt x="7979" y="1"/>
                    <a:pt x="6788"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 name="Google Shape;829;p43"/>
            <p:cNvSpPr/>
            <p:nvPr/>
          </p:nvSpPr>
          <p:spPr>
            <a:xfrm>
              <a:off x="5031139" y="3290962"/>
              <a:ext cx="195817" cy="216497"/>
            </a:xfrm>
            <a:custGeom>
              <a:rect b="b" l="l" r="r" t="t"/>
              <a:pathLst>
                <a:path extrusionOk="0" h="9914" w="8967">
                  <a:moveTo>
                    <a:pt x="4770" y="1"/>
                  </a:moveTo>
                  <a:cubicBezTo>
                    <a:pt x="4759" y="1"/>
                    <a:pt x="4745" y="11"/>
                    <a:pt x="4730" y="39"/>
                  </a:cubicBezTo>
                  <a:cubicBezTo>
                    <a:pt x="4430" y="1174"/>
                    <a:pt x="4263" y="2374"/>
                    <a:pt x="4297" y="3575"/>
                  </a:cubicBezTo>
                  <a:cubicBezTo>
                    <a:pt x="4063" y="3308"/>
                    <a:pt x="3796" y="3042"/>
                    <a:pt x="3530" y="2741"/>
                  </a:cubicBezTo>
                  <a:cubicBezTo>
                    <a:pt x="2963" y="2141"/>
                    <a:pt x="2362" y="1507"/>
                    <a:pt x="1762" y="907"/>
                  </a:cubicBezTo>
                  <a:cubicBezTo>
                    <a:pt x="1728" y="907"/>
                    <a:pt x="1695" y="907"/>
                    <a:pt x="1728" y="940"/>
                  </a:cubicBezTo>
                  <a:cubicBezTo>
                    <a:pt x="2729" y="2041"/>
                    <a:pt x="3696" y="3142"/>
                    <a:pt x="4630" y="4276"/>
                  </a:cubicBezTo>
                  <a:cubicBezTo>
                    <a:pt x="3897" y="4276"/>
                    <a:pt x="3163" y="4309"/>
                    <a:pt x="2429" y="4376"/>
                  </a:cubicBezTo>
                  <a:cubicBezTo>
                    <a:pt x="1628" y="4409"/>
                    <a:pt x="828" y="4543"/>
                    <a:pt x="27" y="4643"/>
                  </a:cubicBezTo>
                  <a:cubicBezTo>
                    <a:pt x="0" y="4643"/>
                    <a:pt x="16" y="4685"/>
                    <a:pt x="24" y="4685"/>
                  </a:cubicBezTo>
                  <a:cubicBezTo>
                    <a:pt x="26" y="4685"/>
                    <a:pt x="27" y="4683"/>
                    <a:pt x="27" y="4676"/>
                  </a:cubicBezTo>
                  <a:cubicBezTo>
                    <a:pt x="828" y="4576"/>
                    <a:pt x="1628" y="4509"/>
                    <a:pt x="2429" y="4476"/>
                  </a:cubicBezTo>
                  <a:cubicBezTo>
                    <a:pt x="2685" y="4465"/>
                    <a:pt x="2940" y="4461"/>
                    <a:pt x="3197" y="4461"/>
                  </a:cubicBezTo>
                  <a:cubicBezTo>
                    <a:pt x="3711" y="4461"/>
                    <a:pt x="4230" y="4476"/>
                    <a:pt x="4764" y="4476"/>
                  </a:cubicBezTo>
                  <a:cubicBezTo>
                    <a:pt x="5264" y="5110"/>
                    <a:pt x="5765" y="5744"/>
                    <a:pt x="6232" y="6344"/>
                  </a:cubicBezTo>
                  <a:lnTo>
                    <a:pt x="5598" y="6344"/>
                  </a:lnTo>
                  <a:cubicBezTo>
                    <a:pt x="5231" y="6344"/>
                    <a:pt x="4864" y="6377"/>
                    <a:pt x="4497" y="6411"/>
                  </a:cubicBezTo>
                  <a:cubicBezTo>
                    <a:pt x="3763" y="6477"/>
                    <a:pt x="3029" y="6577"/>
                    <a:pt x="2295" y="6744"/>
                  </a:cubicBezTo>
                  <a:cubicBezTo>
                    <a:pt x="2295" y="6744"/>
                    <a:pt x="2295" y="6778"/>
                    <a:pt x="2295" y="6811"/>
                  </a:cubicBezTo>
                  <a:cubicBezTo>
                    <a:pt x="3029" y="6711"/>
                    <a:pt x="3763" y="6644"/>
                    <a:pt x="4497" y="6611"/>
                  </a:cubicBezTo>
                  <a:lnTo>
                    <a:pt x="6098" y="6611"/>
                  </a:lnTo>
                  <a:cubicBezTo>
                    <a:pt x="6148" y="6627"/>
                    <a:pt x="6198" y="6636"/>
                    <a:pt x="6248" y="6636"/>
                  </a:cubicBezTo>
                  <a:cubicBezTo>
                    <a:pt x="6298" y="6636"/>
                    <a:pt x="6348" y="6627"/>
                    <a:pt x="6398" y="6611"/>
                  </a:cubicBezTo>
                  <a:cubicBezTo>
                    <a:pt x="6732" y="7011"/>
                    <a:pt x="7065" y="7445"/>
                    <a:pt x="7366" y="7845"/>
                  </a:cubicBezTo>
                  <a:cubicBezTo>
                    <a:pt x="7633" y="8179"/>
                    <a:pt x="7866" y="8512"/>
                    <a:pt x="8100" y="8846"/>
                  </a:cubicBezTo>
                  <a:cubicBezTo>
                    <a:pt x="8366" y="9179"/>
                    <a:pt x="8600" y="9580"/>
                    <a:pt x="8867" y="9913"/>
                  </a:cubicBezTo>
                  <a:cubicBezTo>
                    <a:pt x="8933" y="9913"/>
                    <a:pt x="8967" y="9880"/>
                    <a:pt x="8967" y="9846"/>
                  </a:cubicBezTo>
                  <a:cubicBezTo>
                    <a:pt x="8800" y="9513"/>
                    <a:pt x="8600" y="9179"/>
                    <a:pt x="8366" y="8879"/>
                  </a:cubicBezTo>
                  <a:cubicBezTo>
                    <a:pt x="8166" y="8579"/>
                    <a:pt x="7966" y="8279"/>
                    <a:pt x="7766" y="7978"/>
                  </a:cubicBezTo>
                  <a:cubicBezTo>
                    <a:pt x="7599" y="7745"/>
                    <a:pt x="7466" y="7511"/>
                    <a:pt x="7299" y="7278"/>
                  </a:cubicBezTo>
                  <a:lnTo>
                    <a:pt x="7299" y="7111"/>
                  </a:lnTo>
                  <a:cubicBezTo>
                    <a:pt x="7299" y="7044"/>
                    <a:pt x="7332" y="6911"/>
                    <a:pt x="7332" y="6811"/>
                  </a:cubicBezTo>
                  <a:cubicBezTo>
                    <a:pt x="7366" y="6577"/>
                    <a:pt x="7399" y="6377"/>
                    <a:pt x="7432" y="6144"/>
                  </a:cubicBezTo>
                  <a:cubicBezTo>
                    <a:pt x="7466" y="5910"/>
                    <a:pt x="7499" y="5677"/>
                    <a:pt x="7532" y="5477"/>
                  </a:cubicBezTo>
                  <a:cubicBezTo>
                    <a:pt x="7566" y="5243"/>
                    <a:pt x="7633" y="5010"/>
                    <a:pt x="7699" y="4776"/>
                  </a:cubicBezTo>
                  <a:cubicBezTo>
                    <a:pt x="7699" y="4757"/>
                    <a:pt x="7688" y="4738"/>
                    <a:pt x="7679" y="4738"/>
                  </a:cubicBezTo>
                  <a:cubicBezTo>
                    <a:pt x="7672" y="4738"/>
                    <a:pt x="7666" y="4748"/>
                    <a:pt x="7666" y="4776"/>
                  </a:cubicBezTo>
                  <a:cubicBezTo>
                    <a:pt x="7633" y="4910"/>
                    <a:pt x="7599" y="5043"/>
                    <a:pt x="7532" y="5176"/>
                  </a:cubicBezTo>
                  <a:cubicBezTo>
                    <a:pt x="7532" y="5277"/>
                    <a:pt x="7499" y="5377"/>
                    <a:pt x="7466" y="5477"/>
                  </a:cubicBezTo>
                  <a:cubicBezTo>
                    <a:pt x="7399" y="5710"/>
                    <a:pt x="7366" y="5910"/>
                    <a:pt x="7299" y="6144"/>
                  </a:cubicBezTo>
                  <a:cubicBezTo>
                    <a:pt x="7232" y="6377"/>
                    <a:pt x="7199" y="6577"/>
                    <a:pt x="7166" y="6778"/>
                  </a:cubicBezTo>
                  <a:cubicBezTo>
                    <a:pt x="7166" y="6878"/>
                    <a:pt x="7132" y="6978"/>
                    <a:pt x="7132" y="7078"/>
                  </a:cubicBezTo>
                  <a:cubicBezTo>
                    <a:pt x="6932" y="6778"/>
                    <a:pt x="6699" y="6477"/>
                    <a:pt x="6465" y="6177"/>
                  </a:cubicBezTo>
                  <a:cubicBezTo>
                    <a:pt x="5831" y="5343"/>
                    <a:pt x="5164" y="4543"/>
                    <a:pt x="4497" y="3775"/>
                  </a:cubicBezTo>
                  <a:lnTo>
                    <a:pt x="4497" y="3742"/>
                  </a:lnTo>
                  <a:cubicBezTo>
                    <a:pt x="4464" y="2508"/>
                    <a:pt x="4597" y="1240"/>
                    <a:pt x="4797" y="39"/>
                  </a:cubicBezTo>
                  <a:cubicBezTo>
                    <a:pt x="4797" y="20"/>
                    <a:pt x="4786" y="1"/>
                    <a:pt x="47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 name="Google Shape;830;p43"/>
            <p:cNvSpPr/>
            <p:nvPr/>
          </p:nvSpPr>
          <p:spPr>
            <a:xfrm>
              <a:off x="5030986" y="3352281"/>
              <a:ext cx="56122" cy="2206"/>
            </a:xfrm>
            <a:custGeom>
              <a:rect b="b" l="l" r="r" t="t"/>
              <a:pathLst>
                <a:path extrusionOk="0" h="101" w="2570">
                  <a:moveTo>
                    <a:pt x="1268" y="0"/>
                  </a:moveTo>
                  <a:cubicBezTo>
                    <a:pt x="868" y="0"/>
                    <a:pt x="434" y="0"/>
                    <a:pt x="34" y="33"/>
                  </a:cubicBezTo>
                  <a:cubicBezTo>
                    <a:pt x="1" y="33"/>
                    <a:pt x="1" y="100"/>
                    <a:pt x="34" y="100"/>
                  </a:cubicBezTo>
                  <a:cubicBezTo>
                    <a:pt x="434" y="67"/>
                    <a:pt x="901" y="67"/>
                    <a:pt x="1335" y="67"/>
                  </a:cubicBezTo>
                  <a:cubicBezTo>
                    <a:pt x="1769" y="67"/>
                    <a:pt x="2169" y="100"/>
                    <a:pt x="2569" y="100"/>
                  </a:cubicBezTo>
                  <a:lnTo>
                    <a:pt x="2569" y="67"/>
                  </a:lnTo>
                  <a:cubicBezTo>
                    <a:pt x="2136" y="0"/>
                    <a:pt x="1702" y="0"/>
                    <a:pt x="12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 name="Google Shape;831;p43"/>
            <p:cNvSpPr/>
            <p:nvPr/>
          </p:nvSpPr>
          <p:spPr>
            <a:xfrm>
              <a:off x="5163559" y="3347346"/>
              <a:ext cx="8779" cy="53567"/>
            </a:xfrm>
            <a:custGeom>
              <a:rect b="b" l="l" r="r" t="t"/>
              <a:pathLst>
                <a:path extrusionOk="0" h="2453" w="402">
                  <a:moveTo>
                    <a:pt x="368" y="1"/>
                  </a:moveTo>
                  <a:cubicBezTo>
                    <a:pt x="351" y="1"/>
                    <a:pt x="334" y="9"/>
                    <a:pt x="334" y="26"/>
                  </a:cubicBezTo>
                  <a:cubicBezTo>
                    <a:pt x="268" y="460"/>
                    <a:pt x="201" y="827"/>
                    <a:pt x="134" y="1227"/>
                  </a:cubicBezTo>
                  <a:cubicBezTo>
                    <a:pt x="101" y="1427"/>
                    <a:pt x="101" y="1660"/>
                    <a:pt x="67" y="1861"/>
                  </a:cubicBezTo>
                  <a:cubicBezTo>
                    <a:pt x="34" y="2027"/>
                    <a:pt x="1" y="2228"/>
                    <a:pt x="1" y="2428"/>
                  </a:cubicBezTo>
                  <a:cubicBezTo>
                    <a:pt x="17" y="2444"/>
                    <a:pt x="34" y="2453"/>
                    <a:pt x="47" y="2453"/>
                  </a:cubicBezTo>
                  <a:cubicBezTo>
                    <a:pt x="59" y="2453"/>
                    <a:pt x="67" y="2444"/>
                    <a:pt x="67" y="2428"/>
                  </a:cubicBezTo>
                  <a:cubicBezTo>
                    <a:pt x="134" y="2228"/>
                    <a:pt x="134" y="2027"/>
                    <a:pt x="134" y="1861"/>
                  </a:cubicBezTo>
                  <a:cubicBezTo>
                    <a:pt x="168" y="1660"/>
                    <a:pt x="201" y="1460"/>
                    <a:pt x="201" y="1260"/>
                  </a:cubicBezTo>
                  <a:cubicBezTo>
                    <a:pt x="268" y="827"/>
                    <a:pt x="301" y="426"/>
                    <a:pt x="401" y="26"/>
                  </a:cubicBezTo>
                  <a:cubicBezTo>
                    <a:pt x="401" y="9"/>
                    <a:pt x="384" y="1"/>
                    <a:pt x="3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 name="Google Shape;832;p43"/>
            <p:cNvSpPr/>
            <p:nvPr/>
          </p:nvSpPr>
          <p:spPr>
            <a:xfrm>
              <a:off x="5141722" y="3275960"/>
              <a:ext cx="10569" cy="53021"/>
            </a:xfrm>
            <a:custGeom>
              <a:rect b="b" l="l" r="r" t="t"/>
              <a:pathLst>
                <a:path extrusionOk="0" h="2428" w="484">
                  <a:moveTo>
                    <a:pt x="463" y="1"/>
                  </a:moveTo>
                  <a:cubicBezTo>
                    <a:pt x="450" y="1"/>
                    <a:pt x="434" y="9"/>
                    <a:pt x="434" y="26"/>
                  </a:cubicBezTo>
                  <a:cubicBezTo>
                    <a:pt x="334" y="426"/>
                    <a:pt x="234" y="827"/>
                    <a:pt x="133" y="1227"/>
                  </a:cubicBezTo>
                  <a:cubicBezTo>
                    <a:pt x="100" y="1427"/>
                    <a:pt x="67" y="1627"/>
                    <a:pt x="33" y="1827"/>
                  </a:cubicBezTo>
                  <a:cubicBezTo>
                    <a:pt x="0" y="2027"/>
                    <a:pt x="0" y="2228"/>
                    <a:pt x="0" y="2428"/>
                  </a:cubicBezTo>
                  <a:lnTo>
                    <a:pt x="33" y="2428"/>
                  </a:lnTo>
                  <a:cubicBezTo>
                    <a:pt x="100" y="2228"/>
                    <a:pt x="133" y="2061"/>
                    <a:pt x="133" y="1861"/>
                  </a:cubicBezTo>
                  <a:cubicBezTo>
                    <a:pt x="167" y="1660"/>
                    <a:pt x="200" y="1460"/>
                    <a:pt x="234" y="1260"/>
                  </a:cubicBezTo>
                  <a:cubicBezTo>
                    <a:pt x="300" y="860"/>
                    <a:pt x="367" y="426"/>
                    <a:pt x="467" y="26"/>
                  </a:cubicBezTo>
                  <a:cubicBezTo>
                    <a:pt x="484" y="9"/>
                    <a:pt x="475" y="1"/>
                    <a:pt x="46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 name="Google Shape;833;p43"/>
            <p:cNvSpPr/>
            <p:nvPr/>
          </p:nvSpPr>
          <p:spPr>
            <a:xfrm>
              <a:off x="4684258" y="3487954"/>
              <a:ext cx="131156" cy="369884"/>
            </a:xfrm>
            <a:custGeom>
              <a:rect b="b" l="l" r="r" t="t"/>
              <a:pathLst>
                <a:path extrusionOk="0" h="16938" w="6006">
                  <a:moveTo>
                    <a:pt x="2366" y="1"/>
                  </a:moveTo>
                  <a:cubicBezTo>
                    <a:pt x="1259" y="1"/>
                    <a:pt x="492" y="1197"/>
                    <a:pt x="1" y="2093"/>
                  </a:cubicBezTo>
                  <a:cubicBezTo>
                    <a:pt x="1" y="2117"/>
                    <a:pt x="17" y="2140"/>
                    <a:pt x="27" y="2140"/>
                  </a:cubicBezTo>
                  <a:cubicBezTo>
                    <a:pt x="31" y="2140"/>
                    <a:pt x="34" y="2136"/>
                    <a:pt x="34" y="2126"/>
                  </a:cubicBezTo>
                  <a:cubicBezTo>
                    <a:pt x="360" y="1638"/>
                    <a:pt x="1290" y="323"/>
                    <a:pt x="2296" y="323"/>
                  </a:cubicBezTo>
                  <a:cubicBezTo>
                    <a:pt x="2320" y="323"/>
                    <a:pt x="2345" y="324"/>
                    <a:pt x="2369" y="325"/>
                  </a:cubicBezTo>
                  <a:cubicBezTo>
                    <a:pt x="3103" y="392"/>
                    <a:pt x="3670" y="892"/>
                    <a:pt x="4004" y="2660"/>
                  </a:cubicBezTo>
                  <a:cubicBezTo>
                    <a:pt x="4838" y="7097"/>
                    <a:pt x="5638" y="16136"/>
                    <a:pt x="5738" y="16703"/>
                  </a:cubicBezTo>
                  <a:cubicBezTo>
                    <a:pt x="5754" y="16862"/>
                    <a:pt x="5815" y="16938"/>
                    <a:pt x="5875" y="16938"/>
                  </a:cubicBezTo>
                  <a:cubicBezTo>
                    <a:pt x="5941" y="16938"/>
                    <a:pt x="6005" y="16845"/>
                    <a:pt x="6005" y="16670"/>
                  </a:cubicBezTo>
                  <a:cubicBezTo>
                    <a:pt x="6005" y="15936"/>
                    <a:pt x="5938" y="15202"/>
                    <a:pt x="5872" y="14469"/>
                  </a:cubicBezTo>
                  <a:cubicBezTo>
                    <a:pt x="5805" y="13735"/>
                    <a:pt x="5738" y="12967"/>
                    <a:pt x="5638" y="12234"/>
                  </a:cubicBezTo>
                  <a:cubicBezTo>
                    <a:pt x="5471" y="10733"/>
                    <a:pt x="5305" y="9265"/>
                    <a:pt x="5104" y="7764"/>
                  </a:cubicBezTo>
                  <a:cubicBezTo>
                    <a:pt x="4904" y="6296"/>
                    <a:pt x="4704" y="4828"/>
                    <a:pt x="4471" y="3361"/>
                  </a:cubicBezTo>
                  <a:cubicBezTo>
                    <a:pt x="4404" y="2660"/>
                    <a:pt x="4237" y="1993"/>
                    <a:pt x="4037" y="1359"/>
                  </a:cubicBezTo>
                  <a:cubicBezTo>
                    <a:pt x="3870" y="792"/>
                    <a:pt x="3470" y="325"/>
                    <a:pt x="2903" y="92"/>
                  </a:cubicBezTo>
                  <a:cubicBezTo>
                    <a:pt x="2716" y="29"/>
                    <a:pt x="2537" y="1"/>
                    <a:pt x="23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 name="Google Shape;834;p43"/>
            <p:cNvSpPr/>
            <p:nvPr/>
          </p:nvSpPr>
          <p:spPr>
            <a:xfrm>
              <a:off x="4558979" y="3461313"/>
              <a:ext cx="210557" cy="262487"/>
            </a:xfrm>
            <a:custGeom>
              <a:rect b="b" l="l" r="r" t="t"/>
              <a:pathLst>
                <a:path extrusionOk="0" h="12020" w="9642">
                  <a:moveTo>
                    <a:pt x="5832" y="1"/>
                  </a:moveTo>
                  <a:cubicBezTo>
                    <a:pt x="5565" y="1"/>
                    <a:pt x="5181" y="175"/>
                    <a:pt x="4637" y="611"/>
                  </a:cubicBezTo>
                  <a:cubicBezTo>
                    <a:pt x="134" y="4214"/>
                    <a:pt x="0" y="12019"/>
                    <a:pt x="0" y="12019"/>
                  </a:cubicBezTo>
                  <a:cubicBezTo>
                    <a:pt x="0" y="12019"/>
                    <a:pt x="8006" y="7383"/>
                    <a:pt x="9007" y="4314"/>
                  </a:cubicBezTo>
                  <a:cubicBezTo>
                    <a:pt x="9641" y="2339"/>
                    <a:pt x="9185" y="1778"/>
                    <a:pt x="8463" y="1778"/>
                  </a:cubicBezTo>
                  <a:cubicBezTo>
                    <a:pt x="7514" y="1778"/>
                    <a:pt x="6105" y="2746"/>
                    <a:pt x="6105" y="2746"/>
                  </a:cubicBezTo>
                  <a:cubicBezTo>
                    <a:pt x="6105" y="2746"/>
                    <a:pt x="6892" y="1"/>
                    <a:pt x="583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 name="Google Shape;835;p43"/>
            <p:cNvSpPr/>
            <p:nvPr/>
          </p:nvSpPr>
          <p:spPr>
            <a:xfrm>
              <a:off x="4569897" y="3510009"/>
              <a:ext cx="157361" cy="192956"/>
            </a:xfrm>
            <a:custGeom>
              <a:rect b="b" l="l" r="r" t="t"/>
              <a:pathLst>
                <a:path extrusionOk="0" h="8836" w="7206">
                  <a:moveTo>
                    <a:pt x="7206" y="2684"/>
                  </a:moveTo>
                  <a:cubicBezTo>
                    <a:pt x="7197" y="2686"/>
                    <a:pt x="7188" y="2687"/>
                    <a:pt x="7179" y="2688"/>
                  </a:cubicBezTo>
                  <a:lnTo>
                    <a:pt x="7179" y="2688"/>
                  </a:lnTo>
                  <a:cubicBezTo>
                    <a:pt x="7182" y="2692"/>
                    <a:pt x="7185" y="2694"/>
                    <a:pt x="7189" y="2694"/>
                  </a:cubicBezTo>
                  <a:cubicBezTo>
                    <a:pt x="7194" y="2694"/>
                    <a:pt x="7199" y="2691"/>
                    <a:pt x="7206" y="2684"/>
                  </a:cubicBezTo>
                  <a:close/>
                  <a:moveTo>
                    <a:pt x="3352" y="1"/>
                  </a:moveTo>
                  <a:cubicBezTo>
                    <a:pt x="3333" y="1"/>
                    <a:pt x="3303" y="16"/>
                    <a:pt x="3303" y="16"/>
                  </a:cubicBezTo>
                  <a:cubicBezTo>
                    <a:pt x="3403" y="416"/>
                    <a:pt x="3503" y="816"/>
                    <a:pt x="3603" y="1216"/>
                  </a:cubicBezTo>
                  <a:cubicBezTo>
                    <a:pt x="3703" y="1583"/>
                    <a:pt x="3837" y="1950"/>
                    <a:pt x="3970" y="2351"/>
                  </a:cubicBezTo>
                  <a:cubicBezTo>
                    <a:pt x="3670" y="2718"/>
                    <a:pt x="3370" y="3118"/>
                    <a:pt x="3136" y="3518"/>
                  </a:cubicBezTo>
                  <a:cubicBezTo>
                    <a:pt x="3003" y="3118"/>
                    <a:pt x="2803" y="2751"/>
                    <a:pt x="2703" y="2351"/>
                  </a:cubicBezTo>
                  <a:cubicBezTo>
                    <a:pt x="2703" y="2339"/>
                    <a:pt x="2695" y="2336"/>
                    <a:pt x="2687" y="2336"/>
                  </a:cubicBezTo>
                  <a:cubicBezTo>
                    <a:pt x="2669" y="2336"/>
                    <a:pt x="2647" y="2351"/>
                    <a:pt x="2669" y="2351"/>
                  </a:cubicBezTo>
                  <a:cubicBezTo>
                    <a:pt x="2803" y="2784"/>
                    <a:pt x="2869" y="3218"/>
                    <a:pt x="3003" y="3685"/>
                  </a:cubicBezTo>
                  <a:cubicBezTo>
                    <a:pt x="2836" y="3952"/>
                    <a:pt x="2636" y="4219"/>
                    <a:pt x="2469" y="4485"/>
                  </a:cubicBezTo>
                  <a:cubicBezTo>
                    <a:pt x="2136" y="4986"/>
                    <a:pt x="1835" y="5486"/>
                    <a:pt x="1535" y="5987"/>
                  </a:cubicBezTo>
                  <a:cubicBezTo>
                    <a:pt x="1502" y="6020"/>
                    <a:pt x="1468" y="6087"/>
                    <a:pt x="1468" y="6120"/>
                  </a:cubicBezTo>
                  <a:cubicBezTo>
                    <a:pt x="968" y="6987"/>
                    <a:pt x="468" y="7888"/>
                    <a:pt x="1" y="8789"/>
                  </a:cubicBezTo>
                  <a:cubicBezTo>
                    <a:pt x="1" y="8812"/>
                    <a:pt x="17" y="8836"/>
                    <a:pt x="39" y="8836"/>
                  </a:cubicBezTo>
                  <a:cubicBezTo>
                    <a:pt x="48" y="8836"/>
                    <a:pt x="58" y="8832"/>
                    <a:pt x="67" y="8822"/>
                  </a:cubicBezTo>
                  <a:cubicBezTo>
                    <a:pt x="534" y="7921"/>
                    <a:pt x="1068" y="7054"/>
                    <a:pt x="1602" y="6220"/>
                  </a:cubicBezTo>
                  <a:cubicBezTo>
                    <a:pt x="1702" y="6187"/>
                    <a:pt x="1769" y="6187"/>
                    <a:pt x="1869" y="6153"/>
                  </a:cubicBezTo>
                  <a:lnTo>
                    <a:pt x="2136" y="6120"/>
                  </a:lnTo>
                  <a:cubicBezTo>
                    <a:pt x="2369" y="6053"/>
                    <a:pt x="2569" y="6020"/>
                    <a:pt x="2769" y="5953"/>
                  </a:cubicBezTo>
                  <a:cubicBezTo>
                    <a:pt x="3203" y="5853"/>
                    <a:pt x="3570" y="5753"/>
                    <a:pt x="4004" y="5686"/>
                  </a:cubicBezTo>
                  <a:cubicBezTo>
                    <a:pt x="4037" y="5686"/>
                    <a:pt x="4004" y="5653"/>
                    <a:pt x="4004" y="5653"/>
                  </a:cubicBezTo>
                  <a:cubicBezTo>
                    <a:pt x="3503" y="5720"/>
                    <a:pt x="3036" y="5786"/>
                    <a:pt x="2536" y="5853"/>
                  </a:cubicBezTo>
                  <a:cubicBezTo>
                    <a:pt x="2302" y="5886"/>
                    <a:pt x="2069" y="5886"/>
                    <a:pt x="1835" y="5953"/>
                  </a:cubicBezTo>
                  <a:lnTo>
                    <a:pt x="1802" y="5953"/>
                  </a:lnTo>
                  <a:cubicBezTo>
                    <a:pt x="2102" y="5520"/>
                    <a:pt x="2369" y="5053"/>
                    <a:pt x="2669" y="4652"/>
                  </a:cubicBezTo>
                  <a:cubicBezTo>
                    <a:pt x="2969" y="4219"/>
                    <a:pt x="3270" y="3818"/>
                    <a:pt x="3570" y="3385"/>
                  </a:cubicBezTo>
                  <a:cubicBezTo>
                    <a:pt x="3837" y="3351"/>
                    <a:pt x="4137" y="3285"/>
                    <a:pt x="4404" y="3218"/>
                  </a:cubicBezTo>
                  <a:lnTo>
                    <a:pt x="5338" y="3051"/>
                  </a:lnTo>
                  <a:cubicBezTo>
                    <a:pt x="5963" y="2920"/>
                    <a:pt x="6555" y="2788"/>
                    <a:pt x="7179" y="2688"/>
                  </a:cubicBezTo>
                  <a:lnTo>
                    <a:pt x="7179" y="2688"/>
                  </a:lnTo>
                  <a:cubicBezTo>
                    <a:pt x="7168" y="2677"/>
                    <a:pt x="7160" y="2651"/>
                    <a:pt x="7139" y="2651"/>
                  </a:cubicBezTo>
                  <a:cubicBezTo>
                    <a:pt x="6505" y="2784"/>
                    <a:pt x="5872" y="2851"/>
                    <a:pt x="5238" y="2951"/>
                  </a:cubicBezTo>
                  <a:cubicBezTo>
                    <a:pt x="4938" y="2984"/>
                    <a:pt x="4637" y="3051"/>
                    <a:pt x="4337" y="3084"/>
                  </a:cubicBezTo>
                  <a:cubicBezTo>
                    <a:pt x="4137" y="3118"/>
                    <a:pt x="3903" y="3118"/>
                    <a:pt x="3703" y="3151"/>
                  </a:cubicBezTo>
                  <a:cubicBezTo>
                    <a:pt x="4304" y="2317"/>
                    <a:pt x="4904" y="1517"/>
                    <a:pt x="5505" y="683"/>
                  </a:cubicBezTo>
                  <a:cubicBezTo>
                    <a:pt x="5505" y="659"/>
                    <a:pt x="5488" y="636"/>
                    <a:pt x="5466" y="636"/>
                  </a:cubicBezTo>
                  <a:cubicBezTo>
                    <a:pt x="5457" y="636"/>
                    <a:pt x="5448" y="640"/>
                    <a:pt x="5438" y="649"/>
                  </a:cubicBezTo>
                  <a:cubicBezTo>
                    <a:pt x="4971" y="1116"/>
                    <a:pt x="4504" y="1650"/>
                    <a:pt x="4104" y="2184"/>
                  </a:cubicBezTo>
                  <a:cubicBezTo>
                    <a:pt x="3970" y="1850"/>
                    <a:pt x="3870" y="1517"/>
                    <a:pt x="3737" y="1183"/>
                  </a:cubicBezTo>
                  <a:cubicBezTo>
                    <a:pt x="3603" y="783"/>
                    <a:pt x="3470" y="416"/>
                    <a:pt x="3370" y="16"/>
                  </a:cubicBezTo>
                  <a:cubicBezTo>
                    <a:pt x="3370" y="4"/>
                    <a:pt x="3362" y="1"/>
                    <a:pt x="335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 name="Google Shape;836;p43"/>
            <p:cNvSpPr/>
            <p:nvPr/>
          </p:nvSpPr>
          <p:spPr>
            <a:xfrm>
              <a:off x="4612873" y="3553727"/>
              <a:ext cx="10220" cy="32451"/>
            </a:xfrm>
            <a:custGeom>
              <a:rect b="b" l="l" r="r" t="t"/>
              <a:pathLst>
                <a:path extrusionOk="0" h="1486" w="468">
                  <a:moveTo>
                    <a:pt x="50" y="0"/>
                  </a:moveTo>
                  <a:cubicBezTo>
                    <a:pt x="30" y="0"/>
                    <a:pt x="1" y="15"/>
                    <a:pt x="1" y="15"/>
                  </a:cubicBezTo>
                  <a:cubicBezTo>
                    <a:pt x="67" y="249"/>
                    <a:pt x="134" y="482"/>
                    <a:pt x="168" y="749"/>
                  </a:cubicBezTo>
                  <a:cubicBezTo>
                    <a:pt x="234" y="982"/>
                    <a:pt x="301" y="1216"/>
                    <a:pt x="368" y="1449"/>
                  </a:cubicBezTo>
                  <a:cubicBezTo>
                    <a:pt x="380" y="1475"/>
                    <a:pt x="398" y="1486"/>
                    <a:pt x="415" y="1486"/>
                  </a:cubicBezTo>
                  <a:cubicBezTo>
                    <a:pt x="442" y="1486"/>
                    <a:pt x="468" y="1457"/>
                    <a:pt x="468" y="1416"/>
                  </a:cubicBezTo>
                  <a:cubicBezTo>
                    <a:pt x="434" y="1316"/>
                    <a:pt x="401" y="1216"/>
                    <a:pt x="368" y="1082"/>
                  </a:cubicBezTo>
                  <a:lnTo>
                    <a:pt x="234" y="749"/>
                  </a:lnTo>
                  <a:cubicBezTo>
                    <a:pt x="168" y="482"/>
                    <a:pt x="101" y="249"/>
                    <a:pt x="67" y="15"/>
                  </a:cubicBezTo>
                  <a:cubicBezTo>
                    <a:pt x="67" y="4"/>
                    <a:pt x="60" y="0"/>
                    <a:pt x="5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 name="Google Shape;837;p43"/>
            <p:cNvSpPr/>
            <p:nvPr/>
          </p:nvSpPr>
          <p:spPr>
            <a:xfrm>
              <a:off x="4695198" y="3546040"/>
              <a:ext cx="49265" cy="5831"/>
            </a:xfrm>
            <a:custGeom>
              <a:rect b="b" l="l" r="r" t="t"/>
              <a:pathLst>
                <a:path extrusionOk="0" h="267" w="2256">
                  <a:moveTo>
                    <a:pt x="2202" y="0"/>
                  </a:moveTo>
                  <a:cubicBezTo>
                    <a:pt x="1868" y="33"/>
                    <a:pt x="1468" y="67"/>
                    <a:pt x="1101" y="100"/>
                  </a:cubicBezTo>
                  <a:cubicBezTo>
                    <a:pt x="734" y="134"/>
                    <a:pt x="367" y="167"/>
                    <a:pt x="0" y="234"/>
                  </a:cubicBezTo>
                  <a:cubicBezTo>
                    <a:pt x="0" y="234"/>
                    <a:pt x="0" y="267"/>
                    <a:pt x="0" y="267"/>
                  </a:cubicBezTo>
                  <a:cubicBezTo>
                    <a:pt x="400" y="234"/>
                    <a:pt x="734" y="200"/>
                    <a:pt x="1134" y="167"/>
                  </a:cubicBezTo>
                  <a:cubicBezTo>
                    <a:pt x="1501" y="134"/>
                    <a:pt x="1835" y="67"/>
                    <a:pt x="2235" y="33"/>
                  </a:cubicBezTo>
                  <a:cubicBezTo>
                    <a:pt x="2242" y="40"/>
                    <a:pt x="2246" y="43"/>
                    <a:pt x="2248" y="43"/>
                  </a:cubicBezTo>
                  <a:cubicBezTo>
                    <a:pt x="2255" y="43"/>
                    <a:pt x="2228" y="0"/>
                    <a:pt x="22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 name="Google Shape;838;p43"/>
            <p:cNvSpPr/>
            <p:nvPr/>
          </p:nvSpPr>
          <p:spPr>
            <a:xfrm>
              <a:off x="4633268" y="3172082"/>
              <a:ext cx="319810" cy="725813"/>
            </a:xfrm>
            <a:custGeom>
              <a:rect b="b" l="l" r="r" t="t"/>
              <a:pathLst>
                <a:path extrusionOk="0" h="33237" w="14645">
                  <a:moveTo>
                    <a:pt x="7641" y="0"/>
                  </a:moveTo>
                  <a:cubicBezTo>
                    <a:pt x="7541" y="0"/>
                    <a:pt x="7440" y="4"/>
                    <a:pt x="7339" y="13"/>
                  </a:cubicBezTo>
                  <a:cubicBezTo>
                    <a:pt x="5972" y="213"/>
                    <a:pt x="4838" y="1080"/>
                    <a:pt x="3870" y="2048"/>
                  </a:cubicBezTo>
                  <a:cubicBezTo>
                    <a:pt x="2769" y="3115"/>
                    <a:pt x="1769" y="4283"/>
                    <a:pt x="768" y="5417"/>
                  </a:cubicBezTo>
                  <a:cubicBezTo>
                    <a:pt x="501" y="5717"/>
                    <a:pt x="268" y="5984"/>
                    <a:pt x="1" y="6284"/>
                  </a:cubicBezTo>
                  <a:cubicBezTo>
                    <a:pt x="1" y="6308"/>
                    <a:pt x="1" y="6331"/>
                    <a:pt x="24" y="6331"/>
                  </a:cubicBezTo>
                  <a:cubicBezTo>
                    <a:pt x="34" y="6331"/>
                    <a:pt x="48" y="6327"/>
                    <a:pt x="67" y="6317"/>
                  </a:cubicBezTo>
                  <a:cubicBezTo>
                    <a:pt x="1035" y="5183"/>
                    <a:pt x="2069" y="4082"/>
                    <a:pt x="3136" y="3048"/>
                  </a:cubicBezTo>
                  <a:cubicBezTo>
                    <a:pt x="4137" y="2081"/>
                    <a:pt x="5138" y="1014"/>
                    <a:pt x="6505" y="613"/>
                  </a:cubicBezTo>
                  <a:cubicBezTo>
                    <a:pt x="6865" y="500"/>
                    <a:pt x="7247" y="440"/>
                    <a:pt x="7625" y="440"/>
                  </a:cubicBezTo>
                  <a:cubicBezTo>
                    <a:pt x="7913" y="440"/>
                    <a:pt x="8199" y="474"/>
                    <a:pt x="8473" y="547"/>
                  </a:cubicBezTo>
                  <a:cubicBezTo>
                    <a:pt x="9007" y="713"/>
                    <a:pt x="9441" y="1014"/>
                    <a:pt x="9808" y="1380"/>
                  </a:cubicBezTo>
                  <a:cubicBezTo>
                    <a:pt x="10575" y="2248"/>
                    <a:pt x="11075" y="3249"/>
                    <a:pt x="11342" y="4349"/>
                  </a:cubicBezTo>
                  <a:cubicBezTo>
                    <a:pt x="12176" y="7251"/>
                    <a:pt x="12510" y="10320"/>
                    <a:pt x="12810" y="13356"/>
                  </a:cubicBezTo>
                  <a:cubicBezTo>
                    <a:pt x="13143" y="16391"/>
                    <a:pt x="13377" y="19493"/>
                    <a:pt x="13510" y="22596"/>
                  </a:cubicBezTo>
                  <a:cubicBezTo>
                    <a:pt x="13677" y="25665"/>
                    <a:pt x="13777" y="28800"/>
                    <a:pt x="14077" y="31902"/>
                  </a:cubicBezTo>
                  <a:cubicBezTo>
                    <a:pt x="14144" y="32269"/>
                    <a:pt x="14178" y="32670"/>
                    <a:pt x="14211" y="33036"/>
                  </a:cubicBezTo>
                  <a:cubicBezTo>
                    <a:pt x="14228" y="33170"/>
                    <a:pt x="14336" y="33237"/>
                    <a:pt x="14440" y="33237"/>
                  </a:cubicBezTo>
                  <a:cubicBezTo>
                    <a:pt x="14544" y="33237"/>
                    <a:pt x="14645" y="33170"/>
                    <a:pt x="14645" y="33036"/>
                  </a:cubicBezTo>
                  <a:cubicBezTo>
                    <a:pt x="14378" y="29868"/>
                    <a:pt x="14244" y="26665"/>
                    <a:pt x="14111" y="23463"/>
                  </a:cubicBezTo>
                  <a:cubicBezTo>
                    <a:pt x="13944" y="20261"/>
                    <a:pt x="13744" y="17092"/>
                    <a:pt x="13444" y="13923"/>
                  </a:cubicBezTo>
                  <a:cubicBezTo>
                    <a:pt x="13277" y="12355"/>
                    <a:pt x="13077" y="10754"/>
                    <a:pt x="12877" y="9186"/>
                  </a:cubicBezTo>
                  <a:cubicBezTo>
                    <a:pt x="12676" y="7652"/>
                    <a:pt x="12376" y="6117"/>
                    <a:pt x="11943" y="4616"/>
                  </a:cubicBezTo>
                  <a:cubicBezTo>
                    <a:pt x="11676" y="3449"/>
                    <a:pt x="11142" y="2348"/>
                    <a:pt x="10442" y="1380"/>
                  </a:cubicBezTo>
                  <a:cubicBezTo>
                    <a:pt x="9769" y="495"/>
                    <a:pt x="8734" y="0"/>
                    <a:pt x="764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43"/>
            <p:cNvSpPr/>
            <p:nvPr/>
          </p:nvSpPr>
          <p:spPr>
            <a:xfrm>
              <a:off x="4457000" y="3125110"/>
              <a:ext cx="397574" cy="410021"/>
            </a:xfrm>
            <a:custGeom>
              <a:rect b="b" l="l" r="r" t="t"/>
              <a:pathLst>
                <a:path extrusionOk="0" h="18776" w="18206">
                  <a:moveTo>
                    <a:pt x="11001" y="0"/>
                  </a:moveTo>
                  <a:cubicBezTo>
                    <a:pt x="8433" y="0"/>
                    <a:pt x="1976" y="7737"/>
                    <a:pt x="0" y="18776"/>
                  </a:cubicBezTo>
                  <a:cubicBezTo>
                    <a:pt x="0" y="18776"/>
                    <a:pt x="11609" y="13639"/>
                    <a:pt x="15545" y="8535"/>
                  </a:cubicBezTo>
                  <a:cubicBezTo>
                    <a:pt x="18205" y="5063"/>
                    <a:pt x="17025" y="3419"/>
                    <a:pt x="14982" y="3419"/>
                  </a:cubicBezTo>
                  <a:cubicBezTo>
                    <a:pt x="14002" y="3419"/>
                    <a:pt x="12824" y="3797"/>
                    <a:pt x="11775" y="4532"/>
                  </a:cubicBezTo>
                  <a:cubicBezTo>
                    <a:pt x="11775" y="4532"/>
                    <a:pt x="13577" y="1163"/>
                    <a:pt x="11442" y="96"/>
                  </a:cubicBezTo>
                  <a:cubicBezTo>
                    <a:pt x="11312" y="32"/>
                    <a:pt x="11164" y="0"/>
                    <a:pt x="1100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43"/>
            <p:cNvSpPr/>
            <p:nvPr/>
          </p:nvSpPr>
          <p:spPr>
            <a:xfrm>
              <a:off x="4497049" y="3210406"/>
              <a:ext cx="254975" cy="274039"/>
            </a:xfrm>
            <a:custGeom>
              <a:rect b="b" l="l" r="r" t="t"/>
              <a:pathLst>
                <a:path extrusionOk="0" h="12549" w="11676">
                  <a:moveTo>
                    <a:pt x="6051" y="1"/>
                  </a:moveTo>
                  <a:cubicBezTo>
                    <a:pt x="6039" y="1"/>
                    <a:pt x="6022" y="9"/>
                    <a:pt x="6005" y="26"/>
                  </a:cubicBezTo>
                  <a:cubicBezTo>
                    <a:pt x="5972" y="926"/>
                    <a:pt x="5872" y="1827"/>
                    <a:pt x="5805" y="2728"/>
                  </a:cubicBezTo>
                  <a:cubicBezTo>
                    <a:pt x="5805" y="3161"/>
                    <a:pt x="5805" y="3595"/>
                    <a:pt x="5772" y="4062"/>
                  </a:cubicBezTo>
                  <a:lnTo>
                    <a:pt x="5772" y="4729"/>
                  </a:lnTo>
                  <a:lnTo>
                    <a:pt x="5772" y="5129"/>
                  </a:lnTo>
                  <a:cubicBezTo>
                    <a:pt x="5705" y="5196"/>
                    <a:pt x="5638" y="5296"/>
                    <a:pt x="5538" y="5363"/>
                  </a:cubicBezTo>
                  <a:cubicBezTo>
                    <a:pt x="4504" y="6564"/>
                    <a:pt x="3503" y="7798"/>
                    <a:pt x="2569" y="9032"/>
                  </a:cubicBezTo>
                  <a:lnTo>
                    <a:pt x="2569" y="8832"/>
                  </a:lnTo>
                  <a:cubicBezTo>
                    <a:pt x="2569" y="8699"/>
                    <a:pt x="2536" y="8565"/>
                    <a:pt x="2503" y="8432"/>
                  </a:cubicBezTo>
                  <a:cubicBezTo>
                    <a:pt x="2469" y="8132"/>
                    <a:pt x="2436" y="7831"/>
                    <a:pt x="2403" y="7531"/>
                  </a:cubicBezTo>
                  <a:cubicBezTo>
                    <a:pt x="2336" y="7231"/>
                    <a:pt x="2303" y="6964"/>
                    <a:pt x="2269" y="6697"/>
                  </a:cubicBezTo>
                  <a:cubicBezTo>
                    <a:pt x="2203" y="6430"/>
                    <a:pt x="2136" y="6063"/>
                    <a:pt x="2102" y="5730"/>
                  </a:cubicBezTo>
                  <a:cubicBezTo>
                    <a:pt x="2102" y="5713"/>
                    <a:pt x="2086" y="5705"/>
                    <a:pt x="2069" y="5705"/>
                  </a:cubicBezTo>
                  <a:cubicBezTo>
                    <a:pt x="2052" y="5705"/>
                    <a:pt x="2036" y="5713"/>
                    <a:pt x="2036" y="5730"/>
                  </a:cubicBezTo>
                  <a:cubicBezTo>
                    <a:pt x="2102" y="6063"/>
                    <a:pt x="2136" y="6364"/>
                    <a:pt x="2169" y="6697"/>
                  </a:cubicBezTo>
                  <a:cubicBezTo>
                    <a:pt x="2203" y="6997"/>
                    <a:pt x="2203" y="7264"/>
                    <a:pt x="2236" y="7565"/>
                  </a:cubicBezTo>
                  <a:cubicBezTo>
                    <a:pt x="2269" y="7831"/>
                    <a:pt x="2303" y="8132"/>
                    <a:pt x="2303" y="8432"/>
                  </a:cubicBezTo>
                  <a:cubicBezTo>
                    <a:pt x="2303" y="8565"/>
                    <a:pt x="2336" y="8699"/>
                    <a:pt x="2369" y="8832"/>
                  </a:cubicBezTo>
                  <a:lnTo>
                    <a:pt x="2403" y="9032"/>
                  </a:lnTo>
                  <a:cubicBezTo>
                    <a:pt x="2403" y="9099"/>
                    <a:pt x="2403" y="9166"/>
                    <a:pt x="2436" y="9199"/>
                  </a:cubicBezTo>
                  <a:lnTo>
                    <a:pt x="1936" y="9866"/>
                  </a:lnTo>
                  <a:cubicBezTo>
                    <a:pt x="1302" y="10733"/>
                    <a:pt x="635" y="11601"/>
                    <a:pt x="1" y="12501"/>
                  </a:cubicBezTo>
                  <a:cubicBezTo>
                    <a:pt x="1" y="12525"/>
                    <a:pt x="1" y="12549"/>
                    <a:pt x="13" y="12549"/>
                  </a:cubicBezTo>
                  <a:cubicBezTo>
                    <a:pt x="18" y="12549"/>
                    <a:pt x="25" y="12545"/>
                    <a:pt x="34" y="12535"/>
                  </a:cubicBezTo>
                  <a:cubicBezTo>
                    <a:pt x="635" y="11734"/>
                    <a:pt x="1302" y="10934"/>
                    <a:pt x="1902" y="10166"/>
                  </a:cubicBezTo>
                  <a:cubicBezTo>
                    <a:pt x="2403" y="10166"/>
                    <a:pt x="2870" y="10166"/>
                    <a:pt x="3370" y="10133"/>
                  </a:cubicBezTo>
                  <a:lnTo>
                    <a:pt x="4871" y="10133"/>
                  </a:lnTo>
                  <a:cubicBezTo>
                    <a:pt x="4904" y="10133"/>
                    <a:pt x="4904" y="10100"/>
                    <a:pt x="4871" y="10100"/>
                  </a:cubicBezTo>
                  <a:lnTo>
                    <a:pt x="1969" y="10100"/>
                  </a:lnTo>
                  <a:cubicBezTo>
                    <a:pt x="2536" y="9433"/>
                    <a:pt x="3103" y="8765"/>
                    <a:pt x="3670" y="8065"/>
                  </a:cubicBezTo>
                  <a:lnTo>
                    <a:pt x="4304" y="7331"/>
                  </a:lnTo>
                  <a:cubicBezTo>
                    <a:pt x="4404" y="7348"/>
                    <a:pt x="4496" y="7356"/>
                    <a:pt x="4588" y="7356"/>
                  </a:cubicBezTo>
                  <a:cubicBezTo>
                    <a:pt x="4679" y="7356"/>
                    <a:pt x="4771" y="7348"/>
                    <a:pt x="4871" y="7331"/>
                  </a:cubicBezTo>
                  <a:lnTo>
                    <a:pt x="6839" y="7331"/>
                  </a:lnTo>
                  <a:cubicBezTo>
                    <a:pt x="7740" y="7331"/>
                    <a:pt x="8640" y="7298"/>
                    <a:pt x="9508" y="7298"/>
                  </a:cubicBezTo>
                  <a:cubicBezTo>
                    <a:pt x="9541" y="7264"/>
                    <a:pt x="9541" y="7231"/>
                    <a:pt x="9508" y="7231"/>
                  </a:cubicBezTo>
                  <a:cubicBezTo>
                    <a:pt x="8640" y="7231"/>
                    <a:pt x="7740" y="7198"/>
                    <a:pt x="6839" y="7164"/>
                  </a:cubicBezTo>
                  <a:lnTo>
                    <a:pt x="5572" y="7131"/>
                  </a:lnTo>
                  <a:lnTo>
                    <a:pt x="4437" y="7131"/>
                  </a:lnTo>
                  <a:lnTo>
                    <a:pt x="5905" y="5396"/>
                  </a:lnTo>
                  <a:cubicBezTo>
                    <a:pt x="5905" y="5396"/>
                    <a:pt x="5939" y="5396"/>
                    <a:pt x="5939" y="5363"/>
                  </a:cubicBezTo>
                  <a:cubicBezTo>
                    <a:pt x="6406" y="4796"/>
                    <a:pt x="6873" y="4229"/>
                    <a:pt x="7373" y="3695"/>
                  </a:cubicBezTo>
                  <a:lnTo>
                    <a:pt x="7573" y="3462"/>
                  </a:lnTo>
                  <a:cubicBezTo>
                    <a:pt x="7922" y="3479"/>
                    <a:pt x="8273" y="3485"/>
                    <a:pt x="8626" y="3485"/>
                  </a:cubicBezTo>
                  <a:cubicBezTo>
                    <a:pt x="9418" y="3485"/>
                    <a:pt x="10215" y="3455"/>
                    <a:pt x="11005" y="3455"/>
                  </a:cubicBezTo>
                  <a:cubicBezTo>
                    <a:pt x="11207" y="3455"/>
                    <a:pt x="11408" y="3457"/>
                    <a:pt x="11609" y="3462"/>
                  </a:cubicBezTo>
                  <a:cubicBezTo>
                    <a:pt x="11676" y="3428"/>
                    <a:pt x="11676" y="3362"/>
                    <a:pt x="11643" y="3362"/>
                  </a:cubicBezTo>
                  <a:cubicBezTo>
                    <a:pt x="10528" y="3362"/>
                    <a:pt x="9412" y="3288"/>
                    <a:pt x="8297" y="3288"/>
                  </a:cubicBezTo>
                  <a:cubicBezTo>
                    <a:pt x="8111" y="3288"/>
                    <a:pt x="7926" y="3290"/>
                    <a:pt x="7740" y="3295"/>
                  </a:cubicBezTo>
                  <a:lnTo>
                    <a:pt x="8474" y="2461"/>
                  </a:lnTo>
                  <a:cubicBezTo>
                    <a:pt x="8841" y="2061"/>
                    <a:pt x="9174" y="1660"/>
                    <a:pt x="9508" y="1260"/>
                  </a:cubicBezTo>
                  <a:cubicBezTo>
                    <a:pt x="9508" y="1236"/>
                    <a:pt x="9508" y="1213"/>
                    <a:pt x="9484" y="1213"/>
                  </a:cubicBezTo>
                  <a:cubicBezTo>
                    <a:pt x="9474" y="1213"/>
                    <a:pt x="9461" y="1217"/>
                    <a:pt x="9441" y="1227"/>
                  </a:cubicBezTo>
                  <a:cubicBezTo>
                    <a:pt x="9074" y="1527"/>
                    <a:pt x="8774" y="1860"/>
                    <a:pt x="8474" y="2194"/>
                  </a:cubicBezTo>
                  <a:cubicBezTo>
                    <a:pt x="8140" y="2561"/>
                    <a:pt x="7807" y="2895"/>
                    <a:pt x="7473" y="3261"/>
                  </a:cubicBezTo>
                  <a:cubicBezTo>
                    <a:pt x="6973" y="3795"/>
                    <a:pt x="6506" y="4329"/>
                    <a:pt x="6005" y="4896"/>
                  </a:cubicBezTo>
                  <a:lnTo>
                    <a:pt x="6005" y="4729"/>
                  </a:lnTo>
                  <a:lnTo>
                    <a:pt x="6005" y="4029"/>
                  </a:lnTo>
                  <a:lnTo>
                    <a:pt x="6005" y="2728"/>
                  </a:lnTo>
                  <a:cubicBezTo>
                    <a:pt x="6005" y="1827"/>
                    <a:pt x="6005" y="926"/>
                    <a:pt x="6072" y="26"/>
                  </a:cubicBezTo>
                  <a:cubicBezTo>
                    <a:pt x="6072" y="9"/>
                    <a:pt x="6064" y="1"/>
                    <a:pt x="605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 name="Google Shape;841;p43"/>
            <p:cNvSpPr/>
            <p:nvPr/>
          </p:nvSpPr>
          <p:spPr>
            <a:xfrm>
              <a:off x="4728696" y="3334789"/>
              <a:ext cx="8757" cy="742"/>
            </a:xfrm>
            <a:custGeom>
              <a:rect b="b" l="l" r="r" t="t"/>
              <a:pathLst>
                <a:path extrusionOk="0" h="34" w="401">
                  <a:moveTo>
                    <a:pt x="34" y="1"/>
                  </a:moveTo>
                  <a:cubicBezTo>
                    <a:pt x="1" y="1"/>
                    <a:pt x="1" y="34"/>
                    <a:pt x="34" y="34"/>
                  </a:cubicBezTo>
                  <a:lnTo>
                    <a:pt x="367" y="34"/>
                  </a:lnTo>
                  <a:cubicBezTo>
                    <a:pt x="401" y="34"/>
                    <a:pt x="401" y="1"/>
                    <a:pt x="36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 name="Google Shape;842;p43"/>
            <p:cNvSpPr/>
            <p:nvPr/>
          </p:nvSpPr>
          <p:spPr>
            <a:xfrm>
              <a:off x="4667509" y="3332780"/>
              <a:ext cx="53917" cy="2752"/>
            </a:xfrm>
            <a:custGeom>
              <a:rect b="b" l="l" r="r" t="t"/>
              <a:pathLst>
                <a:path extrusionOk="0" h="126" w="2469">
                  <a:moveTo>
                    <a:pt x="297" y="1"/>
                  </a:moveTo>
                  <a:cubicBezTo>
                    <a:pt x="201" y="1"/>
                    <a:pt x="101" y="9"/>
                    <a:pt x="1" y="26"/>
                  </a:cubicBezTo>
                  <a:lnTo>
                    <a:pt x="1" y="93"/>
                  </a:lnTo>
                  <a:cubicBezTo>
                    <a:pt x="201" y="126"/>
                    <a:pt x="401" y="126"/>
                    <a:pt x="568" y="126"/>
                  </a:cubicBezTo>
                  <a:lnTo>
                    <a:pt x="2469" y="126"/>
                  </a:lnTo>
                  <a:cubicBezTo>
                    <a:pt x="2469" y="93"/>
                    <a:pt x="2469" y="93"/>
                    <a:pt x="2469" y="93"/>
                  </a:cubicBezTo>
                  <a:lnTo>
                    <a:pt x="1201" y="59"/>
                  </a:lnTo>
                  <a:lnTo>
                    <a:pt x="568" y="26"/>
                  </a:lnTo>
                  <a:cubicBezTo>
                    <a:pt x="484" y="9"/>
                    <a:pt x="392" y="1"/>
                    <a:pt x="2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 name="Google Shape;843;p43"/>
            <p:cNvSpPr/>
            <p:nvPr/>
          </p:nvSpPr>
          <p:spPr>
            <a:xfrm>
              <a:off x="4585205" y="3414909"/>
              <a:ext cx="56799" cy="6049"/>
            </a:xfrm>
            <a:custGeom>
              <a:rect b="b" l="l" r="r" t="t"/>
              <a:pathLst>
                <a:path extrusionOk="0" h="277" w="2601">
                  <a:moveTo>
                    <a:pt x="0" y="1"/>
                  </a:moveTo>
                  <a:lnTo>
                    <a:pt x="0" y="1"/>
                  </a:lnTo>
                  <a:cubicBezTo>
                    <a:pt x="834" y="101"/>
                    <a:pt x="1701" y="134"/>
                    <a:pt x="2569" y="268"/>
                  </a:cubicBezTo>
                  <a:cubicBezTo>
                    <a:pt x="2575" y="274"/>
                    <a:pt x="2581" y="277"/>
                    <a:pt x="2585" y="277"/>
                  </a:cubicBezTo>
                  <a:cubicBezTo>
                    <a:pt x="2601" y="277"/>
                    <a:pt x="2595" y="234"/>
                    <a:pt x="2569" y="234"/>
                  </a:cubicBezTo>
                  <a:cubicBezTo>
                    <a:pt x="1735" y="101"/>
                    <a:pt x="867" y="34"/>
                    <a:pt x="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 name="Google Shape;844;p43"/>
            <p:cNvSpPr/>
            <p:nvPr/>
          </p:nvSpPr>
          <p:spPr>
            <a:xfrm>
              <a:off x="4558236" y="3301684"/>
              <a:ext cx="7316" cy="43151"/>
            </a:xfrm>
            <a:custGeom>
              <a:rect b="b" l="l" r="r" t="t"/>
              <a:pathLst>
                <a:path extrusionOk="0" h="1976" w="335">
                  <a:moveTo>
                    <a:pt x="50" y="1"/>
                  </a:moveTo>
                  <a:cubicBezTo>
                    <a:pt x="31" y="1"/>
                    <a:pt x="1" y="15"/>
                    <a:pt x="1" y="15"/>
                  </a:cubicBezTo>
                  <a:cubicBezTo>
                    <a:pt x="34" y="349"/>
                    <a:pt x="68" y="649"/>
                    <a:pt x="101" y="983"/>
                  </a:cubicBezTo>
                  <a:cubicBezTo>
                    <a:pt x="101" y="1150"/>
                    <a:pt x="134" y="1316"/>
                    <a:pt x="134" y="1483"/>
                  </a:cubicBezTo>
                  <a:cubicBezTo>
                    <a:pt x="134" y="1617"/>
                    <a:pt x="168" y="1783"/>
                    <a:pt x="201" y="1950"/>
                  </a:cubicBezTo>
                  <a:cubicBezTo>
                    <a:pt x="218" y="1967"/>
                    <a:pt x="243" y="1975"/>
                    <a:pt x="268" y="1975"/>
                  </a:cubicBezTo>
                  <a:cubicBezTo>
                    <a:pt x="293" y="1975"/>
                    <a:pt x="318" y="1967"/>
                    <a:pt x="335" y="1950"/>
                  </a:cubicBezTo>
                  <a:cubicBezTo>
                    <a:pt x="335" y="1850"/>
                    <a:pt x="335" y="1783"/>
                    <a:pt x="335" y="1683"/>
                  </a:cubicBezTo>
                  <a:lnTo>
                    <a:pt x="301" y="1450"/>
                  </a:lnTo>
                  <a:cubicBezTo>
                    <a:pt x="301" y="1283"/>
                    <a:pt x="234" y="1116"/>
                    <a:pt x="201" y="949"/>
                  </a:cubicBezTo>
                  <a:cubicBezTo>
                    <a:pt x="168" y="649"/>
                    <a:pt x="101" y="316"/>
                    <a:pt x="68" y="15"/>
                  </a:cubicBezTo>
                  <a:cubicBezTo>
                    <a:pt x="68" y="4"/>
                    <a:pt x="60" y="1"/>
                    <a:pt x="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 name="Google Shape;845;p43"/>
            <p:cNvSpPr/>
            <p:nvPr/>
          </p:nvSpPr>
          <p:spPr>
            <a:xfrm>
              <a:off x="4837969" y="3092158"/>
              <a:ext cx="101260" cy="684082"/>
            </a:xfrm>
            <a:custGeom>
              <a:rect b="b" l="l" r="r" t="t"/>
              <a:pathLst>
                <a:path extrusionOk="0" h="31326" w="4637">
                  <a:moveTo>
                    <a:pt x="2733" y="0"/>
                  </a:moveTo>
                  <a:cubicBezTo>
                    <a:pt x="2701" y="0"/>
                    <a:pt x="2668" y="1"/>
                    <a:pt x="2635" y="4"/>
                  </a:cubicBezTo>
                  <a:cubicBezTo>
                    <a:pt x="1768" y="37"/>
                    <a:pt x="1368" y="938"/>
                    <a:pt x="1201" y="1671"/>
                  </a:cubicBezTo>
                  <a:cubicBezTo>
                    <a:pt x="634" y="3906"/>
                    <a:pt x="601" y="6241"/>
                    <a:pt x="467" y="8543"/>
                  </a:cubicBezTo>
                  <a:cubicBezTo>
                    <a:pt x="234" y="13380"/>
                    <a:pt x="33" y="18250"/>
                    <a:pt x="0" y="23087"/>
                  </a:cubicBezTo>
                  <a:lnTo>
                    <a:pt x="0" y="27123"/>
                  </a:lnTo>
                  <a:cubicBezTo>
                    <a:pt x="0" y="28491"/>
                    <a:pt x="0" y="29858"/>
                    <a:pt x="100" y="31226"/>
                  </a:cubicBezTo>
                  <a:cubicBezTo>
                    <a:pt x="100" y="31293"/>
                    <a:pt x="150" y="31326"/>
                    <a:pt x="200" y="31326"/>
                  </a:cubicBezTo>
                  <a:cubicBezTo>
                    <a:pt x="250" y="31326"/>
                    <a:pt x="300" y="31293"/>
                    <a:pt x="300" y="31226"/>
                  </a:cubicBezTo>
                  <a:cubicBezTo>
                    <a:pt x="300" y="30058"/>
                    <a:pt x="267" y="28891"/>
                    <a:pt x="267" y="27723"/>
                  </a:cubicBezTo>
                  <a:cubicBezTo>
                    <a:pt x="267" y="26556"/>
                    <a:pt x="267" y="25422"/>
                    <a:pt x="267" y="24288"/>
                  </a:cubicBezTo>
                  <a:cubicBezTo>
                    <a:pt x="300" y="21953"/>
                    <a:pt x="367" y="19651"/>
                    <a:pt x="467" y="17349"/>
                  </a:cubicBezTo>
                  <a:cubicBezTo>
                    <a:pt x="534" y="15048"/>
                    <a:pt x="634" y="12746"/>
                    <a:pt x="734" y="10444"/>
                  </a:cubicBezTo>
                  <a:cubicBezTo>
                    <a:pt x="801" y="9277"/>
                    <a:pt x="834" y="8143"/>
                    <a:pt x="901" y="6975"/>
                  </a:cubicBezTo>
                  <a:cubicBezTo>
                    <a:pt x="934" y="5841"/>
                    <a:pt x="1001" y="4740"/>
                    <a:pt x="1101" y="3639"/>
                  </a:cubicBezTo>
                  <a:cubicBezTo>
                    <a:pt x="1201" y="3039"/>
                    <a:pt x="1268" y="2405"/>
                    <a:pt x="1401" y="1805"/>
                  </a:cubicBezTo>
                  <a:cubicBezTo>
                    <a:pt x="1468" y="1338"/>
                    <a:pt x="1668" y="904"/>
                    <a:pt x="1935" y="537"/>
                  </a:cubicBezTo>
                  <a:cubicBezTo>
                    <a:pt x="2153" y="319"/>
                    <a:pt x="2451" y="210"/>
                    <a:pt x="2752" y="210"/>
                  </a:cubicBezTo>
                  <a:cubicBezTo>
                    <a:pt x="3003" y="210"/>
                    <a:pt x="3257" y="286"/>
                    <a:pt x="3469" y="437"/>
                  </a:cubicBezTo>
                  <a:cubicBezTo>
                    <a:pt x="3936" y="771"/>
                    <a:pt x="4303" y="1238"/>
                    <a:pt x="4537" y="1771"/>
                  </a:cubicBezTo>
                  <a:cubicBezTo>
                    <a:pt x="4570" y="1771"/>
                    <a:pt x="4637" y="1738"/>
                    <a:pt x="4603" y="1738"/>
                  </a:cubicBezTo>
                  <a:cubicBezTo>
                    <a:pt x="4216" y="963"/>
                    <a:pt x="3703" y="0"/>
                    <a:pt x="273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43"/>
            <p:cNvSpPr/>
            <p:nvPr/>
          </p:nvSpPr>
          <p:spPr>
            <a:xfrm>
              <a:off x="4879262" y="3079471"/>
              <a:ext cx="146661" cy="183238"/>
            </a:xfrm>
            <a:custGeom>
              <a:rect b="b" l="l" r="r" t="t"/>
              <a:pathLst>
                <a:path extrusionOk="0" h="8391" w="6716">
                  <a:moveTo>
                    <a:pt x="2660" y="1"/>
                  </a:moveTo>
                  <a:cubicBezTo>
                    <a:pt x="1909" y="1"/>
                    <a:pt x="2446" y="1952"/>
                    <a:pt x="2446" y="1952"/>
                  </a:cubicBezTo>
                  <a:cubicBezTo>
                    <a:pt x="2446" y="1952"/>
                    <a:pt x="1454" y="1255"/>
                    <a:pt x="798" y="1255"/>
                  </a:cubicBezTo>
                  <a:cubicBezTo>
                    <a:pt x="305" y="1255"/>
                    <a:pt x="1" y="1647"/>
                    <a:pt x="444" y="3020"/>
                  </a:cubicBezTo>
                  <a:cubicBezTo>
                    <a:pt x="1145" y="5154"/>
                    <a:pt x="6715" y="8390"/>
                    <a:pt x="6715" y="8390"/>
                  </a:cubicBezTo>
                  <a:cubicBezTo>
                    <a:pt x="6715" y="8390"/>
                    <a:pt x="6615" y="2920"/>
                    <a:pt x="3480" y="418"/>
                  </a:cubicBezTo>
                  <a:cubicBezTo>
                    <a:pt x="3109" y="120"/>
                    <a:pt x="2845" y="1"/>
                    <a:pt x="266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43"/>
            <p:cNvSpPr/>
            <p:nvPr/>
          </p:nvSpPr>
          <p:spPr>
            <a:xfrm>
              <a:off x="4914442" y="3126879"/>
              <a:ext cx="105650" cy="119801"/>
            </a:xfrm>
            <a:custGeom>
              <a:rect b="b" l="l" r="r" t="t"/>
              <a:pathLst>
                <a:path extrusionOk="0" h="5486" w="4838">
                  <a:moveTo>
                    <a:pt x="1028" y="1"/>
                  </a:moveTo>
                  <a:cubicBezTo>
                    <a:pt x="1018" y="1"/>
                    <a:pt x="1001" y="24"/>
                    <a:pt x="1001" y="48"/>
                  </a:cubicBezTo>
                  <a:cubicBezTo>
                    <a:pt x="1368" y="515"/>
                    <a:pt x="1702" y="982"/>
                    <a:pt x="2035" y="1449"/>
                  </a:cubicBezTo>
                  <a:cubicBezTo>
                    <a:pt x="1402" y="1282"/>
                    <a:pt x="734" y="1182"/>
                    <a:pt x="67" y="1115"/>
                  </a:cubicBezTo>
                  <a:cubicBezTo>
                    <a:pt x="34" y="1115"/>
                    <a:pt x="1" y="1149"/>
                    <a:pt x="67" y="1149"/>
                  </a:cubicBezTo>
                  <a:cubicBezTo>
                    <a:pt x="768" y="1249"/>
                    <a:pt x="1468" y="1449"/>
                    <a:pt x="2135" y="1582"/>
                  </a:cubicBezTo>
                  <a:cubicBezTo>
                    <a:pt x="2402" y="1949"/>
                    <a:pt x="2669" y="2350"/>
                    <a:pt x="2936" y="2717"/>
                  </a:cubicBezTo>
                  <a:lnTo>
                    <a:pt x="3236" y="3184"/>
                  </a:lnTo>
                  <a:lnTo>
                    <a:pt x="3003" y="3150"/>
                  </a:lnTo>
                  <a:lnTo>
                    <a:pt x="2536" y="3117"/>
                  </a:lnTo>
                  <a:cubicBezTo>
                    <a:pt x="2202" y="3084"/>
                    <a:pt x="1902" y="3084"/>
                    <a:pt x="1568" y="3050"/>
                  </a:cubicBezTo>
                  <a:cubicBezTo>
                    <a:pt x="1535" y="3050"/>
                    <a:pt x="1535" y="3117"/>
                    <a:pt x="1568" y="3117"/>
                  </a:cubicBezTo>
                  <a:cubicBezTo>
                    <a:pt x="1902" y="3117"/>
                    <a:pt x="2202" y="3150"/>
                    <a:pt x="2502" y="3184"/>
                  </a:cubicBezTo>
                  <a:lnTo>
                    <a:pt x="3003" y="3250"/>
                  </a:lnTo>
                  <a:lnTo>
                    <a:pt x="3303" y="3250"/>
                  </a:lnTo>
                  <a:lnTo>
                    <a:pt x="3837" y="4051"/>
                  </a:lnTo>
                  <a:cubicBezTo>
                    <a:pt x="4137" y="4518"/>
                    <a:pt x="4437" y="5018"/>
                    <a:pt x="4771" y="5485"/>
                  </a:cubicBezTo>
                  <a:cubicBezTo>
                    <a:pt x="4771" y="5485"/>
                    <a:pt x="4837" y="5485"/>
                    <a:pt x="4804" y="5452"/>
                  </a:cubicBezTo>
                  <a:cubicBezTo>
                    <a:pt x="4537" y="4952"/>
                    <a:pt x="4237" y="4451"/>
                    <a:pt x="3937" y="3984"/>
                  </a:cubicBezTo>
                  <a:cubicBezTo>
                    <a:pt x="3870" y="3917"/>
                    <a:pt x="3837" y="3817"/>
                    <a:pt x="3770" y="3751"/>
                  </a:cubicBezTo>
                  <a:cubicBezTo>
                    <a:pt x="3770" y="3651"/>
                    <a:pt x="3770" y="3584"/>
                    <a:pt x="3770" y="3484"/>
                  </a:cubicBezTo>
                  <a:lnTo>
                    <a:pt x="3770" y="3084"/>
                  </a:lnTo>
                  <a:cubicBezTo>
                    <a:pt x="3770" y="2850"/>
                    <a:pt x="3770" y="2583"/>
                    <a:pt x="3803" y="2316"/>
                  </a:cubicBezTo>
                  <a:cubicBezTo>
                    <a:pt x="3803" y="2300"/>
                    <a:pt x="3787" y="2291"/>
                    <a:pt x="3770" y="2291"/>
                  </a:cubicBezTo>
                  <a:cubicBezTo>
                    <a:pt x="3753" y="2291"/>
                    <a:pt x="3737" y="2300"/>
                    <a:pt x="3737" y="2316"/>
                  </a:cubicBezTo>
                  <a:cubicBezTo>
                    <a:pt x="3737" y="2583"/>
                    <a:pt x="3737" y="2817"/>
                    <a:pt x="3737" y="3084"/>
                  </a:cubicBezTo>
                  <a:lnTo>
                    <a:pt x="3737" y="3450"/>
                  </a:lnTo>
                  <a:lnTo>
                    <a:pt x="3737" y="3617"/>
                  </a:lnTo>
                  <a:cubicBezTo>
                    <a:pt x="3503" y="3284"/>
                    <a:pt x="3270" y="2917"/>
                    <a:pt x="3036" y="2617"/>
                  </a:cubicBezTo>
                  <a:lnTo>
                    <a:pt x="2836" y="2316"/>
                  </a:lnTo>
                  <a:cubicBezTo>
                    <a:pt x="2803" y="1983"/>
                    <a:pt x="2803" y="1649"/>
                    <a:pt x="2836" y="1349"/>
                  </a:cubicBezTo>
                  <a:lnTo>
                    <a:pt x="2836" y="282"/>
                  </a:lnTo>
                  <a:cubicBezTo>
                    <a:pt x="2836" y="265"/>
                    <a:pt x="2828" y="257"/>
                    <a:pt x="2815" y="257"/>
                  </a:cubicBezTo>
                  <a:cubicBezTo>
                    <a:pt x="2803" y="257"/>
                    <a:pt x="2786" y="265"/>
                    <a:pt x="2769" y="282"/>
                  </a:cubicBezTo>
                  <a:cubicBezTo>
                    <a:pt x="2769" y="648"/>
                    <a:pt x="2769" y="1015"/>
                    <a:pt x="2736" y="1382"/>
                  </a:cubicBezTo>
                  <a:cubicBezTo>
                    <a:pt x="2736" y="1649"/>
                    <a:pt x="2736" y="1883"/>
                    <a:pt x="2736" y="2150"/>
                  </a:cubicBezTo>
                  <a:cubicBezTo>
                    <a:pt x="2202" y="1416"/>
                    <a:pt x="1635" y="715"/>
                    <a:pt x="1035" y="15"/>
                  </a:cubicBezTo>
                  <a:cubicBezTo>
                    <a:pt x="1035" y="5"/>
                    <a:pt x="1032" y="1"/>
                    <a:pt x="102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43"/>
            <p:cNvSpPr/>
            <p:nvPr/>
          </p:nvSpPr>
          <p:spPr>
            <a:xfrm>
              <a:off x="4968357" y="3114978"/>
              <a:ext cx="2555" cy="32625"/>
            </a:xfrm>
            <a:custGeom>
              <a:rect b="b" l="l" r="r" t="t"/>
              <a:pathLst>
                <a:path extrusionOk="0" h="1494" w="117">
                  <a:moveTo>
                    <a:pt x="83" y="1"/>
                  </a:moveTo>
                  <a:cubicBezTo>
                    <a:pt x="67" y="1"/>
                    <a:pt x="50" y="9"/>
                    <a:pt x="67" y="26"/>
                  </a:cubicBezTo>
                  <a:cubicBezTo>
                    <a:pt x="67" y="293"/>
                    <a:pt x="33" y="526"/>
                    <a:pt x="0" y="760"/>
                  </a:cubicBezTo>
                  <a:lnTo>
                    <a:pt x="0" y="1127"/>
                  </a:lnTo>
                  <a:lnTo>
                    <a:pt x="0" y="1294"/>
                  </a:lnTo>
                  <a:cubicBezTo>
                    <a:pt x="0" y="1360"/>
                    <a:pt x="0" y="1427"/>
                    <a:pt x="0" y="1494"/>
                  </a:cubicBezTo>
                  <a:lnTo>
                    <a:pt x="67" y="1494"/>
                  </a:lnTo>
                  <a:cubicBezTo>
                    <a:pt x="67" y="1427"/>
                    <a:pt x="67" y="1360"/>
                    <a:pt x="67" y="1327"/>
                  </a:cubicBezTo>
                  <a:lnTo>
                    <a:pt x="67" y="1127"/>
                  </a:lnTo>
                  <a:lnTo>
                    <a:pt x="67" y="793"/>
                  </a:lnTo>
                  <a:cubicBezTo>
                    <a:pt x="67" y="526"/>
                    <a:pt x="67" y="293"/>
                    <a:pt x="100" y="26"/>
                  </a:cubicBezTo>
                  <a:cubicBezTo>
                    <a:pt x="117" y="9"/>
                    <a:pt x="100" y="1"/>
                    <a:pt x="83"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43"/>
            <p:cNvSpPr/>
            <p:nvPr/>
          </p:nvSpPr>
          <p:spPr>
            <a:xfrm>
              <a:off x="4925360" y="3163609"/>
              <a:ext cx="29896" cy="4389"/>
            </a:xfrm>
            <a:custGeom>
              <a:rect b="b" l="l" r="r" t="t"/>
              <a:pathLst>
                <a:path extrusionOk="0" h="201" w="1369">
                  <a:moveTo>
                    <a:pt x="34" y="1"/>
                  </a:moveTo>
                  <a:cubicBezTo>
                    <a:pt x="1" y="1"/>
                    <a:pt x="1" y="67"/>
                    <a:pt x="34" y="67"/>
                  </a:cubicBezTo>
                  <a:cubicBezTo>
                    <a:pt x="468" y="101"/>
                    <a:pt x="902" y="167"/>
                    <a:pt x="1369" y="201"/>
                  </a:cubicBezTo>
                  <a:cubicBezTo>
                    <a:pt x="1369" y="201"/>
                    <a:pt x="1369" y="134"/>
                    <a:pt x="1369" y="134"/>
                  </a:cubicBezTo>
                  <a:cubicBezTo>
                    <a:pt x="1135" y="101"/>
                    <a:pt x="935" y="101"/>
                    <a:pt x="735" y="67"/>
                  </a:cubicBezTo>
                  <a:cubicBezTo>
                    <a:pt x="501" y="67"/>
                    <a:pt x="268" y="34"/>
                    <a:pt x="34"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 name="Google Shape;850;p43"/>
            <p:cNvSpPr/>
            <p:nvPr/>
          </p:nvSpPr>
          <p:spPr>
            <a:xfrm>
              <a:off x="4992749" y="3166710"/>
              <a:ext cx="393" cy="568"/>
            </a:xfrm>
            <a:custGeom>
              <a:rect b="b" l="l" r="r" t="t"/>
              <a:pathLst>
                <a:path extrusionOk="0" h="26" w="18">
                  <a:moveTo>
                    <a:pt x="5" y="0"/>
                  </a:moveTo>
                  <a:cubicBezTo>
                    <a:pt x="0" y="0"/>
                    <a:pt x="0" y="9"/>
                    <a:pt x="17" y="25"/>
                  </a:cubicBezTo>
                  <a:cubicBezTo>
                    <a:pt x="17" y="9"/>
                    <a:pt x="9" y="0"/>
                    <a:pt x="5"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 name="Google Shape;851;p43"/>
            <p:cNvSpPr/>
            <p:nvPr/>
          </p:nvSpPr>
          <p:spPr>
            <a:xfrm>
              <a:off x="4731600" y="3432379"/>
              <a:ext cx="210557" cy="373203"/>
            </a:xfrm>
            <a:custGeom>
              <a:rect b="b" l="l" r="r" t="t"/>
              <a:pathLst>
                <a:path extrusionOk="0" h="17090" w="9642">
                  <a:moveTo>
                    <a:pt x="5707" y="1"/>
                  </a:moveTo>
                  <a:cubicBezTo>
                    <a:pt x="4441" y="1"/>
                    <a:pt x="3561" y="954"/>
                    <a:pt x="3036" y="2036"/>
                  </a:cubicBezTo>
                  <a:cubicBezTo>
                    <a:pt x="2770" y="2603"/>
                    <a:pt x="2569" y="3204"/>
                    <a:pt x="2403" y="3837"/>
                  </a:cubicBezTo>
                  <a:cubicBezTo>
                    <a:pt x="2169" y="4671"/>
                    <a:pt x="1936" y="5505"/>
                    <a:pt x="1736" y="6339"/>
                  </a:cubicBezTo>
                  <a:cubicBezTo>
                    <a:pt x="1335" y="7974"/>
                    <a:pt x="968" y="9642"/>
                    <a:pt x="701" y="11309"/>
                  </a:cubicBezTo>
                  <a:cubicBezTo>
                    <a:pt x="535" y="12210"/>
                    <a:pt x="368" y="13144"/>
                    <a:pt x="268" y="14078"/>
                  </a:cubicBezTo>
                  <a:cubicBezTo>
                    <a:pt x="134" y="15012"/>
                    <a:pt x="34" y="15979"/>
                    <a:pt x="1" y="16947"/>
                  </a:cubicBezTo>
                  <a:cubicBezTo>
                    <a:pt x="1" y="17038"/>
                    <a:pt x="82" y="17090"/>
                    <a:pt x="160" y="17090"/>
                  </a:cubicBezTo>
                  <a:cubicBezTo>
                    <a:pt x="224" y="17090"/>
                    <a:pt x="286" y="17055"/>
                    <a:pt x="301" y="16980"/>
                  </a:cubicBezTo>
                  <a:cubicBezTo>
                    <a:pt x="468" y="16180"/>
                    <a:pt x="535" y="15379"/>
                    <a:pt x="635" y="14612"/>
                  </a:cubicBezTo>
                  <a:cubicBezTo>
                    <a:pt x="735" y="13811"/>
                    <a:pt x="868" y="13011"/>
                    <a:pt x="1002" y="12210"/>
                  </a:cubicBezTo>
                  <a:cubicBezTo>
                    <a:pt x="1269" y="10642"/>
                    <a:pt x="1602" y="9075"/>
                    <a:pt x="1936" y="7507"/>
                  </a:cubicBezTo>
                  <a:cubicBezTo>
                    <a:pt x="2269" y="6039"/>
                    <a:pt x="2603" y="4538"/>
                    <a:pt x="3070" y="3070"/>
                  </a:cubicBezTo>
                  <a:cubicBezTo>
                    <a:pt x="3437" y="2070"/>
                    <a:pt x="3970" y="835"/>
                    <a:pt x="5071" y="468"/>
                  </a:cubicBezTo>
                  <a:cubicBezTo>
                    <a:pt x="5344" y="379"/>
                    <a:pt x="5611" y="340"/>
                    <a:pt x="5874" y="340"/>
                  </a:cubicBezTo>
                  <a:cubicBezTo>
                    <a:pt x="7281" y="340"/>
                    <a:pt x="8539" y="1482"/>
                    <a:pt x="9608" y="2270"/>
                  </a:cubicBezTo>
                  <a:cubicBezTo>
                    <a:pt x="9608" y="2270"/>
                    <a:pt x="9641" y="2236"/>
                    <a:pt x="9608" y="2236"/>
                  </a:cubicBezTo>
                  <a:cubicBezTo>
                    <a:pt x="8407" y="1336"/>
                    <a:pt x="7373" y="68"/>
                    <a:pt x="5772" y="1"/>
                  </a:cubicBezTo>
                  <a:cubicBezTo>
                    <a:pt x="5750" y="1"/>
                    <a:pt x="5728" y="1"/>
                    <a:pt x="57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43"/>
            <p:cNvSpPr/>
            <p:nvPr/>
          </p:nvSpPr>
          <p:spPr>
            <a:xfrm>
              <a:off x="4808816" y="3380298"/>
              <a:ext cx="300025" cy="363900"/>
            </a:xfrm>
            <a:custGeom>
              <a:rect b="b" l="l" r="r" t="t"/>
              <a:pathLst>
                <a:path extrusionOk="0" h="16664" w="13739">
                  <a:moveTo>
                    <a:pt x="5799" y="1"/>
                  </a:moveTo>
                  <a:cubicBezTo>
                    <a:pt x="5633" y="1"/>
                    <a:pt x="5479" y="28"/>
                    <a:pt x="5338" y="85"/>
                  </a:cubicBezTo>
                  <a:cubicBezTo>
                    <a:pt x="3770" y="685"/>
                    <a:pt x="4871" y="3754"/>
                    <a:pt x="4871" y="3754"/>
                  </a:cubicBezTo>
                  <a:cubicBezTo>
                    <a:pt x="4871" y="3754"/>
                    <a:pt x="3893" y="2993"/>
                    <a:pt x="2764" y="2993"/>
                  </a:cubicBezTo>
                  <a:cubicBezTo>
                    <a:pt x="2361" y="2993"/>
                    <a:pt x="1939" y="3090"/>
                    <a:pt x="1535" y="3354"/>
                  </a:cubicBezTo>
                  <a:cubicBezTo>
                    <a:pt x="1" y="4354"/>
                    <a:pt x="868" y="8191"/>
                    <a:pt x="4404" y="11126"/>
                  </a:cubicBezTo>
                  <a:cubicBezTo>
                    <a:pt x="6972" y="13194"/>
                    <a:pt x="9741" y="15062"/>
                    <a:pt x="12610" y="16663"/>
                  </a:cubicBezTo>
                  <a:cubicBezTo>
                    <a:pt x="13738" y="6727"/>
                    <a:pt x="8386" y="1"/>
                    <a:pt x="579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43"/>
            <p:cNvSpPr/>
            <p:nvPr/>
          </p:nvSpPr>
          <p:spPr>
            <a:xfrm>
              <a:off x="4894767" y="3450787"/>
              <a:ext cx="174634" cy="244908"/>
            </a:xfrm>
            <a:custGeom>
              <a:rect b="b" l="l" r="r" t="t"/>
              <a:pathLst>
                <a:path extrusionOk="0" h="11215" w="7997">
                  <a:moveTo>
                    <a:pt x="4216" y="1"/>
                  </a:moveTo>
                  <a:cubicBezTo>
                    <a:pt x="4204" y="1"/>
                    <a:pt x="4187" y="9"/>
                    <a:pt x="4171" y="26"/>
                  </a:cubicBezTo>
                  <a:cubicBezTo>
                    <a:pt x="4004" y="693"/>
                    <a:pt x="3837" y="1360"/>
                    <a:pt x="3704" y="2027"/>
                  </a:cubicBezTo>
                  <a:cubicBezTo>
                    <a:pt x="3637" y="2361"/>
                    <a:pt x="3570" y="2694"/>
                    <a:pt x="3537" y="3028"/>
                  </a:cubicBezTo>
                  <a:cubicBezTo>
                    <a:pt x="3503" y="3195"/>
                    <a:pt x="3503" y="3361"/>
                    <a:pt x="3470" y="3528"/>
                  </a:cubicBezTo>
                  <a:lnTo>
                    <a:pt x="3470" y="3695"/>
                  </a:lnTo>
                  <a:cubicBezTo>
                    <a:pt x="3303" y="3461"/>
                    <a:pt x="3137" y="3195"/>
                    <a:pt x="2970" y="2961"/>
                  </a:cubicBezTo>
                  <a:cubicBezTo>
                    <a:pt x="2436" y="2261"/>
                    <a:pt x="1869" y="1560"/>
                    <a:pt x="1302" y="893"/>
                  </a:cubicBezTo>
                  <a:cubicBezTo>
                    <a:pt x="1302" y="883"/>
                    <a:pt x="1296" y="879"/>
                    <a:pt x="1289" y="879"/>
                  </a:cubicBezTo>
                  <a:cubicBezTo>
                    <a:pt x="1271" y="879"/>
                    <a:pt x="1245" y="903"/>
                    <a:pt x="1269" y="926"/>
                  </a:cubicBezTo>
                  <a:cubicBezTo>
                    <a:pt x="2236" y="2161"/>
                    <a:pt x="3103" y="3461"/>
                    <a:pt x="3937" y="4829"/>
                  </a:cubicBezTo>
                  <a:cubicBezTo>
                    <a:pt x="4071" y="5063"/>
                    <a:pt x="4237" y="5329"/>
                    <a:pt x="4371" y="5563"/>
                  </a:cubicBezTo>
                  <a:lnTo>
                    <a:pt x="4237" y="5563"/>
                  </a:lnTo>
                  <a:cubicBezTo>
                    <a:pt x="4037" y="5530"/>
                    <a:pt x="3804" y="5530"/>
                    <a:pt x="3637" y="5496"/>
                  </a:cubicBezTo>
                  <a:cubicBezTo>
                    <a:pt x="3203" y="5463"/>
                    <a:pt x="2836" y="5430"/>
                    <a:pt x="2436" y="5396"/>
                  </a:cubicBezTo>
                  <a:cubicBezTo>
                    <a:pt x="1635" y="5329"/>
                    <a:pt x="835" y="5296"/>
                    <a:pt x="34" y="5196"/>
                  </a:cubicBezTo>
                  <a:cubicBezTo>
                    <a:pt x="1" y="5196"/>
                    <a:pt x="1" y="5263"/>
                    <a:pt x="34" y="5263"/>
                  </a:cubicBezTo>
                  <a:cubicBezTo>
                    <a:pt x="835" y="5363"/>
                    <a:pt x="1635" y="5496"/>
                    <a:pt x="2469" y="5596"/>
                  </a:cubicBezTo>
                  <a:lnTo>
                    <a:pt x="3637" y="5763"/>
                  </a:lnTo>
                  <a:cubicBezTo>
                    <a:pt x="3937" y="5830"/>
                    <a:pt x="4237" y="5863"/>
                    <a:pt x="4538" y="5863"/>
                  </a:cubicBezTo>
                  <a:lnTo>
                    <a:pt x="5472" y="7331"/>
                  </a:lnTo>
                  <a:lnTo>
                    <a:pt x="2569" y="7331"/>
                  </a:lnTo>
                  <a:cubicBezTo>
                    <a:pt x="2536" y="7331"/>
                    <a:pt x="2536" y="7364"/>
                    <a:pt x="2569" y="7364"/>
                  </a:cubicBezTo>
                  <a:cubicBezTo>
                    <a:pt x="3103" y="7364"/>
                    <a:pt x="3604" y="7398"/>
                    <a:pt x="4137" y="7431"/>
                  </a:cubicBezTo>
                  <a:lnTo>
                    <a:pt x="4871" y="7498"/>
                  </a:lnTo>
                  <a:lnTo>
                    <a:pt x="5238" y="7498"/>
                  </a:lnTo>
                  <a:cubicBezTo>
                    <a:pt x="5288" y="7514"/>
                    <a:pt x="5346" y="7523"/>
                    <a:pt x="5405" y="7523"/>
                  </a:cubicBezTo>
                  <a:cubicBezTo>
                    <a:pt x="5463" y="7523"/>
                    <a:pt x="5522" y="7514"/>
                    <a:pt x="5572" y="7498"/>
                  </a:cubicBezTo>
                  <a:lnTo>
                    <a:pt x="6372" y="8799"/>
                  </a:lnTo>
                  <a:cubicBezTo>
                    <a:pt x="6606" y="9232"/>
                    <a:pt x="6873" y="9599"/>
                    <a:pt x="7106" y="9999"/>
                  </a:cubicBezTo>
                  <a:cubicBezTo>
                    <a:pt x="7340" y="10433"/>
                    <a:pt x="7606" y="10833"/>
                    <a:pt x="7907" y="11200"/>
                  </a:cubicBezTo>
                  <a:cubicBezTo>
                    <a:pt x="7926" y="11210"/>
                    <a:pt x="7943" y="11214"/>
                    <a:pt x="7956" y="11214"/>
                  </a:cubicBezTo>
                  <a:cubicBezTo>
                    <a:pt x="7987" y="11214"/>
                    <a:pt x="7997" y="11191"/>
                    <a:pt x="7973" y="11167"/>
                  </a:cubicBezTo>
                  <a:cubicBezTo>
                    <a:pt x="7807" y="10800"/>
                    <a:pt x="7606" y="10433"/>
                    <a:pt x="7406" y="10100"/>
                  </a:cubicBezTo>
                  <a:cubicBezTo>
                    <a:pt x="7206" y="9733"/>
                    <a:pt x="7006" y="9399"/>
                    <a:pt x="6806" y="9032"/>
                  </a:cubicBezTo>
                  <a:cubicBezTo>
                    <a:pt x="6372" y="8332"/>
                    <a:pt x="5972" y="7631"/>
                    <a:pt x="5572" y="6931"/>
                  </a:cubicBezTo>
                  <a:lnTo>
                    <a:pt x="5371" y="6597"/>
                  </a:lnTo>
                  <a:lnTo>
                    <a:pt x="5371" y="6497"/>
                  </a:lnTo>
                  <a:lnTo>
                    <a:pt x="5472" y="6163"/>
                  </a:lnTo>
                  <a:cubicBezTo>
                    <a:pt x="5505" y="5963"/>
                    <a:pt x="5538" y="5730"/>
                    <a:pt x="5605" y="5496"/>
                  </a:cubicBezTo>
                  <a:cubicBezTo>
                    <a:pt x="5672" y="5029"/>
                    <a:pt x="5738" y="4562"/>
                    <a:pt x="5872" y="4129"/>
                  </a:cubicBezTo>
                  <a:cubicBezTo>
                    <a:pt x="5872" y="4109"/>
                    <a:pt x="5861" y="4090"/>
                    <a:pt x="5851" y="4090"/>
                  </a:cubicBezTo>
                  <a:cubicBezTo>
                    <a:pt x="5844" y="4090"/>
                    <a:pt x="5838" y="4100"/>
                    <a:pt x="5838" y="4129"/>
                  </a:cubicBezTo>
                  <a:cubicBezTo>
                    <a:pt x="5738" y="4562"/>
                    <a:pt x="5572" y="5029"/>
                    <a:pt x="5438" y="5463"/>
                  </a:cubicBezTo>
                  <a:cubicBezTo>
                    <a:pt x="5371" y="5696"/>
                    <a:pt x="5305" y="5897"/>
                    <a:pt x="5271" y="6130"/>
                  </a:cubicBezTo>
                  <a:lnTo>
                    <a:pt x="5205" y="6364"/>
                  </a:lnTo>
                  <a:cubicBezTo>
                    <a:pt x="4704" y="5530"/>
                    <a:pt x="4171" y="4696"/>
                    <a:pt x="3637" y="3895"/>
                  </a:cubicBezTo>
                  <a:cubicBezTo>
                    <a:pt x="3670" y="3795"/>
                    <a:pt x="3670" y="3695"/>
                    <a:pt x="3670" y="3562"/>
                  </a:cubicBezTo>
                  <a:cubicBezTo>
                    <a:pt x="3670" y="3428"/>
                    <a:pt x="3704" y="3261"/>
                    <a:pt x="3737" y="3095"/>
                  </a:cubicBezTo>
                  <a:cubicBezTo>
                    <a:pt x="3770" y="2761"/>
                    <a:pt x="3804" y="2394"/>
                    <a:pt x="3870" y="2060"/>
                  </a:cubicBezTo>
                  <a:cubicBezTo>
                    <a:pt x="3970" y="1393"/>
                    <a:pt x="4071" y="693"/>
                    <a:pt x="4237" y="26"/>
                  </a:cubicBezTo>
                  <a:cubicBezTo>
                    <a:pt x="4237" y="9"/>
                    <a:pt x="4229" y="1"/>
                    <a:pt x="42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43"/>
            <p:cNvSpPr/>
            <p:nvPr/>
          </p:nvSpPr>
          <p:spPr>
            <a:xfrm>
              <a:off x="5007904" y="3507607"/>
              <a:ext cx="12906" cy="45313"/>
            </a:xfrm>
            <a:custGeom>
              <a:rect b="b" l="l" r="r" t="t"/>
              <a:pathLst>
                <a:path extrusionOk="0" h="2075" w="591">
                  <a:moveTo>
                    <a:pt x="570" y="1"/>
                  </a:moveTo>
                  <a:cubicBezTo>
                    <a:pt x="557" y="1"/>
                    <a:pt x="541" y="9"/>
                    <a:pt x="524" y="26"/>
                  </a:cubicBezTo>
                  <a:cubicBezTo>
                    <a:pt x="491" y="359"/>
                    <a:pt x="424" y="693"/>
                    <a:pt x="324" y="1026"/>
                  </a:cubicBezTo>
                  <a:cubicBezTo>
                    <a:pt x="224" y="1360"/>
                    <a:pt x="124" y="1693"/>
                    <a:pt x="24" y="2027"/>
                  </a:cubicBezTo>
                  <a:cubicBezTo>
                    <a:pt x="0" y="2051"/>
                    <a:pt x="43" y="2074"/>
                    <a:pt x="70" y="2074"/>
                  </a:cubicBezTo>
                  <a:cubicBezTo>
                    <a:pt x="82" y="2074"/>
                    <a:pt x="90" y="2070"/>
                    <a:pt x="90" y="2060"/>
                  </a:cubicBezTo>
                  <a:cubicBezTo>
                    <a:pt x="190" y="1727"/>
                    <a:pt x="291" y="1393"/>
                    <a:pt x="357" y="1060"/>
                  </a:cubicBezTo>
                  <a:cubicBezTo>
                    <a:pt x="457" y="693"/>
                    <a:pt x="524" y="359"/>
                    <a:pt x="591" y="26"/>
                  </a:cubicBezTo>
                  <a:cubicBezTo>
                    <a:pt x="591" y="9"/>
                    <a:pt x="582" y="1"/>
                    <a:pt x="5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43"/>
            <p:cNvSpPr/>
            <p:nvPr/>
          </p:nvSpPr>
          <p:spPr>
            <a:xfrm>
              <a:off x="4870746" y="3543114"/>
              <a:ext cx="72850" cy="10962"/>
            </a:xfrm>
            <a:custGeom>
              <a:rect b="b" l="l" r="r" t="t"/>
              <a:pathLst>
                <a:path extrusionOk="0" h="502" w="3336">
                  <a:moveTo>
                    <a:pt x="67" y="1"/>
                  </a:moveTo>
                  <a:cubicBezTo>
                    <a:pt x="34" y="1"/>
                    <a:pt x="0" y="34"/>
                    <a:pt x="67" y="67"/>
                  </a:cubicBezTo>
                  <a:cubicBezTo>
                    <a:pt x="601" y="134"/>
                    <a:pt x="1134" y="201"/>
                    <a:pt x="1701" y="268"/>
                  </a:cubicBezTo>
                  <a:cubicBezTo>
                    <a:pt x="1968" y="301"/>
                    <a:pt x="2202" y="334"/>
                    <a:pt x="2502" y="368"/>
                  </a:cubicBezTo>
                  <a:lnTo>
                    <a:pt x="2869" y="434"/>
                  </a:lnTo>
                  <a:cubicBezTo>
                    <a:pt x="2914" y="425"/>
                    <a:pt x="2956" y="421"/>
                    <a:pt x="2996" y="421"/>
                  </a:cubicBezTo>
                  <a:cubicBezTo>
                    <a:pt x="3107" y="421"/>
                    <a:pt x="3205" y="452"/>
                    <a:pt x="3303" y="501"/>
                  </a:cubicBezTo>
                  <a:cubicBezTo>
                    <a:pt x="3336" y="501"/>
                    <a:pt x="3336" y="468"/>
                    <a:pt x="3336" y="468"/>
                  </a:cubicBezTo>
                  <a:cubicBezTo>
                    <a:pt x="3269" y="401"/>
                    <a:pt x="3169" y="368"/>
                    <a:pt x="3069" y="368"/>
                  </a:cubicBezTo>
                  <a:lnTo>
                    <a:pt x="2635" y="301"/>
                  </a:lnTo>
                  <a:cubicBezTo>
                    <a:pt x="2335" y="268"/>
                    <a:pt x="2068" y="234"/>
                    <a:pt x="1801" y="201"/>
                  </a:cubicBezTo>
                  <a:cubicBezTo>
                    <a:pt x="1201" y="134"/>
                    <a:pt x="634" y="67"/>
                    <a:pt x="6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 name="Google Shape;856;p43"/>
            <p:cNvSpPr/>
            <p:nvPr/>
          </p:nvSpPr>
          <p:spPr>
            <a:xfrm>
              <a:off x="4981460" y="3653828"/>
              <a:ext cx="38631" cy="2948"/>
            </a:xfrm>
            <a:custGeom>
              <a:rect b="b" l="l" r="r" t="t"/>
              <a:pathLst>
                <a:path extrusionOk="0" h="135" w="1769">
                  <a:moveTo>
                    <a:pt x="34" y="1"/>
                  </a:moveTo>
                  <a:cubicBezTo>
                    <a:pt x="0" y="1"/>
                    <a:pt x="0" y="68"/>
                    <a:pt x="34" y="68"/>
                  </a:cubicBezTo>
                  <a:lnTo>
                    <a:pt x="501" y="68"/>
                  </a:lnTo>
                  <a:lnTo>
                    <a:pt x="901" y="101"/>
                  </a:lnTo>
                  <a:cubicBezTo>
                    <a:pt x="1168" y="101"/>
                    <a:pt x="1468" y="134"/>
                    <a:pt x="1735" y="134"/>
                  </a:cubicBezTo>
                  <a:cubicBezTo>
                    <a:pt x="1768" y="101"/>
                    <a:pt x="1768" y="68"/>
                    <a:pt x="1735" y="68"/>
                  </a:cubicBezTo>
                  <a:cubicBezTo>
                    <a:pt x="1468" y="34"/>
                    <a:pt x="1201" y="34"/>
                    <a:pt x="901" y="1"/>
                  </a:cubicBezTo>
                  <a:lnTo>
                    <a:pt x="301" y="1"/>
                  </a:lnTo>
                  <a:cubicBezTo>
                    <a:pt x="251" y="18"/>
                    <a:pt x="209" y="26"/>
                    <a:pt x="167" y="26"/>
                  </a:cubicBezTo>
                  <a:cubicBezTo>
                    <a:pt x="126" y="26"/>
                    <a:pt x="84" y="18"/>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 name="Google Shape;857;p43"/>
            <p:cNvSpPr/>
            <p:nvPr/>
          </p:nvSpPr>
          <p:spPr>
            <a:xfrm>
              <a:off x="5052124" y="3598471"/>
              <a:ext cx="9477" cy="39176"/>
            </a:xfrm>
            <a:custGeom>
              <a:rect b="b" l="l" r="r" t="t"/>
              <a:pathLst>
                <a:path extrusionOk="0" h="1794" w="434">
                  <a:moveTo>
                    <a:pt x="367" y="1"/>
                  </a:moveTo>
                  <a:lnTo>
                    <a:pt x="167" y="901"/>
                  </a:lnTo>
                  <a:lnTo>
                    <a:pt x="67" y="1335"/>
                  </a:lnTo>
                  <a:cubicBezTo>
                    <a:pt x="67" y="1402"/>
                    <a:pt x="67" y="1469"/>
                    <a:pt x="33" y="1535"/>
                  </a:cubicBezTo>
                  <a:cubicBezTo>
                    <a:pt x="0" y="1602"/>
                    <a:pt x="0" y="1702"/>
                    <a:pt x="0" y="1769"/>
                  </a:cubicBezTo>
                  <a:cubicBezTo>
                    <a:pt x="0" y="1785"/>
                    <a:pt x="17" y="1794"/>
                    <a:pt x="33" y="1794"/>
                  </a:cubicBezTo>
                  <a:cubicBezTo>
                    <a:pt x="50" y="1794"/>
                    <a:pt x="67" y="1785"/>
                    <a:pt x="67" y="1769"/>
                  </a:cubicBezTo>
                  <a:cubicBezTo>
                    <a:pt x="134" y="1635"/>
                    <a:pt x="167" y="1502"/>
                    <a:pt x="167" y="1402"/>
                  </a:cubicBezTo>
                  <a:lnTo>
                    <a:pt x="267" y="935"/>
                  </a:lnTo>
                  <a:cubicBezTo>
                    <a:pt x="334" y="635"/>
                    <a:pt x="367" y="301"/>
                    <a:pt x="4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 name="Google Shape;858;p43"/>
            <p:cNvSpPr/>
            <p:nvPr/>
          </p:nvSpPr>
          <p:spPr>
            <a:xfrm>
              <a:off x="4647834" y="3827934"/>
              <a:ext cx="394123" cy="378073"/>
            </a:xfrm>
            <a:custGeom>
              <a:rect b="b" l="l" r="r" t="t"/>
              <a:pathLst>
                <a:path extrusionOk="0" h="17313" w="18048">
                  <a:moveTo>
                    <a:pt x="1" y="0"/>
                  </a:moveTo>
                  <a:lnTo>
                    <a:pt x="234" y="4403"/>
                  </a:lnTo>
                  <a:lnTo>
                    <a:pt x="1035" y="17313"/>
                  </a:lnTo>
                  <a:lnTo>
                    <a:pt x="17013" y="17313"/>
                  </a:lnTo>
                  <a:lnTo>
                    <a:pt x="17780" y="4403"/>
                  </a:lnTo>
                  <a:lnTo>
                    <a:pt x="180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43"/>
            <p:cNvSpPr/>
            <p:nvPr/>
          </p:nvSpPr>
          <p:spPr>
            <a:xfrm>
              <a:off x="4647834" y="3827934"/>
              <a:ext cx="394123" cy="96172"/>
            </a:xfrm>
            <a:custGeom>
              <a:rect b="b" l="l" r="r" t="t"/>
              <a:pathLst>
                <a:path extrusionOk="0" h="4404" w="18048">
                  <a:moveTo>
                    <a:pt x="1" y="0"/>
                  </a:moveTo>
                  <a:lnTo>
                    <a:pt x="234" y="4403"/>
                  </a:lnTo>
                  <a:lnTo>
                    <a:pt x="17780" y="4403"/>
                  </a:lnTo>
                  <a:lnTo>
                    <a:pt x="180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 name="Google Shape;860;p43"/>
            <p:cNvSpPr/>
            <p:nvPr/>
          </p:nvSpPr>
          <p:spPr>
            <a:xfrm>
              <a:off x="4620887" y="3760916"/>
              <a:ext cx="448018" cy="95452"/>
            </a:xfrm>
            <a:custGeom>
              <a:rect b="b" l="l" r="r" t="t"/>
              <a:pathLst>
                <a:path extrusionOk="0" h="4371" w="20516">
                  <a:moveTo>
                    <a:pt x="1" y="0"/>
                  </a:moveTo>
                  <a:lnTo>
                    <a:pt x="1" y="4370"/>
                  </a:lnTo>
                  <a:lnTo>
                    <a:pt x="20515" y="4370"/>
                  </a:lnTo>
                  <a:lnTo>
                    <a:pt x="205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cxnSp>
        <p:nvCxnSpPr>
          <p:cNvPr id="865" name="Google Shape;865;p44"/>
          <p:cNvCxnSpPr/>
          <p:nvPr/>
        </p:nvCxnSpPr>
        <p:spPr>
          <a:xfrm>
            <a:off x="6374100" y="8179950"/>
            <a:ext cx="55398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5"/>
          <p:cNvSpPr txBox="1"/>
          <p:nvPr>
            <p:ph type="title"/>
          </p:nvPr>
        </p:nvSpPr>
        <p:spPr>
          <a:xfrm>
            <a:off x="12424200" y="3020469"/>
            <a:ext cx="4423800" cy="10812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Now</a:t>
            </a:r>
            <a:endParaRPr/>
          </a:p>
        </p:txBody>
      </p:sp>
      <p:sp>
        <p:nvSpPr>
          <p:cNvPr id="871" name="Google Shape;871;p45"/>
          <p:cNvSpPr txBox="1"/>
          <p:nvPr>
            <p:ph idx="1" type="subTitle"/>
          </p:nvPr>
        </p:nvSpPr>
        <p:spPr>
          <a:xfrm>
            <a:off x="11699000" y="4348731"/>
            <a:ext cx="5149200" cy="2917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Venus has a beautiful name and is the second planet from the Sun. It’s terribly hot—even hotter than Mercury</a:t>
            </a:r>
            <a:endParaRPr/>
          </a:p>
        </p:txBody>
      </p:sp>
      <p:grpSp>
        <p:nvGrpSpPr>
          <p:cNvPr id="872" name="Google Shape;872;p45"/>
          <p:cNvGrpSpPr/>
          <p:nvPr/>
        </p:nvGrpSpPr>
        <p:grpSpPr>
          <a:xfrm>
            <a:off x="480200" y="831225"/>
            <a:ext cx="9016500" cy="8624550"/>
            <a:chOff x="1542100" y="738475"/>
            <a:chExt cx="4508250" cy="4312275"/>
          </a:xfrm>
        </p:grpSpPr>
        <p:sp>
          <p:nvSpPr>
            <p:cNvPr id="873" name="Google Shape;873;p45"/>
            <p:cNvSpPr/>
            <p:nvPr/>
          </p:nvSpPr>
          <p:spPr>
            <a:xfrm>
              <a:off x="1542100" y="3942425"/>
              <a:ext cx="4508250" cy="214350"/>
            </a:xfrm>
            <a:custGeom>
              <a:rect b="b" l="l" r="r" t="t"/>
              <a:pathLst>
                <a:path extrusionOk="0" h="8574" w="180330">
                  <a:moveTo>
                    <a:pt x="1" y="1"/>
                  </a:moveTo>
                  <a:lnTo>
                    <a:pt x="1" y="8574"/>
                  </a:lnTo>
                  <a:lnTo>
                    <a:pt x="180330" y="8574"/>
                  </a:lnTo>
                  <a:lnTo>
                    <a:pt x="180330"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45"/>
            <p:cNvSpPr/>
            <p:nvPr/>
          </p:nvSpPr>
          <p:spPr>
            <a:xfrm>
              <a:off x="1667200" y="957800"/>
              <a:ext cx="2059000" cy="1424375"/>
            </a:xfrm>
            <a:custGeom>
              <a:rect b="b" l="l" r="r" t="t"/>
              <a:pathLst>
                <a:path extrusionOk="0" h="56975" w="82360">
                  <a:moveTo>
                    <a:pt x="0" y="0"/>
                  </a:moveTo>
                  <a:lnTo>
                    <a:pt x="0" y="56974"/>
                  </a:lnTo>
                  <a:lnTo>
                    <a:pt x="82359" y="56974"/>
                  </a:lnTo>
                  <a:lnTo>
                    <a:pt x="8235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 name="Google Shape;875;p45"/>
            <p:cNvSpPr/>
            <p:nvPr/>
          </p:nvSpPr>
          <p:spPr>
            <a:xfrm>
              <a:off x="1751425" y="1042025"/>
              <a:ext cx="1890550" cy="1256750"/>
            </a:xfrm>
            <a:custGeom>
              <a:rect b="b" l="l" r="r" t="t"/>
              <a:pathLst>
                <a:path extrusionOk="0" h="50270" w="75622">
                  <a:moveTo>
                    <a:pt x="0" y="0"/>
                  </a:moveTo>
                  <a:lnTo>
                    <a:pt x="0" y="50270"/>
                  </a:lnTo>
                  <a:lnTo>
                    <a:pt x="75621" y="50270"/>
                  </a:lnTo>
                  <a:lnTo>
                    <a:pt x="756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45"/>
            <p:cNvSpPr/>
            <p:nvPr/>
          </p:nvSpPr>
          <p:spPr>
            <a:xfrm>
              <a:off x="1879025" y="1286375"/>
              <a:ext cx="391125" cy="462850"/>
            </a:xfrm>
            <a:custGeom>
              <a:rect b="b" l="l" r="r" t="t"/>
              <a:pathLst>
                <a:path extrusionOk="0" h="18514" w="15645">
                  <a:moveTo>
                    <a:pt x="0" y="0"/>
                  </a:moveTo>
                  <a:lnTo>
                    <a:pt x="0" y="18513"/>
                  </a:lnTo>
                  <a:lnTo>
                    <a:pt x="15645" y="18513"/>
                  </a:lnTo>
                  <a:lnTo>
                    <a:pt x="1564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45"/>
            <p:cNvSpPr/>
            <p:nvPr/>
          </p:nvSpPr>
          <p:spPr>
            <a:xfrm>
              <a:off x="2055800" y="1303875"/>
              <a:ext cx="32550" cy="28100"/>
            </a:xfrm>
            <a:custGeom>
              <a:rect b="b" l="l" r="r" t="t"/>
              <a:pathLst>
                <a:path extrusionOk="0" h="1124" w="1302">
                  <a:moveTo>
                    <a:pt x="735" y="1"/>
                  </a:moveTo>
                  <a:cubicBezTo>
                    <a:pt x="234" y="1"/>
                    <a:pt x="1" y="601"/>
                    <a:pt x="334" y="968"/>
                  </a:cubicBezTo>
                  <a:cubicBezTo>
                    <a:pt x="452" y="1075"/>
                    <a:pt x="594" y="1124"/>
                    <a:pt x="733" y="1124"/>
                  </a:cubicBezTo>
                  <a:cubicBezTo>
                    <a:pt x="1025" y="1124"/>
                    <a:pt x="1302" y="907"/>
                    <a:pt x="1302" y="568"/>
                  </a:cubicBezTo>
                  <a:cubicBezTo>
                    <a:pt x="1302" y="267"/>
                    <a:pt x="1068" y="1"/>
                    <a:pt x="7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 name="Google Shape;878;p45"/>
            <p:cNvSpPr/>
            <p:nvPr/>
          </p:nvSpPr>
          <p:spPr>
            <a:xfrm>
              <a:off x="1953225" y="1375375"/>
              <a:ext cx="237700" cy="7750"/>
            </a:xfrm>
            <a:custGeom>
              <a:rect b="b" l="l" r="r" t="t"/>
              <a:pathLst>
                <a:path extrusionOk="0" h="310" w="9508">
                  <a:moveTo>
                    <a:pt x="5586" y="1"/>
                  </a:moveTo>
                  <a:cubicBezTo>
                    <a:pt x="5304" y="1"/>
                    <a:pt x="5021" y="3"/>
                    <a:pt x="4738" y="9"/>
                  </a:cubicBezTo>
                  <a:cubicBezTo>
                    <a:pt x="3170" y="9"/>
                    <a:pt x="1602" y="43"/>
                    <a:pt x="1" y="143"/>
                  </a:cubicBezTo>
                  <a:cubicBezTo>
                    <a:pt x="1602" y="276"/>
                    <a:pt x="3170" y="309"/>
                    <a:pt x="4738" y="309"/>
                  </a:cubicBezTo>
                  <a:cubicBezTo>
                    <a:pt x="6339" y="276"/>
                    <a:pt x="7906" y="276"/>
                    <a:pt x="9508" y="143"/>
                  </a:cubicBezTo>
                  <a:cubicBezTo>
                    <a:pt x="8190" y="60"/>
                    <a:pt x="6895" y="1"/>
                    <a:pt x="558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 name="Google Shape;879;p45"/>
            <p:cNvSpPr/>
            <p:nvPr/>
          </p:nvSpPr>
          <p:spPr>
            <a:xfrm>
              <a:off x="1953225" y="1412275"/>
              <a:ext cx="129300" cy="7950"/>
            </a:xfrm>
            <a:custGeom>
              <a:rect b="b" l="l" r="r" t="t"/>
              <a:pathLst>
                <a:path extrusionOk="0" h="318" w="5172">
                  <a:moveTo>
                    <a:pt x="2603" y="1"/>
                  </a:moveTo>
                  <a:cubicBezTo>
                    <a:pt x="1735" y="1"/>
                    <a:pt x="868" y="34"/>
                    <a:pt x="1" y="168"/>
                  </a:cubicBezTo>
                  <a:cubicBezTo>
                    <a:pt x="868" y="268"/>
                    <a:pt x="1727" y="318"/>
                    <a:pt x="2586" y="318"/>
                  </a:cubicBezTo>
                  <a:cubicBezTo>
                    <a:pt x="3445" y="318"/>
                    <a:pt x="4304" y="268"/>
                    <a:pt x="5171" y="168"/>
                  </a:cubicBezTo>
                  <a:cubicBezTo>
                    <a:pt x="4304" y="34"/>
                    <a:pt x="3437" y="1"/>
                    <a:pt x="260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 name="Google Shape;880;p45"/>
            <p:cNvSpPr/>
            <p:nvPr/>
          </p:nvSpPr>
          <p:spPr>
            <a:xfrm>
              <a:off x="1953225" y="1448750"/>
              <a:ext cx="165150" cy="7225"/>
            </a:xfrm>
            <a:custGeom>
              <a:rect b="b" l="l" r="r" t="t"/>
              <a:pathLst>
                <a:path extrusionOk="0" h="289" w="6606">
                  <a:moveTo>
                    <a:pt x="3888" y="1"/>
                  </a:moveTo>
                  <a:cubicBezTo>
                    <a:pt x="3693" y="1"/>
                    <a:pt x="3498" y="4"/>
                    <a:pt x="3303" y="10"/>
                  </a:cubicBezTo>
                  <a:cubicBezTo>
                    <a:pt x="2202" y="10"/>
                    <a:pt x="1102" y="43"/>
                    <a:pt x="1" y="143"/>
                  </a:cubicBezTo>
                  <a:cubicBezTo>
                    <a:pt x="842" y="245"/>
                    <a:pt x="1683" y="289"/>
                    <a:pt x="2524" y="289"/>
                  </a:cubicBezTo>
                  <a:cubicBezTo>
                    <a:pt x="2783" y="289"/>
                    <a:pt x="3043" y="284"/>
                    <a:pt x="3303" y="277"/>
                  </a:cubicBezTo>
                  <a:cubicBezTo>
                    <a:pt x="4404" y="277"/>
                    <a:pt x="5505" y="277"/>
                    <a:pt x="6606" y="143"/>
                  </a:cubicBezTo>
                  <a:cubicBezTo>
                    <a:pt x="5700" y="61"/>
                    <a:pt x="4794" y="1"/>
                    <a:pt x="388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45"/>
            <p:cNvSpPr/>
            <p:nvPr/>
          </p:nvSpPr>
          <p:spPr>
            <a:xfrm>
              <a:off x="1953225" y="1485450"/>
              <a:ext cx="206025" cy="6925"/>
            </a:xfrm>
            <a:custGeom>
              <a:rect b="b" l="l" r="r" t="t"/>
              <a:pathLst>
                <a:path extrusionOk="0" h="277" w="8241">
                  <a:moveTo>
                    <a:pt x="4864" y="1"/>
                  </a:moveTo>
                  <a:cubicBezTo>
                    <a:pt x="4622" y="1"/>
                    <a:pt x="4379" y="3"/>
                    <a:pt x="4137" y="9"/>
                  </a:cubicBezTo>
                  <a:cubicBezTo>
                    <a:pt x="2769" y="9"/>
                    <a:pt x="1368" y="43"/>
                    <a:pt x="1" y="143"/>
                  </a:cubicBezTo>
                  <a:cubicBezTo>
                    <a:pt x="1368" y="243"/>
                    <a:pt x="2769" y="276"/>
                    <a:pt x="4137" y="276"/>
                  </a:cubicBezTo>
                  <a:cubicBezTo>
                    <a:pt x="5505" y="276"/>
                    <a:pt x="6872" y="243"/>
                    <a:pt x="8240" y="143"/>
                  </a:cubicBezTo>
                  <a:cubicBezTo>
                    <a:pt x="7115" y="60"/>
                    <a:pt x="5989" y="1"/>
                    <a:pt x="486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45"/>
            <p:cNvSpPr/>
            <p:nvPr/>
          </p:nvSpPr>
          <p:spPr>
            <a:xfrm>
              <a:off x="1953225" y="1522075"/>
              <a:ext cx="179325" cy="6975"/>
            </a:xfrm>
            <a:custGeom>
              <a:rect b="b" l="l" r="r" t="t"/>
              <a:pathLst>
                <a:path extrusionOk="0" h="279" w="7173">
                  <a:moveTo>
                    <a:pt x="4449" y="0"/>
                  </a:moveTo>
                  <a:cubicBezTo>
                    <a:pt x="4168" y="0"/>
                    <a:pt x="3887" y="4"/>
                    <a:pt x="3603" y="12"/>
                  </a:cubicBezTo>
                  <a:cubicBezTo>
                    <a:pt x="2403" y="12"/>
                    <a:pt x="1202" y="12"/>
                    <a:pt x="1" y="146"/>
                  </a:cubicBezTo>
                  <a:cubicBezTo>
                    <a:pt x="1202" y="246"/>
                    <a:pt x="2403" y="279"/>
                    <a:pt x="3603" y="279"/>
                  </a:cubicBezTo>
                  <a:cubicBezTo>
                    <a:pt x="4771" y="279"/>
                    <a:pt x="5972" y="246"/>
                    <a:pt x="7173" y="146"/>
                  </a:cubicBezTo>
                  <a:cubicBezTo>
                    <a:pt x="6255" y="44"/>
                    <a:pt x="5357" y="0"/>
                    <a:pt x="444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45"/>
            <p:cNvSpPr/>
            <p:nvPr/>
          </p:nvSpPr>
          <p:spPr>
            <a:xfrm>
              <a:off x="1953225" y="1558225"/>
              <a:ext cx="229375" cy="7525"/>
            </a:xfrm>
            <a:custGeom>
              <a:rect b="b" l="l" r="r" t="t"/>
              <a:pathLst>
                <a:path extrusionOk="0" h="301" w="9175">
                  <a:moveTo>
                    <a:pt x="4604" y="0"/>
                  </a:moveTo>
                  <a:cubicBezTo>
                    <a:pt x="3070" y="34"/>
                    <a:pt x="1535" y="34"/>
                    <a:pt x="1" y="167"/>
                  </a:cubicBezTo>
                  <a:cubicBezTo>
                    <a:pt x="1535" y="267"/>
                    <a:pt x="3070" y="301"/>
                    <a:pt x="4604" y="301"/>
                  </a:cubicBezTo>
                  <a:cubicBezTo>
                    <a:pt x="6139" y="267"/>
                    <a:pt x="7673" y="267"/>
                    <a:pt x="9174" y="167"/>
                  </a:cubicBezTo>
                  <a:cubicBezTo>
                    <a:pt x="7640" y="34"/>
                    <a:pt x="6139" y="0"/>
                    <a:pt x="460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 name="Google Shape;884;p45"/>
            <p:cNvSpPr/>
            <p:nvPr/>
          </p:nvSpPr>
          <p:spPr>
            <a:xfrm>
              <a:off x="1953225" y="1594925"/>
              <a:ext cx="148475" cy="7525"/>
            </a:xfrm>
            <a:custGeom>
              <a:rect b="b" l="l" r="r" t="t"/>
              <a:pathLst>
                <a:path extrusionOk="0" h="301" w="5939">
                  <a:moveTo>
                    <a:pt x="2970" y="0"/>
                  </a:moveTo>
                  <a:cubicBezTo>
                    <a:pt x="1969" y="0"/>
                    <a:pt x="1002" y="67"/>
                    <a:pt x="1" y="167"/>
                  </a:cubicBezTo>
                  <a:cubicBezTo>
                    <a:pt x="1002" y="267"/>
                    <a:pt x="1969" y="300"/>
                    <a:pt x="2970" y="300"/>
                  </a:cubicBezTo>
                  <a:cubicBezTo>
                    <a:pt x="3970" y="300"/>
                    <a:pt x="4938" y="267"/>
                    <a:pt x="5938" y="167"/>
                  </a:cubicBezTo>
                  <a:cubicBezTo>
                    <a:pt x="4938" y="34"/>
                    <a:pt x="3970" y="0"/>
                    <a:pt x="297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 name="Google Shape;885;p45"/>
            <p:cNvSpPr/>
            <p:nvPr/>
          </p:nvSpPr>
          <p:spPr>
            <a:xfrm>
              <a:off x="1953225" y="1631300"/>
              <a:ext cx="237700" cy="7300"/>
            </a:xfrm>
            <a:custGeom>
              <a:rect b="b" l="l" r="r" t="t"/>
              <a:pathLst>
                <a:path extrusionOk="0" h="292" w="9508">
                  <a:moveTo>
                    <a:pt x="5867" y="1"/>
                  </a:moveTo>
                  <a:cubicBezTo>
                    <a:pt x="5492" y="1"/>
                    <a:pt x="5115" y="5"/>
                    <a:pt x="4738" y="13"/>
                  </a:cubicBezTo>
                  <a:cubicBezTo>
                    <a:pt x="3170" y="13"/>
                    <a:pt x="1602" y="13"/>
                    <a:pt x="1" y="146"/>
                  </a:cubicBezTo>
                  <a:cubicBezTo>
                    <a:pt x="1224" y="248"/>
                    <a:pt x="2428" y="292"/>
                    <a:pt x="3627" y="292"/>
                  </a:cubicBezTo>
                  <a:cubicBezTo>
                    <a:pt x="3997" y="292"/>
                    <a:pt x="4367" y="288"/>
                    <a:pt x="4738" y="280"/>
                  </a:cubicBezTo>
                  <a:cubicBezTo>
                    <a:pt x="6339" y="280"/>
                    <a:pt x="7906" y="280"/>
                    <a:pt x="9508" y="146"/>
                  </a:cubicBezTo>
                  <a:cubicBezTo>
                    <a:pt x="8284" y="44"/>
                    <a:pt x="7081" y="1"/>
                    <a:pt x="586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45"/>
            <p:cNvSpPr/>
            <p:nvPr/>
          </p:nvSpPr>
          <p:spPr>
            <a:xfrm>
              <a:off x="1953225" y="1668300"/>
              <a:ext cx="237700" cy="7525"/>
            </a:xfrm>
            <a:custGeom>
              <a:rect b="b" l="l" r="r" t="t"/>
              <a:pathLst>
                <a:path extrusionOk="0" h="301" w="9508">
                  <a:moveTo>
                    <a:pt x="4738" y="1"/>
                  </a:moveTo>
                  <a:cubicBezTo>
                    <a:pt x="3170" y="34"/>
                    <a:pt x="1602" y="34"/>
                    <a:pt x="1" y="134"/>
                  </a:cubicBezTo>
                  <a:cubicBezTo>
                    <a:pt x="1602" y="267"/>
                    <a:pt x="3170" y="301"/>
                    <a:pt x="4738" y="301"/>
                  </a:cubicBezTo>
                  <a:cubicBezTo>
                    <a:pt x="6339" y="267"/>
                    <a:pt x="7906" y="267"/>
                    <a:pt x="9508" y="134"/>
                  </a:cubicBezTo>
                  <a:cubicBezTo>
                    <a:pt x="7906" y="34"/>
                    <a:pt x="6339" y="1"/>
                    <a:pt x="473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45"/>
            <p:cNvSpPr/>
            <p:nvPr/>
          </p:nvSpPr>
          <p:spPr>
            <a:xfrm>
              <a:off x="2566175" y="1521525"/>
              <a:ext cx="462850" cy="547925"/>
            </a:xfrm>
            <a:custGeom>
              <a:rect b="b" l="l" r="r" t="t"/>
              <a:pathLst>
                <a:path extrusionOk="0" h="21917" w="18514">
                  <a:moveTo>
                    <a:pt x="0" y="1"/>
                  </a:moveTo>
                  <a:lnTo>
                    <a:pt x="0" y="21916"/>
                  </a:lnTo>
                  <a:lnTo>
                    <a:pt x="18514" y="21916"/>
                  </a:lnTo>
                  <a:lnTo>
                    <a:pt x="1851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45"/>
            <p:cNvSpPr/>
            <p:nvPr/>
          </p:nvSpPr>
          <p:spPr>
            <a:xfrm>
              <a:off x="2778825" y="1580750"/>
              <a:ext cx="32550" cy="28475"/>
            </a:xfrm>
            <a:custGeom>
              <a:rect b="b" l="l" r="r" t="t"/>
              <a:pathLst>
                <a:path extrusionOk="0" h="1139" w="1302">
                  <a:moveTo>
                    <a:pt x="734" y="0"/>
                  </a:moveTo>
                  <a:cubicBezTo>
                    <a:pt x="234" y="0"/>
                    <a:pt x="0" y="601"/>
                    <a:pt x="334" y="967"/>
                  </a:cubicBezTo>
                  <a:cubicBezTo>
                    <a:pt x="452" y="1086"/>
                    <a:pt x="595" y="1138"/>
                    <a:pt x="734" y="1138"/>
                  </a:cubicBezTo>
                  <a:cubicBezTo>
                    <a:pt x="1026" y="1138"/>
                    <a:pt x="1301" y="906"/>
                    <a:pt x="1301" y="567"/>
                  </a:cubicBezTo>
                  <a:cubicBezTo>
                    <a:pt x="1301" y="267"/>
                    <a:pt x="1068" y="0"/>
                    <a:pt x="7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45"/>
            <p:cNvSpPr/>
            <p:nvPr/>
          </p:nvSpPr>
          <p:spPr>
            <a:xfrm>
              <a:off x="2631225" y="1654125"/>
              <a:ext cx="102600" cy="7125"/>
            </a:xfrm>
            <a:custGeom>
              <a:rect b="b" l="l" r="r" t="t"/>
              <a:pathLst>
                <a:path extrusionOk="0" h="285" w="4104">
                  <a:moveTo>
                    <a:pt x="2035" y="1"/>
                  </a:moveTo>
                  <a:cubicBezTo>
                    <a:pt x="1368" y="1"/>
                    <a:pt x="667" y="34"/>
                    <a:pt x="0" y="134"/>
                  </a:cubicBezTo>
                  <a:cubicBezTo>
                    <a:pt x="667" y="234"/>
                    <a:pt x="1351" y="284"/>
                    <a:pt x="2039" y="284"/>
                  </a:cubicBezTo>
                  <a:cubicBezTo>
                    <a:pt x="2727" y="284"/>
                    <a:pt x="3419" y="234"/>
                    <a:pt x="4103" y="134"/>
                  </a:cubicBezTo>
                  <a:cubicBezTo>
                    <a:pt x="3403" y="34"/>
                    <a:pt x="2735" y="1"/>
                    <a:pt x="203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 name="Google Shape;890;p45"/>
            <p:cNvSpPr/>
            <p:nvPr/>
          </p:nvSpPr>
          <p:spPr>
            <a:xfrm>
              <a:off x="2631225" y="1695400"/>
              <a:ext cx="132600" cy="7525"/>
            </a:xfrm>
            <a:custGeom>
              <a:rect b="b" l="l" r="r" t="t"/>
              <a:pathLst>
                <a:path extrusionOk="0" h="301" w="5304">
                  <a:moveTo>
                    <a:pt x="2652" y="1"/>
                  </a:moveTo>
                  <a:cubicBezTo>
                    <a:pt x="1768" y="1"/>
                    <a:pt x="884" y="51"/>
                    <a:pt x="0" y="151"/>
                  </a:cubicBezTo>
                  <a:cubicBezTo>
                    <a:pt x="884" y="251"/>
                    <a:pt x="1768" y="301"/>
                    <a:pt x="2652" y="301"/>
                  </a:cubicBezTo>
                  <a:cubicBezTo>
                    <a:pt x="3536" y="301"/>
                    <a:pt x="4420" y="251"/>
                    <a:pt x="5304" y="151"/>
                  </a:cubicBezTo>
                  <a:cubicBezTo>
                    <a:pt x="4420" y="51"/>
                    <a:pt x="3536" y="1"/>
                    <a:pt x="265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 name="Google Shape;891;p45"/>
            <p:cNvSpPr/>
            <p:nvPr/>
          </p:nvSpPr>
          <p:spPr>
            <a:xfrm>
              <a:off x="2631225" y="1737100"/>
              <a:ext cx="122600" cy="6900"/>
            </a:xfrm>
            <a:custGeom>
              <a:rect b="b" l="l" r="r" t="t"/>
              <a:pathLst>
                <a:path extrusionOk="0" h="276" w="4904">
                  <a:moveTo>
                    <a:pt x="2452" y="1"/>
                  </a:moveTo>
                  <a:cubicBezTo>
                    <a:pt x="1635" y="1"/>
                    <a:pt x="817" y="51"/>
                    <a:pt x="0" y="151"/>
                  </a:cubicBezTo>
                  <a:cubicBezTo>
                    <a:pt x="817" y="234"/>
                    <a:pt x="1635" y="276"/>
                    <a:pt x="2452" y="276"/>
                  </a:cubicBezTo>
                  <a:cubicBezTo>
                    <a:pt x="3269" y="276"/>
                    <a:pt x="4086" y="234"/>
                    <a:pt x="4904" y="151"/>
                  </a:cubicBezTo>
                  <a:cubicBezTo>
                    <a:pt x="4086" y="51"/>
                    <a:pt x="3269" y="1"/>
                    <a:pt x="245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45"/>
            <p:cNvSpPr/>
            <p:nvPr/>
          </p:nvSpPr>
          <p:spPr>
            <a:xfrm>
              <a:off x="2631225" y="1777975"/>
              <a:ext cx="122600" cy="7925"/>
            </a:xfrm>
            <a:custGeom>
              <a:rect b="b" l="l" r="r" t="t"/>
              <a:pathLst>
                <a:path extrusionOk="0" h="317" w="4904">
                  <a:moveTo>
                    <a:pt x="2452" y="0"/>
                  </a:moveTo>
                  <a:cubicBezTo>
                    <a:pt x="1635" y="0"/>
                    <a:pt x="817" y="50"/>
                    <a:pt x="0" y="150"/>
                  </a:cubicBezTo>
                  <a:cubicBezTo>
                    <a:pt x="801" y="250"/>
                    <a:pt x="1635" y="317"/>
                    <a:pt x="2469" y="317"/>
                  </a:cubicBezTo>
                  <a:cubicBezTo>
                    <a:pt x="3269" y="317"/>
                    <a:pt x="4103" y="250"/>
                    <a:pt x="4904" y="150"/>
                  </a:cubicBezTo>
                  <a:cubicBezTo>
                    <a:pt x="4086" y="50"/>
                    <a:pt x="3269" y="0"/>
                    <a:pt x="245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45"/>
            <p:cNvSpPr/>
            <p:nvPr/>
          </p:nvSpPr>
          <p:spPr>
            <a:xfrm>
              <a:off x="2631225" y="1819650"/>
              <a:ext cx="106750" cy="7125"/>
            </a:xfrm>
            <a:custGeom>
              <a:rect b="b" l="l" r="r" t="t"/>
              <a:pathLst>
                <a:path extrusionOk="0" h="285" w="4270">
                  <a:moveTo>
                    <a:pt x="2123" y="1"/>
                  </a:moveTo>
                  <a:cubicBezTo>
                    <a:pt x="1410" y="1"/>
                    <a:pt x="701" y="51"/>
                    <a:pt x="0" y="151"/>
                  </a:cubicBezTo>
                  <a:cubicBezTo>
                    <a:pt x="701" y="251"/>
                    <a:pt x="1401" y="284"/>
                    <a:pt x="2135" y="284"/>
                  </a:cubicBezTo>
                  <a:cubicBezTo>
                    <a:pt x="2836" y="284"/>
                    <a:pt x="3569" y="251"/>
                    <a:pt x="4270" y="151"/>
                  </a:cubicBezTo>
                  <a:cubicBezTo>
                    <a:pt x="3553" y="51"/>
                    <a:pt x="2836" y="1"/>
                    <a:pt x="212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45"/>
            <p:cNvSpPr/>
            <p:nvPr/>
          </p:nvSpPr>
          <p:spPr>
            <a:xfrm>
              <a:off x="2631225" y="1860525"/>
              <a:ext cx="136775" cy="7525"/>
            </a:xfrm>
            <a:custGeom>
              <a:rect b="b" l="l" r="r" t="t"/>
              <a:pathLst>
                <a:path extrusionOk="0" h="301" w="5471">
                  <a:moveTo>
                    <a:pt x="2723" y="0"/>
                  </a:moveTo>
                  <a:cubicBezTo>
                    <a:pt x="1810" y="0"/>
                    <a:pt x="901" y="50"/>
                    <a:pt x="0" y="151"/>
                  </a:cubicBezTo>
                  <a:cubicBezTo>
                    <a:pt x="901" y="251"/>
                    <a:pt x="1810" y="301"/>
                    <a:pt x="2723" y="301"/>
                  </a:cubicBezTo>
                  <a:cubicBezTo>
                    <a:pt x="3636" y="301"/>
                    <a:pt x="4553" y="251"/>
                    <a:pt x="5471" y="151"/>
                  </a:cubicBezTo>
                  <a:cubicBezTo>
                    <a:pt x="4553" y="50"/>
                    <a:pt x="3636" y="0"/>
                    <a:pt x="272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45"/>
            <p:cNvSpPr/>
            <p:nvPr/>
          </p:nvSpPr>
          <p:spPr>
            <a:xfrm>
              <a:off x="2631225" y="1902225"/>
              <a:ext cx="112600" cy="7525"/>
            </a:xfrm>
            <a:custGeom>
              <a:rect b="b" l="l" r="r" t="t"/>
              <a:pathLst>
                <a:path extrusionOk="0" h="301" w="4504">
                  <a:moveTo>
                    <a:pt x="2252" y="0"/>
                  </a:moveTo>
                  <a:cubicBezTo>
                    <a:pt x="1501" y="0"/>
                    <a:pt x="751" y="50"/>
                    <a:pt x="0" y="150"/>
                  </a:cubicBezTo>
                  <a:cubicBezTo>
                    <a:pt x="751" y="250"/>
                    <a:pt x="1501" y="301"/>
                    <a:pt x="2252" y="301"/>
                  </a:cubicBezTo>
                  <a:cubicBezTo>
                    <a:pt x="3002" y="301"/>
                    <a:pt x="3753" y="250"/>
                    <a:pt x="4503" y="150"/>
                  </a:cubicBezTo>
                  <a:cubicBezTo>
                    <a:pt x="3753" y="50"/>
                    <a:pt x="3002" y="0"/>
                    <a:pt x="2252" y="0"/>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 name="Google Shape;896;p45"/>
            <p:cNvSpPr/>
            <p:nvPr/>
          </p:nvSpPr>
          <p:spPr>
            <a:xfrm>
              <a:off x="2631225" y="1943500"/>
              <a:ext cx="140950" cy="7125"/>
            </a:xfrm>
            <a:custGeom>
              <a:rect b="b" l="l" r="r" t="t"/>
              <a:pathLst>
                <a:path extrusionOk="0" h="285" w="5638">
                  <a:moveTo>
                    <a:pt x="2836" y="1"/>
                  </a:moveTo>
                  <a:cubicBezTo>
                    <a:pt x="1868" y="1"/>
                    <a:pt x="934" y="34"/>
                    <a:pt x="0" y="134"/>
                  </a:cubicBezTo>
                  <a:cubicBezTo>
                    <a:pt x="934" y="234"/>
                    <a:pt x="1877" y="284"/>
                    <a:pt x="2819" y="284"/>
                  </a:cubicBezTo>
                  <a:cubicBezTo>
                    <a:pt x="3761" y="284"/>
                    <a:pt x="4704" y="234"/>
                    <a:pt x="5638" y="134"/>
                  </a:cubicBezTo>
                  <a:cubicBezTo>
                    <a:pt x="4704" y="34"/>
                    <a:pt x="3770" y="1"/>
                    <a:pt x="283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45"/>
            <p:cNvSpPr/>
            <p:nvPr/>
          </p:nvSpPr>
          <p:spPr>
            <a:xfrm>
              <a:off x="2631225" y="1984375"/>
              <a:ext cx="140950" cy="7925"/>
            </a:xfrm>
            <a:custGeom>
              <a:rect b="b" l="l" r="r" t="t"/>
              <a:pathLst>
                <a:path extrusionOk="0" h="317" w="5638">
                  <a:moveTo>
                    <a:pt x="2836" y="0"/>
                  </a:moveTo>
                  <a:cubicBezTo>
                    <a:pt x="1868" y="0"/>
                    <a:pt x="934" y="67"/>
                    <a:pt x="0" y="167"/>
                  </a:cubicBezTo>
                  <a:cubicBezTo>
                    <a:pt x="934" y="267"/>
                    <a:pt x="1877" y="317"/>
                    <a:pt x="2819" y="317"/>
                  </a:cubicBezTo>
                  <a:cubicBezTo>
                    <a:pt x="3761" y="317"/>
                    <a:pt x="4704" y="267"/>
                    <a:pt x="5638" y="167"/>
                  </a:cubicBezTo>
                  <a:cubicBezTo>
                    <a:pt x="4704" y="67"/>
                    <a:pt x="3770" y="0"/>
                    <a:pt x="283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 name="Google Shape;898;p45"/>
            <p:cNvSpPr/>
            <p:nvPr/>
          </p:nvSpPr>
          <p:spPr>
            <a:xfrm>
              <a:off x="2833025" y="1654125"/>
              <a:ext cx="134300" cy="7125"/>
            </a:xfrm>
            <a:custGeom>
              <a:rect b="b" l="l" r="r" t="t"/>
              <a:pathLst>
                <a:path extrusionOk="0" h="285" w="5372">
                  <a:moveTo>
                    <a:pt x="2703" y="1"/>
                  </a:moveTo>
                  <a:cubicBezTo>
                    <a:pt x="1802" y="1"/>
                    <a:pt x="901" y="34"/>
                    <a:pt x="1" y="134"/>
                  </a:cubicBezTo>
                  <a:cubicBezTo>
                    <a:pt x="901" y="234"/>
                    <a:pt x="1802" y="284"/>
                    <a:pt x="2698" y="284"/>
                  </a:cubicBezTo>
                  <a:cubicBezTo>
                    <a:pt x="3595" y="284"/>
                    <a:pt x="4487" y="234"/>
                    <a:pt x="5371" y="134"/>
                  </a:cubicBezTo>
                  <a:cubicBezTo>
                    <a:pt x="4470" y="34"/>
                    <a:pt x="3603" y="1"/>
                    <a:pt x="270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 name="Google Shape;899;p45"/>
            <p:cNvSpPr/>
            <p:nvPr/>
          </p:nvSpPr>
          <p:spPr>
            <a:xfrm>
              <a:off x="2833025" y="1695400"/>
              <a:ext cx="88425" cy="7525"/>
            </a:xfrm>
            <a:custGeom>
              <a:rect b="b" l="l" r="r" t="t"/>
              <a:pathLst>
                <a:path extrusionOk="0" h="301" w="3537">
                  <a:moveTo>
                    <a:pt x="1769" y="1"/>
                  </a:moveTo>
                  <a:cubicBezTo>
                    <a:pt x="1176" y="1"/>
                    <a:pt x="584" y="51"/>
                    <a:pt x="1" y="151"/>
                  </a:cubicBezTo>
                  <a:cubicBezTo>
                    <a:pt x="584" y="251"/>
                    <a:pt x="1176" y="301"/>
                    <a:pt x="1769" y="301"/>
                  </a:cubicBezTo>
                  <a:cubicBezTo>
                    <a:pt x="2361" y="301"/>
                    <a:pt x="2953" y="251"/>
                    <a:pt x="3536" y="151"/>
                  </a:cubicBezTo>
                  <a:cubicBezTo>
                    <a:pt x="2953" y="51"/>
                    <a:pt x="2361" y="1"/>
                    <a:pt x="176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 name="Google Shape;900;p45"/>
            <p:cNvSpPr/>
            <p:nvPr/>
          </p:nvSpPr>
          <p:spPr>
            <a:xfrm>
              <a:off x="2833025" y="1737100"/>
              <a:ext cx="126775" cy="6900"/>
            </a:xfrm>
            <a:custGeom>
              <a:rect b="b" l="l" r="r" t="t"/>
              <a:pathLst>
                <a:path extrusionOk="0" h="276" w="5071">
                  <a:moveTo>
                    <a:pt x="2523" y="1"/>
                  </a:moveTo>
                  <a:cubicBezTo>
                    <a:pt x="1677" y="1"/>
                    <a:pt x="835" y="51"/>
                    <a:pt x="1" y="151"/>
                  </a:cubicBezTo>
                  <a:cubicBezTo>
                    <a:pt x="835" y="234"/>
                    <a:pt x="1677" y="276"/>
                    <a:pt x="2523" y="276"/>
                  </a:cubicBezTo>
                  <a:cubicBezTo>
                    <a:pt x="3370" y="276"/>
                    <a:pt x="4220" y="234"/>
                    <a:pt x="5071" y="151"/>
                  </a:cubicBezTo>
                  <a:cubicBezTo>
                    <a:pt x="4220" y="51"/>
                    <a:pt x="3370" y="1"/>
                    <a:pt x="252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45"/>
            <p:cNvSpPr/>
            <p:nvPr/>
          </p:nvSpPr>
          <p:spPr>
            <a:xfrm>
              <a:off x="2833025" y="1777975"/>
              <a:ext cx="123450" cy="7925"/>
            </a:xfrm>
            <a:custGeom>
              <a:rect b="b" l="l" r="r" t="t"/>
              <a:pathLst>
                <a:path extrusionOk="0" h="317" w="4938">
                  <a:moveTo>
                    <a:pt x="2469" y="0"/>
                  </a:moveTo>
                  <a:cubicBezTo>
                    <a:pt x="1643" y="0"/>
                    <a:pt x="818" y="50"/>
                    <a:pt x="1" y="150"/>
                  </a:cubicBezTo>
                  <a:cubicBezTo>
                    <a:pt x="801" y="250"/>
                    <a:pt x="1635" y="317"/>
                    <a:pt x="2469" y="317"/>
                  </a:cubicBezTo>
                  <a:cubicBezTo>
                    <a:pt x="3270" y="317"/>
                    <a:pt x="4104" y="250"/>
                    <a:pt x="4937" y="150"/>
                  </a:cubicBezTo>
                  <a:cubicBezTo>
                    <a:pt x="4120" y="50"/>
                    <a:pt x="3295" y="0"/>
                    <a:pt x="246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 name="Google Shape;902;p45"/>
            <p:cNvSpPr/>
            <p:nvPr/>
          </p:nvSpPr>
          <p:spPr>
            <a:xfrm>
              <a:off x="2833025" y="1819650"/>
              <a:ext cx="134300" cy="7125"/>
            </a:xfrm>
            <a:custGeom>
              <a:rect b="b" l="l" r="r" t="t"/>
              <a:pathLst>
                <a:path extrusionOk="0" h="285" w="5372">
                  <a:moveTo>
                    <a:pt x="2698" y="1"/>
                  </a:moveTo>
                  <a:cubicBezTo>
                    <a:pt x="1802" y="1"/>
                    <a:pt x="901" y="51"/>
                    <a:pt x="1" y="151"/>
                  </a:cubicBezTo>
                  <a:cubicBezTo>
                    <a:pt x="901" y="251"/>
                    <a:pt x="1802" y="284"/>
                    <a:pt x="2703" y="284"/>
                  </a:cubicBezTo>
                  <a:cubicBezTo>
                    <a:pt x="3603" y="284"/>
                    <a:pt x="4470" y="251"/>
                    <a:pt x="5371" y="151"/>
                  </a:cubicBezTo>
                  <a:cubicBezTo>
                    <a:pt x="4487" y="51"/>
                    <a:pt x="3595" y="1"/>
                    <a:pt x="269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 name="Google Shape;903;p45"/>
            <p:cNvSpPr/>
            <p:nvPr/>
          </p:nvSpPr>
          <p:spPr>
            <a:xfrm>
              <a:off x="2833025" y="1860525"/>
              <a:ext cx="106775" cy="7525"/>
            </a:xfrm>
            <a:custGeom>
              <a:rect b="b" l="l" r="r" t="t"/>
              <a:pathLst>
                <a:path extrusionOk="0" h="301" w="4271">
                  <a:moveTo>
                    <a:pt x="2148" y="0"/>
                  </a:moveTo>
                  <a:cubicBezTo>
                    <a:pt x="1435" y="0"/>
                    <a:pt x="718" y="50"/>
                    <a:pt x="1" y="151"/>
                  </a:cubicBezTo>
                  <a:cubicBezTo>
                    <a:pt x="718" y="251"/>
                    <a:pt x="1435" y="301"/>
                    <a:pt x="2148" y="301"/>
                  </a:cubicBezTo>
                  <a:cubicBezTo>
                    <a:pt x="2861" y="301"/>
                    <a:pt x="3570" y="251"/>
                    <a:pt x="4270" y="151"/>
                  </a:cubicBezTo>
                  <a:cubicBezTo>
                    <a:pt x="3570" y="50"/>
                    <a:pt x="2861" y="0"/>
                    <a:pt x="2148" y="0"/>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 name="Google Shape;904;p45"/>
            <p:cNvSpPr/>
            <p:nvPr/>
          </p:nvSpPr>
          <p:spPr>
            <a:xfrm>
              <a:off x="2833025" y="1902225"/>
              <a:ext cx="126775" cy="7525"/>
            </a:xfrm>
            <a:custGeom>
              <a:rect b="b" l="l" r="r" t="t"/>
              <a:pathLst>
                <a:path extrusionOk="0" h="301" w="5071">
                  <a:moveTo>
                    <a:pt x="2523" y="0"/>
                  </a:moveTo>
                  <a:cubicBezTo>
                    <a:pt x="1677" y="0"/>
                    <a:pt x="835" y="50"/>
                    <a:pt x="1" y="150"/>
                  </a:cubicBezTo>
                  <a:cubicBezTo>
                    <a:pt x="835" y="250"/>
                    <a:pt x="1677" y="301"/>
                    <a:pt x="2523" y="301"/>
                  </a:cubicBezTo>
                  <a:cubicBezTo>
                    <a:pt x="3370" y="301"/>
                    <a:pt x="4220" y="250"/>
                    <a:pt x="5071" y="150"/>
                  </a:cubicBezTo>
                  <a:cubicBezTo>
                    <a:pt x="4220" y="50"/>
                    <a:pt x="3370" y="0"/>
                    <a:pt x="2523" y="0"/>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 name="Google Shape;905;p45"/>
            <p:cNvSpPr/>
            <p:nvPr/>
          </p:nvSpPr>
          <p:spPr>
            <a:xfrm>
              <a:off x="2833025" y="1943500"/>
              <a:ext cx="97600" cy="7125"/>
            </a:xfrm>
            <a:custGeom>
              <a:rect b="b" l="l" r="r" t="t"/>
              <a:pathLst>
                <a:path extrusionOk="0" h="285" w="3904">
                  <a:moveTo>
                    <a:pt x="1969" y="1"/>
                  </a:moveTo>
                  <a:cubicBezTo>
                    <a:pt x="1302" y="1"/>
                    <a:pt x="634" y="34"/>
                    <a:pt x="1" y="134"/>
                  </a:cubicBezTo>
                  <a:cubicBezTo>
                    <a:pt x="651" y="234"/>
                    <a:pt x="1302" y="284"/>
                    <a:pt x="1952" y="284"/>
                  </a:cubicBezTo>
                  <a:cubicBezTo>
                    <a:pt x="2602" y="284"/>
                    <a:pt x="3253" y="234"/>
                    <a:pt x="3903" y="134"/>
                  </a:cubicBezTo>
                  <a:cubicBezTo>
                    <a:pt x="3270" y="34"/>
                    <a:pt x="2602" y="1"/>
                    <a:pt x="1969" y="1"/>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 name="Google Shape;906;p45"/>
            <p:cNvSpPr/>
            <p:nvPr/>
          </p:nvSpPr>
          <p:spPr>
            <a:xfrm>
              <a:off x="2833025" y="1984375"/>
              <a:ext cx="94250" cy="7925"/>
            </a:xfrm>
            <a:custGeom>
              <a:rect b="b" l="l" r="r" t="t"/>
              <a:pathLst>
                <a:path extrusionOk="0" h="317" w="3770">
                  <a:moveTo>
                    <a:pt x="1869" y="0"/>
                  </a:moveTo>
                  <a:cubicBezTo>
                    <a:pt x="1235" y="0"/>
                    <a:pt x="634" y="67"/>
                    <a:pt x="1" y="167"/>
                  </a:cubicBezTo>
                  <a:cubicBezTo>
                    <a:pt x="618" y="267"/>
                    <a:pt x="1243" y="317"/>
                    <a:pt x="1873" y="317"/>
                  </a:cubicBezTo>
                  <a:cubicBezTo>
                    <a:pt x="2502" y="317"/>
                    <a:pt x="3136" y="267"/>
                    <a:pt x="3770" y="167"/>
                  </a:cubicBezTo>
                  <a:cubicBezTo>
                    <a:pt x="3136" y="67"/>
                    <a:pt x="2502" y="0"/>
                    <a:pt x="1869" y="0"/>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 name="Google Shape;907;p45"/>
            <p:cNvSpPr/>
            <p:nvPr/>
          </p:nvSpPr>
          <p:spPr>
            <a:xfrm>
              <a:off x="2234275" y="1158775"/>
              <a:ext cx="235175" cy="235200"/>
            </a:xfrm>
            <a:custGeom>
              <a:rect b="b" l="l" r="r" t="t"/>
              <a:pathLst>
                <a:path extrusionOk="0" h="9408" w="9407">
                  <a:moveTo>
                    <a:pt x="0" y="0"/>
                  </a:moveTo>
                  <a:lnTo>
                    <a:pt x="0" y="9407"/>
                  </a:lnTo>
                  <a:lnTo>
                    <a:pt x="9407" y="9407"/>
                  </a:lnTo>
                  <a:lnTo>
                    <a:pt x="9407" y="0"/>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 name="Google Shape;908;p45"/>
            <p:cNvSpPr/>
            <p:nvPr/>
          </p:nvSpPr>
          <p:spPr>
            <a:xfrm>
              <a:off x="2332675" y="1168775"/>
              <a:ext cx="33375" cy="28475"/>
            </a:xfrm>
            <a:custGeom>
              <a:rect b="b" l="l" r="r" t="t"/>
              <a:pathLst>
                <a:path extrusionOk="0" h="1139" w="1335">
                  <a:moveTo>
                    <a:pt x="768" y="1"/>
                  </a:moveTo>
                  <a:cubicBezTo>
                    <a:pt x="267" y="1"/>
                    <a:pt x="0" y="601"/>
                    <a:pt x="367" y="968"/>
                  </a:cubicBezTo>
                  <a:cubicBezTo>
                    <a:pt x="475" y="1086"/>
                    <a:pt x="613" y="1139"/>
                    <a:pt x="752" y="1139"/>
                  </a:cubicBezTo>
                  <a:cubicBezTo>
                    <a:pt x="1043" y="1139"/>
                    <a:pt x="1335" y="907"/>
                    <a:pt x="1335" y="568"/>
                  </a:cubicBezTo>
                  <a:cubicBezTo>
                    <a:pt x="1301" y="268"/>
                    <a:pt x="1068" y="1"/>
                    <a:pt x="7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45"/>
            <p:cNvSpPr/>
            <p:nvPr/>
          </p:nvSpPr>
          <p:spPr>
            <a:xfrm>
              <a:off x="3609425" y="1042025"/>
              <a:ext cx="31700" cy="1258425"/>
            </a:xfrm>
            <a:custGeom>
              <a:rect b="b" l="l" r="r" t="t"/>
              <a:pathLst>
                <a:path extrusionOk="0" h="50337" w="1268">
                  <a:moveTo>
                    <a:pt x="0" y="0"/>
                  </a:moveTo>
                  <a:lnTo>
                    <a:pt x="0" y="50336"/>
                  </a:lnTo>
                  <a:lnTo>
                    <a:pt x="1268" y="50336"/>
                  </a:lnTo>
                  <a:lnTo>
                    <a:pt x="1268"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 name="Google Shape;910;p45"/>
            <p:cNvSpPr/>
            <p:nvPr/>
          </p:nvSpPr>
          <p:spPr>
            <a:xfrm>
              <a:off x="4427500" y="816850"/>
              <a:ext cx="1464400" cy="3337425"/>
            </a:xfrm>
            <a:custGeom>
              <a:rect b="b" l="l" r="r" t="t"/>
              <a:pathLst>
                <a:path extrusionOk="0" h="133497" w="58576">
                  <a:moveTo>
                    <a:pt x="0" y="1"/>
                  </a:moveTo>
                  <a:lnTo>
                    <a:pt x="0" y="133496"/>
                  </a:lnTo>
                  <a:lnTo>
                    <a:pt x="58576" y="133496"/>
                  </a:lnTo>
                  <a:lnTo>
                    <a:pt x="5857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45"/>
            <p:cNvSpPr/>
            <p:nvPr/>
          </p:nvSpPr>
          <p:spPr>
            <a:xfrm>
              <a:off x="5891875" y="738475"/>
              <a:ext cx="79250" cy="3415800"/>
            </a:xfrm>
            <a:custGeom>
              <a:rect b="b" l="l" r="r" t="t"/>
              <a:pathLst>
                <a:path extrusionOk="0" h="136632" w="3170">
                  <a:moveTo>
                    <a:pt x="3170" y="0"/>
                  </a:moveTo>
                  <a:lnTo>
                    <a:pt x="1" y="3136"/>
                  </a:lnTo>
                  <a:lnTo>
                    <a:pt x="1" y="136631"/>
                  </a:lnTo>
                  <a:lnTo>
                    <a:pt x="3170" y="136631"/>
                  </a:lnTo>
                  <a:lnTo>
                    <a:pt x="317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45"/>
            <p:cNvSpPr/>
            <p:nvPr/>
          </p:nvSpPr>
          <p:spPr>
            <a:xfrm>
              <a:off x="4619300" y="1014500"/>
              <a:ext cx="1081625" cy="1551125"/>
            </a:xfrm>
            <a:custGeom>
              <a:rect b="b" l="l" r="r" t="t"/>
              <a:pathLst>
                <a:path extrusionOk="0" h="62045" w="43265">
                  <a:moveTo>
                    <a:pt x="1" y="1"/>
                  </a:moveTo>
                  <a:lnTo>
                    <a:pt x="1" y="62045"/>
                  </a:lnTo>
                  <a:lnTo>
                    <a:pt x="43265" y="62045"/>
                  </a:lnTo>
                  <a:lnTo>
                    <a:pt x="43265"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45"/>
            <p:cNvSpPr/>
            <p:nvPr/>
          </p:nvSpPr>
          <p:spPr>
            <a:xfrm>
              <a:off x="4994575" y="3194400"/>
              <a:ext cx="706350" cy="782250"/>
            </a:xfrm>
            <a:custGeom>
              <a:rect b="b" l="l" r="r" t="t"/>
              <a:pathLst>
                <a:path extrusionOk="0" h="31290" w="28254">
                  <a:moveTo>
                    <a:pt x="27854" y="0"/>
                  </a:moveTo>
                  <a:cubicBezTo>
                    <a:pt x="27753" y="2569"/>
                    <a:pt x="27687" y="5137"/>
                    <a:pt x="27620" y="7706"/>
                  </a:cubicBezTo>
                  <a:cubicBezTo>
                    <a:pt x="27553" y="10274"/>
                    <a:pt x="27520" y="12876"/>
                    <a:pt x="27487" y="15445"/>
                  </a:cubicBezTo>
                  <a:cubicBezTo>
                    <a:pt x="27422" y="20448"/>
                    <a:pt x="27420" y="25452"/>
                    <a:pt x="27420" y="30455"/>
                  </a:cubicBezTo>
                  <a:lnTo>
                    <a:pt x="20882" y="30455"/>
                  </a:lnTo>
                  <a:lnTo>
                    <a:pt x="13910" y="30556"/>
                  </a:lnTo>
                  <a:lnTo>
                    <a:pt x="6939" y="30656"/>
                  </a:lnTo>
                  <a:cubicBezTo>
                    <a:pt x="4637" y="30722"/>
                    <a:pt x="2302" y="30756"/>
                    <a:pt x="0" y="30856"/>
                  </a:cubicBezTo>
                  <a:cubicBezTo>
                    <a:pt x="2302" y="30956"/>
                    <a:pt x="4637" y="30989"/>
                    <a:pt x="6939" y="31056"/>
                  </a:cubicBezTo>
                  <a:lnTo>
                    <a:pt x="13910" y="31156"/>
                  </a:lnTo>
                  <a:lnTo>
                    <a:pt x="20882" y="31256"/>
                  </a:lnTo>
                  <a:lnTo>
                    <a:pt x="27854" y="31289"/>
                  </a:lnTo>
                  <a:lnTo>
                    <a:pt x="28254" y="31289"/>
                  </a:lnTo>
                  <a:lnTo>
                    <a:pt x="28254" y="30856"/>
                  </a:lnTo>
                  <a:cubicBezTo>
                    <a:pt x="28254" y="25719"/>
                    <a:pt x="28254" y="20582"/>
                    <a:pt x="28187" y="15445"/>
                  </a:cubicBezTo>
                  <a:cubicBezTo>
                    <a:pt x="28154" y="12876"/>
                    <a:pt x="28120" y="10308"/>
                    <a:pt x="28054" y="7706"/>
                  </a:cubicBezTo>
                  <a:cubicBezTo>
                    <a:pt x="27987" y="5137"/>
                    <a:pt x="27954" y="2569"/>
                    <a:pt x="2785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45"/>
            <p:cNvSpPr/>
            <p:nvPr/>
          </p:nvSpPr>
          <p:spPr>
            <a:xfrm>
              <a:off x="4619300" y="2704875"/>
              <a:ext cx="874825" cy="898175"/>
            </a:xfrm>
            <a:custGeom>
              <a:rect b="b" l="l" r="r" t="t"/>
              <a:pathLst>
                <a:path extrusionOk="0" h="35927" w="34993">
                  <a:moveTo>
                    <a:pt x="1" y="1"/>
                  </a:moveTo>
                  <a:lnTo>
                    <a:pt x="1" y="401"/>
                  </a:lnTo>
                  <a:lnTo>
                    <a:pt x="34" y="9274"/>
                  </a:lnTo>
                  <a:cubicBezTo>
                    <a:pt x="34" y="12243"/>
                    <a:pt x="34" y="15212"/>
                    <a:pt x="67" y="18180"/>
                  </a:cubicBezTo>
                  <a:lnTo>
                    <a:pt x="201" y="27053"/>
                  </a:lnTo>
                  <a:cubicBezTo>
                    <a:pt x="267" y="30022"/>
                    <a:pt x="301" y="32991"/>
                    <a:pt x="401" y="35926"/>
                  </a:cubicBezTo>
                  <a:cubicBezTo>
                    <a:pt x="501" y="32991"/>
                    <a:pt x="534" y="30022"/>
                    <a:pt x="601" y="27053"/>
                  </a:cubicBezTo>
                  <a:lnTo>
                    <a:pt x="734" y="18180"/>
                  </a:lnTo>
                  <a:cubicBezTo>
                    <a:pt x="801" y="15212"/>
                    <a:pt x="768" y="12243"/>
                    <a:pt x="801" y="9274"/>
                  </a:cubicBezTo>
                  <a:lnTo>
                    <a:pt x="833" y="831"/>
                  </a:lnTo>
                  <a:lnTo>
                    <a:pt x="833" y="831"/>
                  </a:lnTo>
                  <a:lnTo>
                    <a:pt x="9040" y="768"/>
                  </a:lnTo>
                  <a:cubicBezTo>
                    <a:pt x="11942" y="768"/>
                    <a:pt x="14811" y="768"/>
                    <a:pt x="17713" y="734"/>
                  </a:cubicBezTo>
                  <a:lnTo>
                    <a:pt x="26353" y="601"/>
                  </a:lnTo>
                  <a:cubicBezTo>
                    <a:pt x="29221" y="534"/>
                    <a:pt x="32124" y="501"/>
                    <a:pt x="34992" y="401"/>
                  </a:cubicBezTo>
                  <a:cubicBezTo>
                    <a:pt x="32124" y="301"/>
                    <a:pt x="29221" y="267"/>
                    <a:pt x="26353" y="201"/>
                  </a:cubicBezTo>
                  <a:lnTo>
                    <a:pt x="17713" y="101"/>
                  </a:lnTo>
                  <a:cubicBezTo>
                    <a:pt x="14811" y="34"/>
                    <a:pt x="11942" y="34"/>
                    <a:pt x="9040" y="34"/>
                  </a:cubicBezTo>
                  <a:lnTo>
                    <a:pt x="401"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45"/>
            <p:cNvSpPr/>
            <p:nvPr/>
          </p:nvSpPr>
          <p:spPr>
            <a:xfrm>
              <a:off x="4427500" y="738475"/>
              <a:ext cx="1543625" cy="78400"/>
            </a:xfrm>
            <a:custGeom>
              <a:rect b="b" l="l" r="r" t="t"/>
              <a:pathLst>
                <a:path extrusionOk="0" h="3136" w="61745">
                  <a:moveTo>
                    <a:pt x="0" y="0"/>
                  </a:moveTo>
                  <a:lnTo>
                    <a:pt x="0" y="3136"/>
                  </a:lnTo>
                  <a:lnTo>
                    <a:pt x="58576" y="3136"/>
                  </a:lnTo>
                  <a:lnTo>
                    <a:pt x="61745"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45"/>
            <p:cNvSpPr/>
            <p:nvPr/>
          </p:nvSpPr>
          <p:spPr>
            <a:xfrm>
              <a:off x="5515775" y="2678200"/>
              <a:ext cx="185150" cy="347775"/>
            </a:xfrm>
            <a:custGeom>
              <a:rect b="b" l="l" r="r" t="t"/>
              <a:pathLst>
                <a:path extrusionOk="0" h="13911" w="7406">
                  <a:moveTo>
                    <a:pt x="1" y="0"/>
                  </a:moveTo>
                  <a:lnTo>
                    <a:pt x="1" y="13910"/>
                  </a:lnTo>
                  <a:lnTo>
                    <a:pt x="7406" y="13910"/>
                  </a:lnTo>
                  <a:lnTo>
                    <a:pt x="740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45"/>
            <p:cNvSpPr/>
            <p:nvPr/>
          </p:nvSpPr>
          <p:spPr>
            <a:xfrm>
              <a:off x="5559975" y="2754075"/>
              <a:ext cx="140950" cy="79250"/>
            </a:xfrm>
            <a:custGeom>
              <a:rect b="b" l="l" r="r" t="t"/>
              <a:pathLst>
                <a:path extrusionOk="0" h="3170" w="5638">
                  <a:moveTo>
                    <a:pt x="0" y="1"/>
                  </a:moveTo>
                  <a:lnTo>
                    <a:pt x="0" y="3170"/>
                  </a:lnTo>
                  <a:lnTo>
                    <a:pt x="5638" y="2736"/>
                  </a:lnTo>
                  <a:lnTo>
                    <a:pt x="5638"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 name="Google Shape;918;p45"/>
            <p:cNvSpPr/>
            <p:nvPr/>
          </p:nvSpPr>
          <p:spPr>
            <a:xfrm>
              <a:off x="5559975" y="2714875"/>
              <a:ext cx="245200" cy="79250"/>
            </a:xfrm>
            <a:custGeom>
              <a:rect b="b" l="l" r="r" t="t"/>
              <a:pathLst>
                <a:path extrusionOk="0" h="3170" w="9808">
                  <a:moveTo>
                    <a:pt x="0" y="1"/>
                  </a:moveTo>
                  <a:lnTo>
                    <a:pt x="0" y="3170"/>
                  </a:lnTo>
                  <a:lnTo>
                    <a:pt x="9807" y="3170"/>
                  </a:lnTo>
                  <a:lnTo>
                    <a:pt x="9807"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 name="Google Shape;919;p45"/>
            <p:cNvSpPr/>
            <p:nvPr/>
          </p:nvSpPr>
          <p:spPr>
            <a:xfrm>
              <a:off x="2107500" y="2756625"/>
              <a:ext cx="426175" cy="623300"/>
            </a:xfrm>
            <a:custGeom>
              <a:rect b="b" l="l" r="r" t="t"/>
              <a:pathLst>
                <a:path extrusionOk="0" h="24932" w="17047">
                  <a:moveTo>
                    <a:pt x="9781" y="0"/>
                  </a:moveTo>
                  <a:cubicBezTo>
                    <a:pt x="8553" y="0"/>
                    <a:pt x="7299" y="264"/>
                    <a:pt x="6239" y="699"/>
                  </a:cubicBezTo>
                  <a:cubicBezTo>
                    <a:pt x="2169" y="2334"/>
                    <a:pt x="435" y="6970"/>
                    <a:pt x="168" y="11073"/>
                  </a:cubicBezTo>
                  <a:cubicBezTo>
                    <a:pt x="1" y="13408"/>
                    <a:pt x="301" y="15777"/>
                    <a:pt x="1035" y="18012"/>
                  </a:cubicBezTo>
                  <a:cubicBezTo>
                    <a:pt x="1402" y="19079"/>
                    <a:pt x="1836" y="20080"/>
                    <a:pt x="2369" y="21047"/>
                  </a:cubicBezTo>
                  <a:cubicBezTo>
                    <a:pt x="3003" y="22281"/>
                    <a:pt x="3704" y="23482"/>
                    <a:pt x="3670" y="24883"/>
                  </a:cubicBezTo>
                  <a:cubicBezTo>
                    <a:pt x="3626" y="24917"/>
                    <a:pt x="3648" y="24931"/>
                    <a:pt x="3697" y="24931"/>
                  </a:cubicBezTo>
                  <a:cubicBezTo>
                    <a:pt x="3796" y="24931"/>
                    <a:pt x="4004" y="24872"/>
                    <a:pt x="4004" y="24783"/>
                  </a:cubicBezTo>
                  <a:cubicBezTo>
                    <a:pt x="7573" y="22381"/>
                    <a:pt x="12343" y="21614"/>
                    <a:pt x="14945" y="17912"/>
                  </a:cubicBezTo>
                  <a:cubicBezTo>
                    <a:pt x="16179" y="16177"/>
                    <a:pt x="16713" y="14042"/>
                    <a:pt x="16880" y="11907"/>
                  </a:cubicBezTo>
                  <a:cubicBezTo>
                    <a:pt x="17046" y="9606"/>
                    <a:pt x="16946" y="7071"/>
                    <a:pt x="16179" y="4902"/>
                  </a:cubicBezTo>
                  <a:cubicBezTo>
                    <a:pt x="15545" y="3034"/>
                    <a:pt x="14311" y="1300"/>
                    <a:pt x="12443" y="499"/>
                  </a:cubicBezTo>
                  <a:cubicBezTo>
                    <a:pt x="11636" y="153"/>
                    <a:pt x="10716" y="0"/>
                    <a:pt x="978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 name="Google Shape;920;p45"/>
            <p:cNvSpPr/>
            <p:nvPr/>
          </p:nvSpPr>
          <p:spPr>
            <a:xfrm>
              <a:off x="2091675" y="2857775"/>
              <a:ext cx="367550" cy="996525"/>
            </a:xfrm>
            <a:custGeom>
              <a:rect b="b" l="l" r="r" t="t"/>
              <a:pathLst>
                <a:path extrusionOk="0" h="39861" w="14702">
                  <a:moveTo>
                    <a:pt x="11826" y="0"/>
                  </a:moveTo>
                  <a:cubicBezTo>
                    <a:pt x="11792" y="0"/>
                    <a:pt x="11761" y="17"/>
                    <a:pt x="11742" y="56"/>
                  </a:cubicBezTo>
                  <a:cubicBezTo>
                    <a:pt x="10975" y="1690"/>
                    <a:pt x="10241" y="3291"/>
                    <a:pt x="9574" y="4959"/>
                  </a:cubicBezTo>
                  <a:cubicBezTo>
                    <a:pt x="9507" y="3358"/>
                    <a:pt x="9273" y="1790"/>
                    <a:pt x="8840" y="256"/>
                  </a:cubicBezTo>
                  <a:cubicBezTo>
                    <a:pt x="8827" y="230"/>
                    <a:pt x="8805" y="219"/>
                    <a:pt x="8782" y="219"/>
                  </a:cubicBezTo>
                  <a:cubicBezTo>
                    <a:pt x="8745" y="219"/>
                    <a:pt x="8706" y="248"/>
                    <a:pt x="8706" y="289"/>
                  </a:cubicBezTo>
                  <a:cubicBezTo>
                    <a:pt x="9073" y="2057"/>
                    <a:pt x="9240" y="3825"/>
                    <a:pt x="9273" y="5626"/>
                  </a:cubicBezTo>
                  <a:cubicBezTo>
                    <a:pt x="8373" y="7828"/>
                    <a:pt x="7572" y="10030"/>
                    <a:pt x="6838" y="12298"/>
                  </a:cubicBezTo>
                  <a:cubicBezTo>
                    <a:pt x="6638" y="9963"/>
                    <a:pt x="5337" y="7561"/>
                    <a:pt x="4337" y="5660"/>
                  </a:cubicBezTo>
                  <a:cubicBezTo>
                    <a:pt x="4327" y="5640"/>
                    <a:pt x="4308" y="5632"/>
                    <a:pt x="4288" y="5632"/>
                  </a:cubicBezTo>
                  <a:cubicBezTo>
                    <a:pt x="4239" y="5632"/>
                    <a:pt x="4180" y="5679"/>
                    <a:pt x="4203" y="5726"/>
                  </a:cubicBezTo>
                  <a:cubicBezTo>
                    <a:pt x="4737" y="7094"/>
                    <a:pt x="5304" y="8462"/>
                    <a:pt x="5738" y="9896"/>
                  </a:cubicBezTo>
                  <a:cubicBezTo>
                    <a:pt x="6038" y="11064"/>
                    <a:pt x="6271" y="12264"/>
                    <a:pt x="6438" y="13465"/>
                  </a:cubicBezTo>
                  <a:cubicBezTo>
                    <a:pt x="5804" y="15467"/>
                    <a:pt x="5204" y="17468"/>
                    <a:pt x="4670" y="19470"/>
                  </a:cubicBezTo>
                  <a:cubicBezTo>
                    <a:pt x="3736" y="22839"/>
                    <a:pt x="2936" y="26241"/>
                    <a:pt x="2168" y="29644"/>
                  </a:cubicBezTo>
                  <a:cubicBezTo>
                    <a:pt x="1768" y="31378"/>
                    <a:pt x="1401" y="33113"/>
                    <a:pt x="1001" y="34847"/>
                  </a:cubicBezTo>
                  <a:cubicBezTo>
                    <a:pt x="601" y="36448"/>
                    <a:pt x="267" y="38083"/>
                    <a:pt x="0" y="39717"/>
                  </a:cubicBezTo>
                  <a:cubicBezTo>
                    <a:pt x="0" y="39809"/>
                    <a:pt x="81" y="39860"/>
                    <a:pt x="164" y="39860"/>
                  </a:cubicBezTo>
                  <a:cubicBezTo>
                    <a:pt x="233" y="39860"/>
                    <a:pt x="304" y="39826"/>
                    <a:pt x="334" y="39751"/>
                  </a:cubicBezTo>
                  <a:cubicBezTo>
                    <a:pt x="867" y="38083"/>
                    <a:pt x="1168" y="36282"/>
                    <a:pt x="1535" y="34580"/>
                  </a:cubicBezTo>
                  <a:cubicBezTo>
                    <a:pt x="1901" y="32979"/>
                    <a:pt x="2302" y="31378"/>
                    <a:pt x="2669" y="29777"/>
                  </a:cubicBezTo>
                  <a:cubicBezTo>
                    <a:pt x="3469" y="26475"/>
                    <a:pt x="4303" y="23139"/>
                    <a:pt x="5237" y="19870"/>
                  </a:cubicBezTo>
                  <a:cubicBezTo>
                    <a:pt x="5471" y="19003"/>
                    <a:pt x="5704" y="18135"/>
                    <a:pt x="5971" y="17268"/>
                  </a:cubicBezTo>
                  <a:cubicBezTo>
                    <a:pt x="8506" y="14599"/>
                    <a:pt x="11108" y="12365"/>
                    <a:pt x="14611" y="10997"/>
                  </a:cubicBezTo>
                  <a:cubicBezTo>
                    <a:pt x="14702" y="10967"/>
                    <a:pt x="14682" y="10826"/>
                    <a:pt x="14603" y="10826"/>
                  </a:cubicBezTo>
                  <a:cubicBezTo>
                    <a:pt x="14595" y="10826"/>
                    <a:pt x="14586" y="10827"/>
                    <a:pt x="14577" y="10830"/>
                  </a:cubicBezTo>
                  <a:cubicBezTo>
                    <a:pt x="11542" y="11898"/>
                    <a:pt x="8473" y="13632"/>
                    <a:pt x="6305" y="16101"/>
                  </a:cubicBezTo>
                  <a:cubicBezTo>
                    <a:pt x="6938" y="13966"/>
                    <a:pt x="7606" y="11864"/>
                    <a:pt x="8339" y="9729"/>
                  </a:cubicBezTo>
                  <a:cubicBezTo>
                    <a:pt x="10041" y="7828"/>
                    <a:pt x="12075" y="6227"/>
                    <a:pt x="14344" y="5026"/>
                  </a:cubicBezTo>
                  <a:cubicBezTo>
                    <a:pt x="14424" y="4999"/>
                    <a:pt x="14375" y="4907"/>
                    <a:pt x="14318" y="4907"/>
                  </a:cubicBezTo>
                  <a:cubicBezTo>
                    <a:pt x="14304" y="4907"/>
                    <a:pt x="14290" y="4913"/>
                    <a:pt x="14277" y="4926"/>
                  </a:cubicBezTo>
                  <a:cubicBezTo>
                    <a:pt x="12175" y="5827"/>
                    <a:pt x="10274" y="7127"/>
                    <a:pt x="8673" y="8762"/>
                  </a:cubicBezTo>
                  <a:cubicBezTo>
                    <a:pt x="9674" y="5860"/>
                    <a:pt x="10774" y="2991"/>
                    <a:pt x="11975" y="189"/>
                  </a:cubicBezTo>
                  <a:cubicBezTo>
                    <a:pt x="11999" y="95"/>
                    <a:pt x="11906" y="0"/>
                    <a:pt x="11826"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 name="Google Shape;921;p45"/>
            <p:cNvSpPr/>
            <p:nvPr/>
          </p:nvSpPr>
          <p:spPr>
            <a:xfrm>
              <a:off x="2207000" y="2942350"/>
              <a:ext cx="44800" cy="83125"/>
            </a:xfrm>
            <a:custGeom>
              <a:rect b="b" l="l" r="r" t="t"/>
              <a:pathLst>
                <a:path extrusionOk="0" h="3325" w="1792">
                  <a:moveTo>
                    <a:pt x="121" y="0"/>
                  </a:moveTo>
                  <a:cubicBezTo>
                    <a:pt x="60" y="0"/>
                    <a:pt x="0" y="71"/>
                    <a:pt x="24" y="142"/>
                  </a:cubicBezTo>
                  <a:cubicBezTo>
                    <a:pt x="658" y="1143"/>
                    <a:pt x="1225" y="2210"/>
                    <a:pt x="1758" y="3311"/>
                  </a:cubicBezTo>
                  <a:cubicBezTo>
                    <a:pt x="1758" y="3321"/>
                    <a:pt x="1761" y="3325"/>
                    <a:pt x="1765" y="3325"/>
                  </a:cubicBezTo>
                  <a:cubicBezTo>
                    <a:pt x="1775" y="3325"/>
                    <a:pt x="1792" y="3301"/>
                    <a:pt x="1792" y="3277"/>
                  </a:cubicBezTo>
                  <a:cubicBezTo>
                    <a:pt x="1491" y="2110"/>
                    <a:pt x="924" y="1009"/>
                    <a:pt x="191" y="42"/>
                  </a:cubicBezTo>
                  <a:cubicBezTo>
                    <a:pt x="171" y="12"/>
                    <a:pt x="146" y="0"/>
                    <a:pt x="121" y="0"/>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45"/>
            <p:cNvSpPr/>
            <p:nvPr/>
          </p:nvSpPr>
          <p:spPr>
            <a:xfrm>
              <a:off x="2391875" y="3091000"/>
              <a:ext cx="85100" cy="39200"/>
            </a:xfrm>
            <a:custGeom>
              <a:rect b="b" l="l" r="r" t="t"/>
              <a:pathLst>
                <a:path extrusionOk="0" h="1568" w="3404">
                  <a:moveTo>
                    <a:pt x="3336" y="0"/>
                  </a:moveTo>
                  <a:cubicBezTo>
                    <a:pt x="2169" y="267"/>
                    <a:pt x="1068" y="734"/>
                    <a:pt x="67" y="1401"/>
                  </a:cubicBezTo>
                  <a:cubicBezTo>
                    <a:pt x="1" y="1434"/>
                    <a:pt x="67" y="1568"/>
                    <a:pt x="167" y="1568"/>
                  </a:cubicBezTo>
                  <a:cubicBezTo>
                    <a:pt x="701" y="1301"/>
                    <a:pt x="1202" y="1001"/>
                    <a:pt x="1735" y="767"/>
                  </a:cubicBezTo>
                  <a:cubicBezTo>
                    <a:pt x="2269" y="500"/>
                    <a:pt x="2836" y="300"/>
                    <a:pt x="3336" y="33"/>
                  </a:cubicBezTo>
                  <a:cubicBezTo>
                    <a:pt x="3403" y="33"/>
                    <a:pt x="3370" y="0"/>
                    <a:pt x="3336" y="0"/>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45"/>
            <p:cNvSpPr/>
            <p:nvPr/>
          </p:nvSpPr>
          <p:spPr>
            <a:xfrm>
              <a:off x="2421400" y="2868325"/>
              <a:ext cx="29725" cy="22175"/>
            </a:xfrm>
            <a:custGeom>
              <a:rect b="b" l="l" r="r" t="t"/>
              <a:pathLst>
                <a:path extrusionOk="0" h="887" w="1189">
                  <a:moveTo>
                    <a:pt x="1088" y="1"/>
                  </a:moveTo>
                  <a:cubicBezTo>
                    <a:pt x="721" y="234"/>
                    <a:pt x="387" y="468"/>
                    <a:pt x="54" y="768"/>
                  </a:cubicBezTo>
                  <a:cubicBezTo>
                    <a:pt x="0" y="795"/>
                    <a:pt x="55" y="886"/>
                    <a:pt x="113" y="886"/>
                  </a:cubicBezTo>
                  <a:cubicBezTo>
                    <a:pt x="127" y="886"/>
                    <a:pt x="141" y="881"/>
                    <a:pt x="154" y="868"/>
                  </a:cubicBezTo>
                  <a:cubicBezTo>
                    <a:pt x="488" y="634"/>
                    <a:pt x="854" y="401"/>
                    <a:pt x="1155" y="101"/>
                  </a:cubicBezTo>
                  <a:cubicBezTo>
                    <a:pt x="1188" y="67"/>
                    <a:pt x="1155" y="1"/>
                    <a:pt x="1088" y="1"/>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45"/>
            <p:cNvSpPr/>
            <p:nvPr/>
          </p:nvSpPr>
          <p:spPr>
            <a:xfrm>
              <a:off x="1590475" y="2704875"/>
              <a:ext cx="548575" cy="559600"/>
            </a:xfrm>
            <a:custGeom>
              <a:rect b="b" l="l" r="r" t="t"/>
              <a:pathLst>
                <a:path extrusionOk="0" h="22384" w="21943">
                  <a:moveTo>
                    <a:pt x="6195" y="0"/>
                  </a:moveTo>
                  <a:cubicBezTo>
                    <a:pt x="5524" y="0"/>
                    <a:pt x="4863" y="70"/>
                    <a:pt x="4237" y="234"/>
                  </a:cubicBezTo>
                  <a:cubicBezTo>
                    <a:pt x="2469" y="701"/>
                    <a:pt x="1235" y="2236"/>
                    <a:pt x="701" y="3970"/>
                  </a:cubicBezTo>
                  <a:cubicBezTo>
                    <a:pt x="0" y="6305"/>
                    <a:pt x="367" y="9074"/>
                    <a:pt x="901" y="11409"/>
                  </a:cubicBezTo>
                  <a:cubicBezTo>
                    <a:pt x="1335" y="13610"/>
                    <a:pt x="2335" y="15679"/>
                    <a:pt x="3803" y="17380"/>
                  </a:cubicBezTo>
                  <a:cubicBezTo>
                    <a:pt x="5304" y="19014"/>
                    <a:pt x="7172" y="19815"/>
                    <a:pt x="9274" y="20382"/>
                  </a:cubicBezTo>
                  <a:cubicBezTo>
                    <a:pt x="12009" y="21049"/>
                    <a:pt x="14744" y="21683"/>
                    <a:pt x="17480" y="22383"/>
                  </a:cubicBezTo>
                  <a:cubicBezTo>
                    <a:pt x="17480" y="22384"/>
                    <a:pt x="17481" y="22384"/>
                    <a:pt x="17482" y="22384"/>
                  </a:cubicBezTo>
                  <a:cubicBezTo>
                    <a:pt x="17745" y="22384"/>
                    <a:pt x="21943" y="13527"/>
                    <a:pt x="20115" y="9107"/>
                  </a:cubicBezTo>
                  <a:cubicBezTo>
                    <a:pt x="18447" y="4971"/>
                    <a:pt x="14811" y="2002"/>
                    <a:pt x="10608" y="768"/>
                  </a:cubicBezTo>
                  <a:cubicBezTo>
                    <a:pt x="9269" y="352"/>
                    <a:pt x="7705" y="0"/>
                    <a:pt x="6195"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45"/>
            <p:cNvSpPr/>
            <p:nvPr/>
          </p:nvSpPr>
          <p:spPr>
            <a:xfrm>
              <a:off x="1713300" y="2839100"/>
              <a:ext cx="431400" cy="890325"/>
            </a:xfrm>
            <a:custGeom>
              <a:rect b="b" l="l" r="r" t="t"/>
              <a:pathLst>
                <a:path extrusionOk="0" h="35613" w="17256">
                  <a:moveTo>
                    <a:pt x="3864" y="1"/>
                  </a:moveTo>
                  <a:cubicBezTo>
                    <a:pt x="3754" y="1"/>
                    <a:pt x="3656" y="126"/>
                    <a:pt x="3727" y="269"/>
                  </a:cubicBezTo>
                  <a:cubicBezTo>
                    <a:pt x="4127" y="903"/>
                    <a:pt x="4494" y="1537"/>
                    <a:pt x="4894" y="2204"/>
                  </a:cubicBezTo>
                  <a:cubicBezTo>
                    <a:pt x="3260" y="1570"/>
                    <a:pt x="1659" y="1036"/>
                    <a:pt x="191" y="69"/>
                  </a:cubicBezTo>
                  <a:cubicBezTo>
                    <a:pt x="168" y="53"/>
                    <a:pt x="146" y="47"/>
                    <a:pt x="128" y="47"/>
                  </a:cubicBezTo>
                  <a:cubicBezTo>
                    <a:pt x="67" y="47"/>
                    <a:pt x="40" y="118"/>
                    <a:pt x="91" y="169"/>
                  </a:cubicBezTo>
                  <a:cubicBezTo>
                    <a:pt x="1459" y="1370"/>
                    <a:pt x="3327" y="2070"/>
                    <a:pt x="5095" y="2504"/>
                  </a:cubicBezTo>
                  <a:cubicBezTo>
                    <a:pt x="6529" y="4939"/>
                    <a:pt x="7863" y="7374"/>
                    <a:pt x="9097" y="9876"/>
                  </a:cubicBezTo>
                  <a:cubicBezTo>
                    <a:pt x="7930" y="9376"/>
                    <a:pt x="6729" y="9009"/>
                    <a:pt x="5495" y="8708"/>
                  </a:cubicBezTo>
                  <a:cubicBezTo>
                    <a:pt x="3660" y="8241"/>
                    <a:pt x="1859" y="7608"/>
                    <a:pt x="124" y="6840"/>
                  </a:cubicBezTo>
                  <a:cubicBezTo>
                    <a:pt x="115" y="6836"/>
                    <a:pt x="106" y="6834"/>
                    <a:pt x="97" y="6834"/>
                  </a:cubicBezTo>
                  <a:cubicBezTo>
                    <a:pt x="42" y="6834"/>
                    <a:pt x="0" y="6912"/>
                    <a:pt x="58" y="6940"/>
                  </a:cubicBezTo>
                  <a:cubicBezTo>
                    <a:pt x="1425" y="7841"/>
                    <a:pt x="2926" y="8508"/>
                    <a:pt x="4528" y="8942"/>
                  </a:cubicBezTo>
                  <a:cubicBezTo>
                    <a:pt x="6129" y="9409"/>
                    <a:pt x="7730" y="9976"/>
                    <a:pt x="9331" y="10410"/>
                  </a:cubicBezTo>
                  <a:cubicBezTo>
                    <a:pt x="10398" y="12578"/>
                    <a:pt x="11399" y="14846"/>
                    <a:pt x="12266" y="17181"/>
                  </a:cubicBezTo>
                  <a:cubicBezTo>
                    <a:pt x="14468" y="23119"/>
                    <a:pt x="16069" y="29256"/>
                    <a:pt x="17036" y="35528"/>
                  </a:cubicBezTo>
                  <a:cubicBezTo>
                    <a:pt x="17036" y="35586"/>
                    <a:pt x="17081" y="35613"/>
                    <a:pt x="17129" y="35613"/>
                  </a:cubicBezTo>
                  <a:cubicBezTo>
                    <a:pt x="17190" y="35613"/>
                    <a:pt x="17255" y="35569"/>
                    <a:pt x="17237" y="35494"/>
                  </a:cubicBezTo>
                  <a:cubicBezTo>
                    <a:pt x="16670" y="29123"/>
                    <a:pt x="15202" y="22885"/>
                    <a:pt x="12934" y="16914"/>
                  </a:cubicBezTo>
                  <a:cubicBezTo>
                    <a:pt x="12500" y="15747"/>
                    <a:pt x="12033" y="14579"/>
                    <a:pt x="11533" y="13412"/>
                  </a:cubicBezTo>
                  <a:cubicBezTo>
                    <a:pt x="12633" y="10343"/>
                    <a:pt x="12900" y="7041"/>
                    <a:pt x="12266" y="3805"/>
                  </a:cubicBezTo>
                  <a:cubicBezTo>
                    <a:pt x="12266" y="3788"/>
                    <a:pt x="12250" y="3780"/>
                    <a:pt x="12233" y="3780"/>
                  </a:cubicBezTo>
                  <a:cubicBezTo>
                    <a:pt x="12216" y="3780"/>
                    <a:pt x="12200" y="3788"/>
                    <a:pt x="12200" y="3805"/>
                  </a:cubicBezTo>
                  <a:cubicBezTo>
                    <a:pt x="12433" y="5573"/>
                    <a:pt x="12366" y="7307"/>
                    <a:pt x="12033" y="9042"/>
                  </a:cubicBezTo>
                  <a:cubicBezTo>
                    <a:pt x="11799" y="10209"/>
                    <a:pt x="11432" y="11410"/>
                    <a:pt x="11199" y="12578"/>
                  </a:cubicBezTo>
                  <a:cubicBezTo>
                    <a:pt x="10365" y="10643"/>
                    <a:pt x="9431" y="8775"/>
                    <a:pt x="8397" y="6907"/>
                  </a:cubicBezTo>
                  <a:cubicBezTo>
                    <a:pt x="8664" y="4772"/>
                    <a:pt x="8597" y="2571"/>
                    <a:pt x="8197" y="436"/>
                  </a:cubicBezTo>
                  <a:cubicBezTo>
                    <a:pt x="8197" y="402"/>
                    <a:pt x="8180" y="386"/>
                    <a:pt x="8163" y="386"/>
                  </a:cubicBezTo>
                  <a:cubicBezTo>
                    <a:pt x="8147" y="386"/>
                    <a:pt x="8130" y="402"/>
                    <a:pt x="8130" y="436"/>
                  </a:cubicBezTo>
                  <a:cubicBezTo>
                    <a:pt x="8297" y="2404"/>
                    <a:pt x="8297" y="4372"/>
                    <a:pt x="8063" y="6340"/>
                  </a:cubicBezTo>
                  <a:cubicBezTo>
                    <a:pt x="6863" y="4172"/>
                    <a:pt x="5495" y="2070"/>
                    <a:pt x="3994" y="69"/>
                  </a:cubicBezTo>
                  <a:cubicBezTo>
                    <a:pt x="3955" y="21"/>
                    <a:pt x="3909" y="1"/>
                    <a:pt x="386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45"/>
            <p:cNvSpPr/>
            <p:nvPr/>
          </p:nvSpPr>
          <p:spPr>
            <a:xfrm>
              <a:off x="1648975" y="2949050"/>
              <a:ext cx="128050" cy="48700"/>
            </a:xfrm>
            <a:custGeom>
              <a:rect b="b" l="l" r="r" t="t"/>
              <a:pathLst>
                <a:path extrusionOk="0" h="1948" w="5122">
                  <a:moveTo>
                    <a:pt x="70" y="1"/>
                  </a:moveTo>
                  <a:cubicBezTo>
                    <a:pt x="21" y="1"/>
                    <a:pt x="0" y="79"/>
                    <a:pt x="29" y="107"/>
                  </a:cubicBezTo>
                  <a:cubicBezTo>
                    <a:pt x="1497" y="1208"/>
                    <a:pt x="3231" y="1675"/>
                    <a:pt x="4999" y="1942"/>
                  </a:cubicBezTo>
                  <a:cubicBezTo>
                    <a:pt x="5006" y="1946"/>
                    <a:pt x="5014" y="1947"/>
                    <a:pt x="5021" y="1947"/>
                  </a:cubicBezTo>
                  <a:cubicBezTo>
                    <a:pt x="5078" y="1947"/>
                    <a:pt x="5121" y="1838"/>
                    <a:pt x="5032" y="1809"/>
                  </a:cubicBezTo>
                  <a:cubicBezTo>
                    <a:pt x="3365" y="1275"/>
                    <a:pt x="1763" y="541"/>
                    <a:pt x="96" y="7"/>
                  </a:cubicBezTo>
                  <a:cubicBezTo>
                    <a:pt x="86" y="3"/>
                    <a:pt x="78" y="1"/>
                    <a:pt x="70" y="1"/>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45"/>
            <p:cNvSpPr/>
            <p:nvPr/>
          </p:nvSpPr>
          <p:spPr>
            <a:xfrm>
              <a:off x="1984375" y="2844575"/>
              <a:ext cx="25600" cy="119275"/>
            </a:xfrm>
            <a:custGeom>
              <a:rect b="b" l="l" r="r" t="t"/>
              <a:pathLst>
                <a:path extrusionOk="0" h="4771" w="1024">
                  <a:moveTo>
                    <a:pt x="96" y="1"/>
                  </a:moveTo>
                  <a:cubicBezTo>
                    <a:pt x="50" y="1"/>
                    <a:pt x="1" y="52"/>
                    <a:pt x="22" y="117"/>
                  </a:cubicBezTo>
                  <a:cubicBezTo>
                    <a:pt x="423" y="1651"/>
                    <a:pt x="389" y="3152"/>
                    <a:pt x="523" y="4720"/>
                  </a:cubicBezTo>
                  <a:cubicBezTo>
                    <a:pt x="523" y="4753"/>
                    <a:pt x="556" y="4770"/>
                    <a:pt x="589" y="4770"/>
                  </a:cubicBezTo>
                  <a:cubicBezTo>
                    <a:pt x="623" y="4770"/>
                    <a:pt x="656" y="4753"/>
                    <a:pt x="656" y="4720"/>
                  </a:cubicBezTo>
                  <a:cubicBezTo>
                    <a:pt x="1023" y="3152"/>
                    <a:pt x="656" y="1551"/>
                    <a:pt x="156" y="50"/>
                  </a:cubicBezTo>
                  <a:cubicBezTo>
                    <a:pt x="144" y="15"/>
                    <a:pt x="120" y="1"/>
                    <a:pt x="96" y="1"/>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45"/>
            <p:cNvSpPr/>
            <p:nvPr/>
          </p:nvSpPr>
          <p:spPr>
            <a:xfrm>
              <a:off x="1805850" y="2765075"/>
              <a:ext cx="26500" cy="66650"/>
            </a:xfrm>
            <a:custGeom>
              <a:rect b="b" l="l" r="r" t="t"/>
              <a:pathLst>
                <a:path extrusionOk="0" h="2666" w="1060">
                  <a:moveTo>
                    <a:pt x="125" y="1"/>
                  </a:moveTo>
                  <a:cubicBezTo>
                    <a:pt x="64" y="1"/>
                    <a:pt x="1" y="56"/>
                    <a:pt x="25" y="128"/>
                  </a:cubicBezTo>
                  <a:cubicBezTo>
                    <a:pt x="325" y="962"/>
                    <a:pt x="692" y="1762"/>
                    <a:pt x="926" y="2630"/>
                  </a:cubicBezTo>
                  <a:cubicBezTo>
                    <a:pt x="938" y="2655"/>
                    <a:pt x="956" y="2666"/>
                    <a:pt x="973" y="2666"/>
                  </a:cubicBezTo>
                  <a:cubicBezTo>
                    <a:pt x="1000" y="2666"/>
                    <a:pt x="1026" y="2637"/>
                    <a:pt x="1026" y="2596"/>
                  </a:cubicBezTo>
                  <a:cubicBezTo>
                    <a:pt x="1059" y="1662"/>
                    <a:pt x="759" y="762"/>
                    <a:pt x="192" y="28"/>
                  </a:cubicBezTo>
                  <a:cubicBezTo>
                    <a:pt x="173" y="9"/>
                    <a:pt x="149" y="1"/>
                    <a:pt x="125" y="1"/>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45"/>
            <p:cNvSpPr/>
            <p:nvPr/>
          </p:nvSpPr>
          <p:spPr>
            <a:xfrm>
              <a:off x="1590475" y="3234325"/>
              <a:ext cx="463700" cy="285325"/>
            </a:xfrm>
            <a:custGeom>
              <a:rect b="b" l="l" r="r" t="t"/>
              <a:pathLst>
                <a:path extrusionOk="0" h="11413" w="18548">
                  <a:moveTo>
                    <a:pt x="3329" y="1"/>
                  </a:moveTo>
                  <a:cubicBezTo>
                    <a:pt x="3198" y="1"/>
                    <a:pt x="3067" y="2"/>
                    <a:pt x="2936" y="4"/>
                  </a:cubicBezTo>
                  <a:cubicBezTo>
                    <a:pt x="1768" y="71"/>
                    <a:pt x="834" y="305"/>
                    <a:pt x="434" y="1472"/>
                  </a:cubicBezTo>
                  <a:cubicBezTo>
                    <a:pt x="0" y="2640"/>
                    <a:pt x="301" y="4207"/>
                    <a:pt x="701" y="5408"/>
                  </a:cubicBezTo>
                  <a:cubicBezTo>
                    <a:pt x="1502" y="7910"/>
                    <a:pt x="3370" y="11413"/>
                    <a:pt x="6338" y="11413"/>
                  </a:cubicBezTo>
                  <a:cubicBezTo>
                    <a:pt x="8273" y="11413"/>
                    <a:pt x="10208" y="11212"/>
                    <a:pt x="12142" y="11179"/>
                  </a:cubicBezTo>
                  <a:cubicBezTo>
                    <a:pt x="12843" y="11168"/>
                    <a:pt x="13540" y="11161"/>
                    <a:pt x="14234" y="11161"/>
                  </a:cubicBezTo>
                  <a:cubicBezTo>
                    <a:pt x="15623" y="11161"/>
                    <a:pt x="17001" y="11190"/>
                    <a:pt x="18380" y="11279"/>
                  </a:cubicBezTo>
                  <a:cubicBezTo>
                    <a:pt x="18547" y="11279"/>
                    <a:pt x="18113" y="5075"/>
                    <a:pt x="13143" y="2039"/>
                  </a:cubicBezTo>
                  <a:cubicBezTo>
                    <a:pt x="11742" y="1205"/>
                    <a:pt x="10041" y="938"/>
                    <a:pt x="8440" y="605"/>
                  </a:cubicBezTo>
                  <a:cubicBezTo>
                    <a:pt x="6767" y="202"/>
                    <a:pt x="5037" y="1"/>
                    <a:pt x="332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 name="Google Shape;930;p45"/>
            <p:cNvSpPr/>
            <p:nvPr/>
          </p:nvSpPr>
          <p:spPr>
            <a:xfrm>
              <a:off x="1656450" y="3261100"/>
              <a:ext cx="517800" cy="558400"/>
            </a:xfrm>
            <a:custGeom>
              <a:rect b="b" l="l" r="r" t="t"/>
              <a:pathLst>
                <a:path extrusionOk="0" h="22336" w="20712">
                  <a:moveTo>
                    <a:pt x="1231" y="1"/>
                  </a:moveTo>
                  <a:cubicBezTo>
                    <a:pt x="1164" y="1"/>
                    <a:pt x="1131" y="68"/>
                    <a:pt x="1164" y="101"/>
                  </a:cubicBezTo>
                  <a:cubicBezTo>
                    <a:pt x="1731" y="501"/>
                    <a:pt x="2332" y="868"/>
                    <a:pt x="2832" y="1268"/>
                  </a:cubicBezTo>
                  <a:cubicBezTo>
                    <a:pt x="3199" y="1569"/>
                    <a:pt x="3533" y="1902"/>
                    <a:pt x="3833" y="2236"/>
                  </a:cubicBezTo>
                  <a:cubicBezTo>
                    <a:pt x="2632" y="1869"/>
                    <a:pt x="1398" y="1502"/>
                    <a:pt x="197" y="1202"/>
                  </a:cubicBezTo>
                  <a:cubicBezTo>
                    <a:pt x="169" y="1192"/>
                    <a:pt x="145" y="1188"/>
                    <a:pt x="125" y="1188"/>
                  </a:cubicBezTo>
                  <a:cubicBezTo>
                    <a:pt x="1" y="1188"/>
                    <a:pt x="25" y="1345"/>
                    <a:pt x="197" y="1402"/>
                  </a:cubicBezTo>
                  <a:cubicBezTo>
                    <a:pt x="2465" y="2269"/>
                    <a:pt x="4767" y="2970"/>
                    <a:pt x="7035" y="3870"/>
                  </a:cubicBezTo>
                  <a:cubicBezTo>
                    <a:pt x="5546" y="3942"/>
                    <a:pt x="4074" y="4309"/>
                    <a:pt x="2582" y="4309"/>
                  </a:cubicBezTo>
                  <a:cubicBezTo>
                    <a:pt x="2002" y="4309"/>
                    <a:pt x="1419" y="4253"/>
                    <a:pt x="831" y="4104"/>
                  </a:cubicBezTo>
                  <a:cubicBezTo>
                    <a:pt x="821" y="4099"/>
                    <a:pt x="813" y="4097"/>
                    <a:pt x="805" y="4097"/>
                  </a:cubicBezTo>
                  <a:cubicBezTo>
                    <a:pt x="757" y="4097"/>
                    <a:pt x="740" y="4175"/>
                    <a:pt x="797" y="4204"/>
                  </a:cubicBezTo>
                  <a:cubicBezTo>
                    <a:pt x="1574" y="4463"/>
                    <a:pt x="2367" y="4556"/>
                    <a:pt x="3168" y="4556"/>
                  </a:cubicBezTo>
                  <a:cubicBezTo>
                    <a:pt x="4638" y="4556"/>
                    <a:pt x="6134" y="4243"/>
                    <a:pt x="7602" y="4070"/>
                  </a:cubicBezTo>
                  <a:lnTo>
                    <a:pt x="7902" y="4204"/>
                  </a:lnTo>
                  <a:cubicBezTo>
                    <a:pt x="9837" y="4971"/>
                    <a:pt x="11572" y="6105"/>
                    <a:pt x="13073" y="7540"/>
                  </a:cubicBezTo>
                  <a:cubicBezTo>
                    <a:pt x="12347" y="7381"/>
                    <a:pt x="11615" y="7325"/>
                    <a:pt x="10879" y="7325"/>
                  </a:cubicBezTo>
                  <a:cubicBezTo>
                    <a:pt x="9131" y="7325"/>
                    <a:pt x="7361" y="7640"/>
                    <a:pt x="5613" y="7640"/>
                  </a:cubicBezTo>
                  <a:cubicBezTo>
                    <a:pt x="4541" y="7640"/>
                    <a:pt x="3477" y="7521"/>
                    <a:pt x="2432" y="7139"/>
                  </a:cubicBezTo>
                  <a:cubicBezTo>
                    <a:pt x="2422" y="7135"/>
                    <a:pt x="2413" y="7133"/>
                    <a:pt x="2404" y="7133"/>
                  </a:cubicBezTo>
                  <a:cubicBezTo>
                    <a:pt x="2349" y="7133"/>
                    <a:pt x="2308" y="7211"/>
                    <a:pt x="2365" y="7239"/>
                  </a:cubicBezTo>
                  <a:cubicBezTo>
                    <a:pt x="3466" y="7872"/>
                    <a:pt x="4748" y="8044"/>
                    <a:pt x="6015" y="8044"/>
                  </a:cubicBezTo>
                  <a:cubicBezTo>
                    <a:pt x="6552" y="8044"/>
                    <a:pt x="7086" y="8013"/>
                    <a:pt x="7602" y="7973"/>
                  </a:cubicBezTo>
                  <a:cubicBezTo>
                    <a:pt x="8636" y="7873"/>
                    <a:pt x="9704" y="7740"/>
                    <a:pt x="10771" y="7740"/>
                  </a:cubicBezTo>
                  <a:cubicBezTo>
                    <a:pt x="11672" y="7740"/>
                    <a:pt x="12572" y="7806"/>
                    <a:pt x="13473" y="7940"/>
                  </a:cubicBezTo>
                  <a:cubicBezTo>
                    <a:pt x="13740" y="8173"/>
                    <a:pt x="13973" y="8440"/>
                    <a:pt x="14207" y="8707"/>
                  </a:cubicBezTo>
                  <a:cubicBezTo>
                    <a:pt x="17476" y="12577"/>
                    <a:pt x="19644" y="17247"/>
                    <a:pt x="20511" y="22250"/>
                  </a:cubicBezTo>
                  <a:cubicBezTo>
                    <a:pt x="20511" y="22309"/>
                    <a:pt x="20550" y="22335"/>
                    <a:pt x="20593" y="22335"/>
                  </a:cubicBezTo>
                  <a:cubicBezTo>
                    <a:pt x="20648" y="22335"/>
                    <a:pt x="20711" y="22292"/>
                    <a:pt x="20711" y="22217"/>
                  </a:cubicBezTo>
                  <a:cubicBezTo>
                    <a:pt x="20711" y="17113"/>
                    <a:pt x="18110" y="12143"/>
                    <a:pt x="14807" y="8407"/>
                  </a:cubicBezTo>
                  <a:cubicBezTo>
                    <a:pt x="13973" y="7440"/>
                    <a:pt x="13039" y="6572"/>
                    <a:pt x="11972" y="5838"/>
                  </a:cubicBezTo>
                  <a:cubicBezTo>
                    <a:pt x="11338" y="3937"/>
                    <a:pt x="9904" y="2403"/>
                    <a:pt x="8069" y="1602"/>
                  </a:cubicBezTo>
                  <a:cubicBezTo>
                    <a:pt x="8058" y="1598"/>
                    <a:pt x="8048" y="1597"/>
                    <a:pt x="8038" y="1597"/>
                  </a:cubicBezTo>
                  <a:cubicBezTo>
                    <a:pt x="7956" y="1597"/>
                    <a:pt x="7913" y="1706"/>
                    <a:pt x="8002" y="1735"/>
                  </a:cubicBezTo>
                  <a:cubicBezTo>
                    <a:pt x="8870" y="2336"/>
                    <a:pt x="9770" y="2836"/>
                    <a:pt x="10404" y="3670"/>
                  </a:cubicBezTo>
                  <a:cubicBezTo>
                    <a:pt x="10804" y="4237"/>
                    <a:pt x="11171" y="4838"/>
                    <a:pt x="11438" y="5471"/>
                  </a:cubicBezTo>
                  <a:cubicBezTo>
                    <a:pt x="10538" y="4871"/>
                    <a:pt x="9604" y="4371"/>
                    <a:pt x="8603" y="3970"/>
                  </a:cubicBezTo>
                  <a:cubicBezTo>
                    <a:pt x="7135" y="3370"/>
                    <a:pt x="5667" y="2836"/>
                    <a:pt x="4133" y="2369"/>
                  </a:cubicBezTo>
                  <a:cubicBezTo>
                    <a:pt x="3399" y="1302"/>
                    <a:pt x="2398" y="501"/>
                    <a:pt x="123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 name="Google Shape;931;p45"/>
            <p:cNvSpPr/>
            <p:nvPr/>
          </p:nvSpPr>
          <p:spPr>
            <a:xfrm>
              <a:off x="1634675" y="3346175"/>
              <a:ext cx="84250" cy="10350"/>
            </a:xfrm>
            <a:custGeom>
              <a:rect b="b" l="l" r="r" t="t"/>
              <a:pathLst>
                <a:path extrusionOk="0" h="414" w="3370">
                  <a:moveTo>
                    <a:pt x="67" y="0"/>
                  </a:moveTo>
                  <a:cubicBezTo>
                    <a:pt x="34" y="0"/>
                    <a:pt x="0" y="67"/>
                    <a:pt x="34" y="100"/>
                  </a:cubicBezTo>
                  <a:cubicBezTo>
                    <a:pt x="701" y="309"/>
                    <a:pt x="1394" y="413"/>
                    <a:pt x="2089" y="413"/>
                  </a:cubicBezTo>
                  <a:cubicBezTo>
                    <a:pt x="2506" y="413"/>
                    <a:pt x="2923" y="376"/>
                    <a:pt x="3336" y="301"/>
                  </a:cubicBezTo>
                  <a:cubicBezTo>
                    <a:pt x="3369" y="301"/>
                    <a:pt x="3369" y="267"/>
                    <a:pt x="3336" y="267"/>
                  </a:cubicBezTo>
                  <a:cubicBezTo>
                    <a:pt x="2269" y="234"/>
                    <a:pt x="1168" y="134"/>
                    <a:pt x="67" y="0"/>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 name="Google Shape;932;p45"/>
            <p:cNvSpPr/>
            <p:nvPr/>
          </p:nvSpPr>
          <p:spPr>
            <a:xfrm>
              <a:off x="1817525" y="3292625"/>
              <a:ext cx="45275" cy="30775"/>
            </a:xfrm>
            <a:custGeom>
              <a:rect b="b" l="l" r="r" t="t"/>
              <a:pathLst>
                <a:path extrusionOk="0" h="1231" w="1811">
                  <a:moveTo>
                    <a:pt x="119" y="1"/>
                  </a:moveTo>
                  <a:cubicBezTo>
                    <a:pt x="43" y="1"/>
                    <a:pt x="1" y="83"/>
                    <a:pt x="58" y="141"/>
                  </a:cubicBezTo>
                  <a:cubicBezTo>
                    <a:pt x="325" y="341"/>
                    <a:pt x="559" y="508"/>
                    <a:pt x="859" y="641"/>
                  </a:cubicBezTo>
                  <a:cubicBezTo>
                    <a:pt x="1126" y="841"/>
                    <a:pt x="1393" y="1008"/>
                    <a:pt x="1693" y="1208"/>
                  </a:cubicBezTo>
                  <a:cubicBezTo>
                    <a:pt x="1701" y="1224"/>
                    <a:pt x="1712" y="1230"/>
                    <a:pt x="1724" y="1230"/>
                  </a:cubicBezTo>
                  <a:cubicBezTo>
                    <a:pt x="1764" y="1230"/>
                    <a:pt x="1811" y="1159"/>
                    <a:pt x="1760" y="1108"/>
                  </a:cubicBezTo>
                  <a:cubicBezTo>
                    <a:pt x="1293" y="641"/>
                    <a:pt x="759" y="274"/>
                    <a:pt x="158" y="7"/>
                  </a:cubicBezTo>
                  <a:cubicBezTo>
                    <a:pt x="145" y="3"/>
                    <a:pt x="132" y="1"/>
                    <a:pt x="119" y="1"/>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 name="Google Shape;933;p45"/>
            <p:cNvSpPr/>
            <p:nvPr/>
          </p:nvSpPr>
          <p:spPr>
            <a:xfrm>
              <a:off x="2260375" y="3294700"/>
              <a:ext cx="364200" cy="232050"/>
            </a:xfrm>
            <a:custGeom>
              <a:rect b="b" l="l" r="r" t="t"/>
              <a:pathLst>
                <a:path extrusionOk="0" h="9282" w="14568">
                  <a:moveTo>
                    <a:pt x="10864" y="1"/>
                  </a:moveTo>
                  <a:cubicBezTo>
                    <a:pt x="9379" y="1"/>
                    <a:pt x="7685" y="690"/>
                    <a:pt x="6595" y="1225"/>
                  </a:cubicBezTo>
                  <a:cubicBezTo>
                    <a:pt x="3660" y="2660"/>
                    <a:pt x="1358" y="5061"/>
                    <a:pt x="24" y="7997"/>
                  </a:cubicBezTo>
                  <a:cubicBezTo>
                    <a:pt x="0" y="8043"/>
                    <a:pt x="42" y="8106"/>
                    <a:pt x="92" y="8106"/>
                  </a:cubicBezTo>
                  <a:cubicBezTo>
                    <a:pt x="113" y="8106"/>
                    <a:pt x="137" y="8094"/>
                    <a:pt x="157" y="8064"/>
                  </a:cubicBezTo>
                  <a:cubicBezTo>
                    <a:pt x="157" y="8097"/>
                    <a:pt x="190" y="8130"/>
                    <a:pt x="224" y="8130"/>
                  </a:cubicBezTo>
                  <a:cubicBezTo>
                    <a:pt x="2225" y="8597"/>
                    <a:pt x="4260" y="8964"/>
                    <a:pt x="6295" y="9198"/>
                  </a:cubicBezTo>
                  <a:cubicBezTo>
                    <a:pt x="6842" y="9242"/>
                    <a:pt x="7415" y="9282"/>
                    <a:pt x="7989" y="9282"/>
                  </a:cubicBezTo>
                  <a:cubicBezTo>
                    <a:pt x="9161" y="9282"/>
                    <a:pt x="10335" y="9114"/>
                    <a:pt x="11298" y="8464"/>
                  </a:cubicBezTo>
                  <a:cubicBezTo>
                    <a:pt x="13266" y="7163"/>
                    <a:pt x="14567" y="3694"/>
                    <a:pt x="13500" y="1492"/>
                  </a:cubicBezTo>
                  <a:cubicBezTo>
                    <a:pt x="12959" y="382"/>
                    <a:pt x="11969" y="1"/>
                    <a:pt x="10864" y="1"/>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 name="Google Shape;934;p45"/>
            <p:cNvSpPr/>
            <p:nvPr/>
          </p:nvSpPr>
          <p:spPr>
            <a:xfrm>
              <a:off x="2072000" y="3332825"/>
              <a:ext cx="478350" cy="501900"/>
            </a:xfrm>
            <a:custGeom>
              <a:rect b="b" l="l" r="r" t="t"/>
              <a:pathLst>
                <a:path extrusionOk="0" h="20076" w="19134">
                  <a:moveTo>
                    <a:pt x="17399" y="1"/>
                  </a:moveTo>
                  <a:cubicBezTo>
                    <a:pt x="16332" y="568"/>
                    <a:pt x="15498" y="1402"/>
                    <a:pt x="14931" y="2469"/>
                  </a:cubicBezTo>
                  <a:cubicBezTo>
                    <a:pt x="13363" y="3036"/>
                    <a:pt x="11828" y="3737"/>
                    <a:pt x="10361" y="4537"/>
                  </a:cubicBezTo>
                  <a:cubicBezTo>
                    <a:pt x="11261" y="3303"/>
                    <a:pt x="12295" y="2202"/>
                    <a:pt x="13496" y="1268"/>
                  </a:cubicBezTo>
                  <a:cubicBezTo>
                    <a:pt x="13523" y="1241"/>
                    <a:pt x="13507" y="1150"/>
                    <a:pt x="13464" y="1150"/>
                  </a:cubicBezTo>
                  <a:cubicBezTo>
                    <a:pt x="13454" y="1150"/>
                    <a:pt x="13442" y="1155"/>
                    <a:pt x="13429" y="1168"/>
                  </a:cubicBezTo>
                  <a:cubicBezTo>
                    <a:pt x="11928" y="2135"/>
                    <a:pt x="10661" y="3403"/>
                    <a:pt x="9727" y="4904"/>
                  </a:cubicBezTo>
                  <a:cubicBezTo>
                    <a:pt x="8426" y="5705"/>
                    <a:pt x="7192" y="6605"/>
                    <a:pt x="6091" y="7673"/>
                  </a:cubicBezTo>
                  <a:cubicBezTo>
                    <a:pt x="2922" y="10775"/>
                    <a:pt x="754" y="15578"/>
                    <a:pt x="20" y="19982"/>
                  </a:cubicBezTo>
                  <a:cubicBezTo>
                    <a:pt x="0" y="20040"/>
                    <a:pt x="49" y="20075"/>
                    <a:pt x="99" y="20075"/>
                  </a:cubicBezTo>
                  <a:cubicBezTo>
                    <a:pt x="135" y="20075"/>
                    <a:pt x="173" y="20057"/>
                    <a:pt x="187" y="20015"/>
                  </a:cubicBezTo>
                  <a:cubicBezTo>
                    <a:pt x="1021" y="17813"/>
                    <a:pt x="1588" y="15545"/>
                    <a:pt x="2655" y="13410"/>
                  </a:cubicBezTo>
                  <a:cubicBezTo>
                    <a:pt x="4056" y="10375"/>
                    <a:pt x="6258" y="7773"/>
                    <a:pt x="9026" y="5905"/>
                  </a:cubicBezTo>
                  <a:cubicBezTo>
                    <a:pt x="9326" y="5869"/>
                    <a:pt x="9623" y="5854"/>
                    <a:pt x="9920" y="5854"/>
                  </a:cubicBezTo>
                  <a:cubicBezTo>
                    <a:pt x="11697" y="5854"/>
                    <a:pt x="13435" y="6405"/>
                    <a:pt x="15207" y="6405"/>
                  </a:cubicBezTo>
                  <a:cubicBezTo>
                    <a:pt x="15613" y="6405"/>
                    <a:pt x="16021" y="6376"/>
                    <a:pt x="16432" y="6305"/>
                  </a:cubicBezTo>
                  <a:cubicBezTo>
                    <a:pt x="16498" y="6305"/>
                    <a:pt x="16498" y="6205"/>
                    <a:pt x="16432" y="6205"/>
                  </a:cubicBezTo>
                  <a:cubicBezTo>
                    <a:pt x="14964" y="6205"/>
                    <a:pt x="13530" y="6038"/>
                    <a:pt x="12095" y="5705"/>
                  </a:cubicBezTo>
                  <a:cubicBezTo>
                    <a:pt x="11495" y="5555"/>
                    <a:pt x="10876" y="5480"/>
                    <a:pt x="10252" y="5480"/>
                  </a:cubicBezTo>
                  <a:cubicBezTo>
                    <a:pt x="10044" y="5480"/>
                    <a:pt x="9835" y="5488"/>
                    <a:pt x="9627" y="5505"/>
                  </a:cubicBezTo>
                  <a:cubicBezTo>
                    <a:pt x="10594" y="4871"/>
                    <a:pt x="11628" y="4304"/>
                    <a:pt x="12696" y="3803"/>
                  </a:cubicBezTo>
                  <a:cubicBezTo>
                    <a:pt x="13701" y="4075"/>
                    <a:pt x="14730" y="4209"/>
                    <a:pt x="15760" y="4209"/>
                  </a:cubicBezTo>
                  <a:cubicBezTo>
                    <a:pt x="16881" y="4209"/>
                    <a:pt x="18004" y="4050"/>
                    <a:pt x="19100" y="3737"/>
                  </a:cubicBezTo>
                  <a:cubicBezTo>
                    <a:pt x="19134" y="3703"/>
                    <a:pt x="19134" y="3637"/>
                    <a:pt x="19100" y="3637"/>
                  </a:cubicBezTo>
                  <a:cubicBezTo>
                    <a:pt x="18099" y="3787"/>
                    <a:pt x="17082" y="3862"/>
                    <a:pt x="16065" y="3862"/>
                  </a:cubicBezTo>
                  <a:cubicBezTo>
                    <a:pt x="15047" y="3862"/>
                    <a:pt x="14030" y="3787"/>
                    <a:pt x="13029" y="3637"/>
                  </a:cubicBezTo>
                  <a:cubicBezTo>
                    <a:pt x="14664" y="2836"/>
                    <a:pt x="16365" y="2169"/>
                    <a:pt x="18033" y="1502"/>
                  </a:cubicBezTo>
                  <a:cubicBezTo>
                    <a:pt x="18092" y="1472"/>
                    <a:pt x="18072" y="1363"/>
                    <a:pt x="18020" y="1363"/>
                  </a:cubicBezTo>
                  <a:cubicBezTo>
                    <a:pt x="18014" y="1363"/>
                    <a:pt x="18007" y="1365"/>
                    <a:pt x="17999" y="1368"/>
                  </a:cubicBezTo>
                  <a:cubicBezTo>
                    <a:pt x="17065" y="1668"/>
                    <a:pt x="16131" y="2002"/>
                    <a:pt x="15197" y="2369"/>
                  </a:cubicBezTo>
                  <a:cubicBezTo>
                    <a:pt x="15798" y="1468"/>
                    <a:pt x="16565" y="701"/>
                    <a:pt x="17399" y="34"/>
                  </a:cubicBezTo>
                  <a:cubicBezTo>
                    <a:pt x="17432" y="34"/>
                    <a:pt x="17399" y="1"/>
                    <a:pt x="17399" y="1"/>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45"/>
            <p:cNvSpPr/>
            <p:nvPr/>
          </p:nvSpPr>
          <p:spPr>
            <a:xfrm>
              <a:off x="2413550" y="3342000"/>
              <a:ext cx="36725" cy="35050"/>
            </a:xfrm>
            <a:custGeom>
              <a:rect b="b" l="l" r="r" t="t"/>
              <a:pathLst>
                <a:path extrusionOk="0" h="1402" w="1469">
                  <a:moveTo>
                    <a:pt x="1402" y="1"/>
                  </a:moveTo>
                  <a:cubicBezTo>
                    <a:pt x="1135" y="134"/>
                    <a:pt x="868" y="334"/>
                    <a:pt x="668" y="568"/>
                  </a:cubicBezTo>
                  <a:cubicBezTo>
                    <a:pt x="401" y="801"/>
                    <a:pt x="201" y="1068"/>
                    <a:pt x="34" y="1368"/>
                  </a:cubicBezTo>
                  <a:cubicBezTo>
                    <a:pt x="1" y="1368"/>
                    <a:pt x="68" y="1402"/>
                    <a:pt x="101" y="1402"/>
                  </a:cubicBezTo>
                  <a:cubicBezTo>
                    <a:pt x="301" y="1168"/>
                    <a:pt x="501" y="901"/>
                    <a:pt x="735" y="701"/>
                  </a:cubicBezTo>
                  <a:cubicBezTo>
                    <a:pt x="935" y="468"/>
                    <a:pt x="1235" y="301"/>
                    <a:pt x="1435" y="67"/>
                  </a:cubicBezTo>
                  <a:cubicBezTo>
                    <a:pt x="1469" y="34"/>
                    <a:pt x="1435" y="1"/>
                    <a:pt x="1402" y="1"/>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 name="Google Shape;936;p45"/>
            <p:cNvSpPr/>
            <p:nvPr/>
          </p:nvSpPr>
          <p:spPr>
            <a:xfrm>
              <a:off x="2516975" y="3397050"/>
              <a:ext cx="59225" cy="15375"/>
            </a:xfrm>
            <a:custGeom>
              <a:rect b="b" l="l" r="r" t="t"/>
              <a:pathLst>
                <a:path extrusionOk="0" h="615" w="2369">
                  <a:moveTo>
                    <a:pt x="2302" y="0"/>
                  </a:moveTo>
                  <a:cubicBezTo>
                    <a:pt x="1935" y="134"/>
                    <a:pt x="1568" y="234"/>
                    <a:pt x="1201" y="334"/>
                  </a:cubicBezTo>
                  <a:cubicBezTo>
                    <a:pt x="801" y="400"/>
                    <a:pt x="434" y="400"/>
                    <a:pt x="34" y="500"/>
                  </a:cubicBezTo>
                  <a:cubicBezTo>
                    <a:pt x="0" y="500"/>
                    <a:pt x="0" y="601"/>
                    <a:pt x="34" y="601"/>
                  </a:cubicBezTo>
                  <a:cubicBezTo>
                    <a:pt x="147" y="610"/>
                    <a:pt x="261" y="615"/>
                    <a:pt x="375" y="615"/>
                  </a:cubicBezTo>
                  <a:cubicBezTo>
                    <a:pt x="1067" y="615"/>
                    <a:pt x="1762" y="439"/>
                    <a:pt x="2335" y="67"/>
                  </a:cubicBezTo>
                  <a:cubicBezTo>
                    <a:pt x="2369" y="33"/>
                    <a:pt x="2369" y="0"/>
                    <a:pt x="2302" y="0"/>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45"/>
            <p:cNvSpPr/>
            <p:nvPr/>
          </p:nvSpPr>
          <p:spPr>
            <a:xfrm>
              <a:off x="1924875" y="3640550"/>
              <a:ext cx="410325" cy="510400"/>
            </a:xfrm>
            <a:custGeom>
              <a:rect b="b" l="l" r="r" t="t"/>
              <a:pathLst>
                <a:path extrusionOk="0" h="20416" w="16413">
                  <a:moveTo>
                    <a:pt x="1" y="0"/>
                  </a:moveTo>
                  <a:lnTo>
                    <a:pt x="401" y="4637"/>
                  </a:lnTo>
                  <a:lnTo>
                    <a:pt x="1802" y="20415"/>
                  </a:lnTo>
                  <a:lnTo>
                    <a:pt x="14144" y="20415"/>
                  </a:lnTo>
                  <a:lnTo>
                    <a:pt x="15879" y="4637"/>
                  </a:lnTo>
                  <a:lnTo>
                    <a:pt x="16412"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 name="Google Shape;938;p45"/>
            <p:cNvSpPr/>
            <p:nvPr/>
          </p:nvSpPr>
          <p:spPr>
            <a:xfrm>
              <a:off x="1924875" y="3640550"/>
              <a:ext cx="410325" cy="115950"/>
            </a:xfrm>
            <a:custGeom>
              <a:rect b="b" l="l" r="r" t="t"/>
              <a:pathLst>
                <a:path extrusionOk="0" h="4638" w="16413">
                  <a:moveTo>
                    <a:pt x="1" y="0"/>
                  </a:moveTo>
                  <a:lnTo>
                    <a:pt x="401" y="4637"/>
                  </a:lnTo>
                  <a:lnTo>
                    <a:pt x="15879" y="4637"/>
                  </a:lnTo>
                  <a:lnTo>
                    <a:pt x="16412"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 name="Google Shape;939;p45"/>
            <p:cNvSpPr/>
            <p:nvPr/>
          </p:nvSpPr>
          <p:spPr>
            <a:xfrm>
              <a:off x="1894025" y="3608025"/>
              <a:ext cx="471200" cy="95100"/>
            </a:xfrm>
            <a:custGeom>
              <a:rect b="b" l="l" r="r" t="t"/>
              <a:pathLst>
                <a:path extrusionOk="0" h="3804" w="18848">
                  <a:moveTo>
                    <a:pt x="0" y="0"/>
                  </a:moveTo>
                  <a:lnTo>
                    <a:pt x="0" y="3803"/>
                  </a:lnTo>
                  <a:lnTo>
                    <a:pt x="18847" y="3803"/>
                  </a:lnTo>
                  <a:lnTo>
                    <a:pt x="18847"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 name="Google Shape;940;p45"/>
            <p:cNvSpPr/>
            <p:nvPr/>
          </p:nvSpPr>
          <p:spPr>
            <a:xfrm>
              <a:off x="1879025" y="4363575"/>
              <a:ext cx="2315825" cy="340250"/>
            </a:xfrm>
            <a:custGeom>
              <a:rect b="b" l="l" r="r" t="t"/>
              <a:pathLst>
                <a:path extrusionOk="0" h="13610" w="92633">
                  <a:moveTo>
                    <a:pt x="46333" y="0"/>
                  </a:moveTo>
                  <a:cubicBezTo>
                    <a:pt x="20748" y="0"/>
                    <a:pt x="0" y="3036"/>
                    <a:pt x="0" y="6805"/>
                  </a:cubicBezTo>
                  <a:cubicBezTo>
                    <a:pt x="0" y="10574"/>
                    <a:pt x="20748" y="13610"/>
                    <a:pt x="46333" y="13610"/>
                  </a:cubicBezTo>
                  <a:cubicBezTo>
                    <a:pt x="71918" y="13610"/>
                    <a:pt x="92633" y="10574"/>
                    <a:pt x="92633" y="6805"/>
                  </a:cubicBezTo>
                  <a:cubicBezTo>
                    <a:pt x="92633" y="3036"/>
                    <a:pt x="71918" y="0"/>
                    <a:pt x="4633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 name="Google Shape;941;p45"/>
            <p:cNvSpPr/>
            <p:nvPr/>
          </p:nvSpPr>
          <p:spPr>
            <a:xfrm>
              <a:off x="3620250" y="4710475"/>
              <a:ext cx="2316675" cy="340275"/>
            </a:xfrm>
            <a:custGeom>
              <a:rect b="b" l="l" r="r" t="t"/>
              <a:pathLst>
                <a:path extrusionOk="0" h="13611" w="92667">
                  <a:moveTo>
                    <a:pt x="46334" y="1"/>
                  </a:moveTo>
                  <a:cubicBezTo>
                    <a:pt x="20749" y="1"/>
                    <a:pt x="1" y="3036"/>
                    <a:pt x="1" y="6806"/>
                  </a:cubicBezTo>
                  <a:cubicBezTo>
                    <a:pt x="1" y="10575"/>
                    <a:pt x="20749" y="13610"/>
                    <a:pt x="46334" y="13610"/>
                  </a:cubicBezTo>
                  <a:cubicBezTo>
                    <a:pt x="71919" y="13610"/>
                    <a:pt x="92667" y="10575"/>
                    <a:pt x="92667" y="6806"/>
                  </a:cubicBezTo>
                  <a:cubicBezTo>
                    <a:pt x="92667" y="3036"/>
                    <a:pt x="71919" y="1"/>
                    <a:pt x="4633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 name="Google Shape;942;p45"/>
            <p:cNvSpPr/>
            <p:nvPr/>
          </p:nvSpPr>
          <p:spPr>
            <a:xfrm>
              <a:off x="1542100" y="4148400"/>
              <a:ext cx="4508250" cy="10875"/>
            </a:xfrm>
            <a:custGeom>
              <a:rect b="b" l="l" r="r" t="t"/>
              <a:pathLst>
                <a:path extrusionOk="0" h="435" w="180330">
                  <a:moveTo>
                    <a:pt x="90165" y="1"/>
                  </a:moveTo>
                  <a:lnTo>
                    <a:pt x="45066" y="68"/>
                  </a:lnTo>
                  <a:lnTo>
                    <a:pt x="22550" y="134"/>
                  </a:lnTo>
                  <a:lnTo>
                    <a:pt x="1" y="234"/>
                  </a:lnTo>
                  <a:lnTo>
                    <a:pt x="22550" y="335"/>
                  </a:lnTo>
                  <a:lnTo>
                    <a:pt x="45066" y="368"/>
                  </a:lnTo>
                  <a:lnTo>
                    <a:pt x="90165" y="435"/>
                  </a:lnTo>
                  <a:lnTo>
                    <a:pt x="135264" y="368"/>
                  </a:lnTo>
                  <a:lnTo>
                    <a:pt x="157780" y="335"/>
                  </a:lnTo>
                  <a:lnTo>
                    <a:pt x="180330" y="234"/>
                  </a:lnTo>
                  <a:lnTo>
                    <a:pt x="157780" y="134"/>
                  </a:lnTo>
                  <a:lnTo>
                    <a:pt x="135264" y="68"/>
                  </a:lnTo>
                  <a:lnTo>
                    <a:pt x="9016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 name="Google Shape;943;p45"/>
            <p:cNvSpPr/>
            <p:nvPr/>
          </p:nvSpPr>
          <p:spPr>
            <a:xfrm>
              <a:off x="4774125" y="2661850"/>
              <a:ext cx="475850" cy="800275"/>
            </a:xfrm>
            <a:custGeom>
              <a:rect b="b" l="l" r="r" t="t"/>
              <a:pathLst>
                <a:path extrusionOk="0" h="32011" w="19034">
                  <a:moveTo>
                    <a:pt x="1503" y="1"/>
                  </a:moveTo>
                  <a:cubicBezTo>
                    <a:pt x="618" y="1"/>
                    <a:pt x="0" y="1207"/>
                    <a:pt x="346" y="3990"/>
                  </a:cubicBezTo>
                  <a:cubicBezTo>
                    <a:pt x="2114" y="17833"/>
                    <a:pt x="8551" y="30676"/>
                    <a:pt x="9285" y="31810"/>
                  </a:cubicBezTo>
                  <a:cubicBezTo>
                    <a:pt x="9378" y="31948"/>
                    <a:pt x="9602" y="32011"/>
                    <a:pt x="9922" y="32011"/>
                  </a:cubicBezTo>
                  <a:cubicBezTo>
                    <a:pt x="12151" y="32011"/>
                    <a:pt x="19034" y="28982"/>
                    <a:pt x="18392" y="27407"/>
                  </a:cubicBezTo>
                  <a:cubicBezTo>
                    <a:pt x="17258" y="24771"/>
                    <a:pt x="12154" y="12329"/>
                    <a:pt x="3081" y="1021"/>
                  </a:cubicBezTo>
                  <a:cubicBezTo>
                    <a:pt x="2551" y="361"/>
                    <a:pt x="1987" y="1"/>
                    <a:pt x="1503"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 name="Google Shape;944;p45"/>
            <p:cNvSpPr/>
            <p:nvPr/>
          </p:nvSpPr>
          <p:spPr>
            <a:xfrm>
              <a:off x="4999575" y="3337000"/>
              <a:ext cx="336925" cy="373775"/>
            </a:xfrm>
            <a:custGeom>
              <a:rect b="b" l="l" r="r" t="t"/>
              <a:pathLst>
                <a:path extrusionOk="0" h="14951" w="13477">
                  <a:moveTo>
                    <a:pt x="7706" y="0"/>
                  </a:moveTo>
                  <a:lnTo>
                    <a:pt x="0" y="3870"/>
                  </a:lnTo>
                  <a:cubicBezTo>
                    <a:pt x="267" y="5604"/>
                    <a:pt x="2069" y="9607"/>
                    <a:pt x="2769" y="10808"/>
                  </a:cubicBezTo>
                  <a:cubicBezTo>
                    <a:pt x="3427" y="11967"/>
                    <a:pt x="5526" y="14950"/>
                    <a:pt x="6581" y="14950"/>
                  </a:cubicBezTo>
                  <a:cubicBezTo>
                    <a:pt x="6649" y="14950"/>
                    <a:pt x="6713" y="14937"/>
                    <a:pt x="6772" y="14911"/>
                  </a:cubicBezTo>
                  <a:cubicBezTo>
                    <a:pt x="7773" y="14444"/>
                    <a:pt x="7172" y="13410"/>
                    <a:pt x="7172" y="13410"/>
                  </a:cubicBezTo>
                  <a:lnTo>
                    <a:pt x="7172" y="13410"/>
                  </a:lnTo>
                  <a:cubicBezTo>
                    <a:pt x="7173" y="13410"/>
                    <a:pt x="7992" y="14275"/>
                    <a:pt x="8803" y="14275"/>
                  </a:cubicBezTo>
                  <a:cubicBezTo>
                    <a:pt x="8974" y="14275"/>
                    <a:pt x="9145" y="14237"/>
                    <a:pt x="9307" y="14144"/>
                  </a:cubicBezTo>
                  <a:cubicBezTo>
                    <a:pt x="10241" y="13577"/>
                    <a:pt x="9274" y="12009"/>
                    <a:pt x="9274" y="12009"/>
                  </a:cubicBezTo>
                  <a:lnTo>
                    <a:pt x="9274" y="12009"/>
                  </a:lnTo>
                  <a:cubicBezTo>
                    <a:pt x="9274" y="12009"/>
                    <a:pt x="10109" y="12761"/>
                    <a:pt x="10904" y="12761"/>
                  </a:cubicBezTo>
                  <a:cubicBezTo>
                    <a:pt x="11114" y="12761"/>
                    <a:pt x="11321" y="12708"/>
                    <a:pt x="11509" y="12576"/>
                  </a:cubicBezTo>
                  <a:cubicBezTo>
                    <a:pt x="12409" y="11976"/>
                    <a:pt x="11142" y="10575"/>
                    <a:pt x="11142" y="10575"/>
                  </a:cubicBezTo>
                  <a:lnTo>
                    <a:pt x="11142" y="10575"/>
                  </a:lnTo>
                  <a:cubicBezTo>
                    <a:pt x="11142" y="10575"/>
                    <a:pt x="11766" y="11181"/>
                    <a:pt x="12310" y="11181"/>
                  </a:cubicBezTo>
                  <a:cubicBezTo>
                    <a:pt x="12510" y="11181"/>
                    <a:pt x="12700" y="11099"/>
                    <a:pt x="12843" y="10875"/>
                  </a:cubicBezTo>
                  <a:cubicBezTo>
                    <a:pt x="13477" y="9907"/>
                    <a:pt x="11108" y="8039"/>
                    <a:pt x="10408" y="6638"/>
                  </a:cubicBezTo>
                  <a:cubicBezTo>
                    <a:pt x="10274" y="6338"/>
                    <a:pt x="7706" y="0"/>
                    <a:pt x="7706"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 name="Google Shape;945;p45"/>
            <p:cNvSpPr/>
            <p:nvPr/>
          </p:nvSpPr>
          <p:spPr>
            <a:xfrm>
              <a:off x="5199725" y="3495650"/>
              <a:ext cx="77925" cy="112250"/>
            </a:xfrm>
            <a:custGeom>
              <a:rect b="b" l="l" r="r" t="t"/>
              <a:pathLst>
                <a:path extrusionOk="0" h="4490" w="3117">
                  <a:moveTo>
                    <a:pt x="34" y="1"/>
                  </a:moveTo>
                  <a:cubicBezTo>
                    <a:pt x="17" y="1"/>
                    <a:pt x="0" y="9"/>
                    <a:pt x="0" y="26"/>
                  </a:cubicBezTo>
                  <a:cubicBezTo>
                    <a:pt x="534" y="2094"/>
                    <a:pt x="1034" y="3361"/>
                    <a:pt x="3002" y="4462"/>
                  </a:cubicBezTo>
                  <a:cubicBezTo>
                    <a:pt x="3022" y="4482"/>
                    <a:pt x="3041" y="4490"/>
                    <a:pt x="3058" y="4490"/>
                  </a:cubicBezTo>
                  <a:cubicBezTo>
                    <a:pt x="3097" y="4490"/>
                    <a:pt x="3116" y="4443"/>
                    <a:pt x="3069" y="4395"/>
                  </a:cubicBezTo>
                  <a:cubicBezTo>
                    <a:pt x="1334" y="2994"/>
                    <a:pt x="801" y="2094"/>
                    <a:pt x="67" y="26"/>
                  </a:cubicBezTo>
                  <a:cubicBezTo>
                    <a:pt x="67" y="9"/>
                    <a:pt x="50" y="1"/>
                    <a:pt x="34"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45"/>
            <p:cNvSpPr/>
            <p:nvPr/>
          </p:nvSpPr>
          <p:spPr>
            <a:xfrm>
              <a:off x="5148850" y="3523425"/>
              <a:ext cx="82500" cy="120100"/>
            </a:xfrm>
            <a:custGeom>
              <a:rect b="b" l="l" r="r" t="t"/>
              <a:pathLst>
                <a:path extrusionOk="0" h="4804" w="3300">
                  <a:moveTo>
                    <a:pt x="50" y="1"/>
                  </a:moveTo>
                  <a:cubicBezTo>
                    <a:pt x="30" y="1"/>
                    <a:pt x="0" y="15"/>
                    <a:pt x="0" y="15"/>
                  </a:cubicBezTo>
                  <a:cubicBezTo>
                    <a:pt x="734" y="2184"/>
                    <a:pt x="1268" y="3384"/>
                    <a:pt x="3136" y="4752"/>
                  </a:cubicBezTo>
                  <a:cubicBezTo>
                    <a:pt x="3173" y="4789"/>
                    <a:pt x="3210" y="4803"/>
                    <a:pt x="3236" y="4803"/>
                  </a:cubicBezTo>
                  <a:cubicBezTo>
                    <a:pt x="3283" y="4803"/>
                    <a:pt x="3299" y="4761"/>
                    <a:pt x="3236" y="4719"/>
                  </a:cubicBezTo>
                  <a:cubicBezTo>
                    <a:pt x="1568" y="3118"/>
                    <a:pt x="968" y="2117"/>
                    <a:pt x="67" y="15"/>
                  </a:cubicBezTo>
                  <a:cubicBezTo>
                    <a:pt x="67" y="4"/>
                    <a:pt x="60" y="1"/>
                    <a:pt x="50"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45"/>
            <p:cNvSpPr/>
            <p:nvPr/>
          </p:nvSpPr>
          <p:spPr>
            <a:xfrm>
              <a:off x="5099650" y="3548400"/>
              <a:ext cx="74300" cy="125225"/>
            </a:xfrm>
            <a:custGeom>
              <a:rect b="b" l="l" r="r" t="t"/>
              <a:pathLst>
                <a:path extrusionOk="0" h="5009" w="2972">
                  <a:moveTo>
                    <a:pt x="34" y="0"/>
                  </a:moveTo>
                  <a:cubicBezTo>
                    <a:pt x="17" y="0"/>
                    <a:pt x="0" y="17"/>
                    <a:pt x="0" y="50"/>
                  </a:cubicBezTo>
                  <a:cubicBezTo>
                    <a:pt x="267" y="1985"/>
                    <a:pt x="1301" y="3753"/>
                    <a:pt x="2836" y="4921"/>
                  </a:cubicBezTo>
                  <a:cubicBezTo>
                    <a:pt x="2898" y="4983"/>
                    <a:pt x="2938" y="5009"/>
                    <a:pt x="2954" y="5009"/>
                  </a:cubicBezTo>
                  <a:cubicBezTo>
                    <a:pt x="2971" y="5009"/>
                    <a:pt x="2956" y="4974"/>
                    <a:pt x="2902" y="4921"/>
                  </a:cubicBezTo>
                  <a:cubicBezTo>
                    <a:pt x="1368" y="3253"/>
                    <a:pt x="701" y="2185"/>
                    <a:pt x="67" y="50"/>
                  </a:cubicBezTo>
                  <a:cubicBezTo>
                    <a:pt x="67" y="17"/>
                    <a:pt x="50" y="0"/>
                    <a:pt x="34"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45"/>
            <p:cNvSpPr/>
            <p:nvPr/>
          </p:nvSpPr>
          <p:spPr>
            <a:xfrm>
              <a:off x="5080475" y="3305300"/>
              <a:ext cx="245200" cy="228875"/>
            </a:xfrm>
            <a:custGeom>
              <a:rect b="b" l="l" r="r" t="t"/>
              <a:pathLst>
                <a:path extrusionOk="0" h="9155" w="9808">
                  <a:moveTo>
                    <a:pt x="5070" y="1"/>
                  </a:moveTo>
                  <a:cubicBezTo>
                    <a:pt x="5070" y="1"/>
                    <a:pt x="0" y="3103"/>
                    <a:pt x="1301" y="4804"/>
                  </a:cubicBezTo>
                  <a:cubicBezTo>
                    <a:pt x="1914" y="5586"/>
                    <a:pt x="2893" y="5797"/>
                    <a:pt x="3773" y="5797"/>
                  </a:cubicBezTo>
                  <a:cubicBezTo>
                    <a:pt x="4808" y="5797"/>
                    <a:pt x="5704" y="5505"/>
                    <a:pt x="5704" y="5505"/>
                  </a:cubicBezTo>
                  <a:cubicBezTo>
                    <a:pt x="6136" y="6801"/>
                    <a:pt x="7254" y="9155"/>
                    <a:pt x="8476" y="9155"/>
                  </a:cubicBezTo>
                  <a:cubicBezTo>
                    <a:pt x="8574" y="9155"/>
                    <a:pt x="8674" y="9140"/>
                    <a:pt x="8773" y="9107"/>
                  </a:cubicBezTo>
                  <a:cubicBezTo>
                    <a:pt x="9807" y="8774"/>
                    <a:pt x="8540" y="3970"/>
                    <a:pt x="7839" y="2936"/>
                  </a:cubicBezTo>
                  <a:cubicBezTo>
                    <a:pt x="6972" y="1869"/>
                    <a:pt x="6038" y="901"/>
                    <a:pt x="5070"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45"/>
            <p:cNvSpPr/>
            <p:nvPr/>
          </p:nvSpPr>
          <p:spPr>
            <a:xfrm>
              <a:off x="5111475" y="3427675"/>
              <a:ext cx="178325" cy="106150"/>
            </a:xfrm>
            <a:custGeom>
              <a:rect b="b" l="l" r="r" t="t"/>
              <a:pathLst>
                <a:path extrusionOk="0" h="4246" w="7133">
                  <a:moveTo>
                    <a:pt x="73" y="0"/>
                  </a:moveTo>
                  <a:cubicBezTo>
                    <a:pt x="39" y="0"/>
                    <a:pt x="1" y="49"/>
                    <a:pt x="28" y="76"/>
                  </a:cubicBezTo>
                  <a:cubicBezTo>
                    <a:pt x="691" y="803"/>
                    <a:pt x="1710" y="1105"/>
                    <a:pt x="2735" y="1105"/>
                  </a:cubicBezTo>
                  <a:cubicBezTo>
                    <a:pt x="3308" y="1105"/>
                    <a:pt x="3883" y="1011"/>
                    <a:pt x="4397" y="843"/>
                  </a:cubicBezTo>
                  <a:cubicBezTo>
                    <a:pt x="4931" y="2178"/>
                    <a:pt x="5498" y="4012"/>
                    <a:pt x="7133" y="4246"/>
                  </a:cubicBezTo>
                  <a:cubicBezTo>
                    <a:pt x="7133" y="4246"/>
                    <a:pt x="7133" y="4246"/>
                    <a:pt x="7133" y="4212"/>
                  </a:cubicBezTo>
                  <a:cubicBezTo>
                    <a:pt x="5632" y="3745"/>
                    <a:pt x="5165" y="1911"/>
                    <a:pt x="4631" y="610"/>
                  </a:cubicBezTo>
                  <a:cubicBezTo>
                    <a:pt x="4609" y="545"/>
                    <a:pt x="4560" y="508"/>
                    <a:pt x="4510" y="508"/>
                  </a:cubicBezTo>
                  <a:cubicBezTo>
                    <a:pt x="4482" y="508"/>
                    <a:pt x="4454" y="519"/>
                    <a:pt x="4431" y="543"/>
                  </a:cubicBezTo>
                  <a:cubicBezTo>
                    <a:pt x="3894" y="677"/>
                    <a:pt x="3260" y="768"/>
                    <a:pt x="2624" y="768"/>
                  </a:cubicBezTo>
                  <a:cubicBezTo>
                    <a:pt x="1680" y="768"/>
                    <a:pt x="732" y="568"/>
                    <a:pt x="94" y="9"/>
                  </a:cubicBezTo>
                  <a:cubicBezTo>
                    <a:pt x="88" y="3"/>
                    <a:pt x="80" y="0"/>
                    <a:pt x="73"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45"/>
            <p:cNvSpPr/>
            <p:nvPr/>
          </p:nvSpPr>
          <p:spPr>
            <a:xfrm>
              <a:off x="4907850" y="4453625"/>
              <a:ext cx="619625" cy="500700"/>
            </a:xfrm>
            <a:custGeom>
              <a:rect b="b" l="l" r="r" t="t"/>
              <a:pathLst>
                <a:path extrusionOk="0" h="20028" w="24785">
                  <a:moveTo>
                    <a:pt x="0" y="1"/>
                  </a:moveTo>
                  <a:cubicBezTo>
                    <a:pt x="0" y="1"/>
                    <a:pt x="2102" y="12176"/>
                    <a:pt x="2135" y="12910"/>
                  </a:cubicBezTo>
                  <a:cubicBezTo>
                    <a:pt x="2202" y="16446"/>
                    <a:pt x="2369" y="19348"/>
                    <a:pt x="2669" y="19548"/>
                  </a:cubicBezTo>
                  <a:cubicBezTo>
                    <a:pt x="3166" y="19864"/>
                    <a:pt x="12486" y="20028"/>
                    <a:pt x="18671" y="20028"/>
                  </a:cubicBezTo>
                  <a:cubicBezTo>
                    <a:pt x="21621" y="20028"/>
                    <a:pt x="23858" y="19990"/>
                    <a:pt x="24084" y="19915"/>
                  </a:cubicBezTo>
                  <a:cubicBezTo>
                    <a:pt x="24785" y="19715"/>
                    <a:pt x="24184" y="17680"/>
                    <a:pt x="23417" y="17080"/>
                  </a:cubicBezTo>
                  <a:cubicBezTo>
                    <a:pt x="22650" y="16446"/>
                    <a:pt x="15011" y="12977"/>
                    <a:pt x="15011" y="12977"/>
                  </a:cubicBezTo>
                  <a:lnTo>
                    <a:pt x="13343" y="34"/>
                  </a:lnTo>
                  <a:lnTo>
                    <a:pt x="0"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45"/>
            <p:cNvSpPr/>
            <p:nvPr/>
          </p:nvSpPr>
          <p:spPr>
            <a:xfrm>
              <a:off x="4962050" y="4807225"/>
              <a:ext cx="565425" cy="147100"/>
            </a:xfrm>
            <a:custGeom>
              <a:rect b="b" l="l" r="r" t="t"/>
              <a:pathLst>
                <a:path extrusionOk="0" h="5884" w="22617">
                  <a:moveTo>
                    <a:pt x="0" y="0"/>
                  </a:moveTo>
                  <a:lnTo>
                    <a:pt x="0" y="0"/>
                  </a:lnTo>
                  <a:cubicBezTo>
                    <a:pt x="67" y="2936"/>
                    <a:pt x="234" y="5237"/>
                    <a:pt x="501" y="5404"/>
                  </a:cubicBezTo>
                  <a:cubicBezTo>
                    <a:pt x="998" y="5720"/>
                    <a:pt x="10318" y="5884"/>
                    <a:pt x="16503" y="5884"/>
                  </a:cubicBezTo>
                  <a:cubicBezTo>
                    <a:pt x="19453" y="5884"/>
                    <a:pt x="21690" y="5846"/>
                    <a:pt x="21916" y="5771"/>
                  </a:cubicBezTo>
                  <a:cubicBezTo>
                    <a:pt x="22617" y="5537"/>
                    <a:pt x="22016" y="3536"/>
                    <a:pt x="21249" y="2936"/>
                  </a:cubicBezTo>
                  <a:cubicBezTo>
                    <a:pt x="20849" y="2602"/>
                    <a:pt x="18647" y="1535"/>
                    <a:pt x="16579" y="567"/>
                  </a:cubicBezTo>
                  <a:lnTo>
                    <a:pt x="16579" y="567"/>
                  </a:lnTo>
                  <a:cubicBezTo>
                    <a:pt x="17346" y="1068"/>
                    <a:pt x="18914" y="2268"/>
                    <a:pt x="17780" y="2669"/>
                  </a:cubicBezTo>
                  <a:cubicBezTo>
                    <a:pt x="17644" y="2717"/>
                    <a:pt x="17386" y="2740"/>
                    <a:pt x="17029" y="2740"/>
                  </a:cubicBezTo>
                  <a:cubicBezTo>
                    <a:pt x="13962" y="2740"/>
                    <a:pt x="3556" y="1076"/>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45"/>
            <p:cNvSpPr/>
            <p:nvPr/>
          </p:nvSpPr>
          <p:spPr>
            <a:xfrm>
              <a:off x="5213050" y="4805725"/>
              <a:ext cx="140975" cy="50725"/>
            </a:xfrm>
            <a:custGeom>
              <a:rect b="b" l="l" r="r" t="t"/>
              <a:pathLst>
                <a:path extrusionOk="0" h="2029" w="5639">
                  <a:moveTo>
                    <a:pt x="4203" y="0"/>
                  </a:moveTo>
                  <a:cubicBezTo>
                    <a:pt x="2593" y="0"/>
                    <a:pt x="1029" y="717"/>
                    <a:pt x="1" y="2028"/>
                  </a:cubicBezTo>
                  <a:lnTo>
                    <a:pt x="5638" y="194"/>
                  </a:lnTo>
                  <a:cubicBezTo>
                    <a:pt x="5164" y="64"/>
                    <a:pt x="4681" y="0"/>
                    <a:pt x="42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45"/>
            <p:cNvSpPr/>
            <p:nvPr/>
          </p:nvSpPr>
          <p:spPr>
            <a:xfrm>
              <a:off x="4540075" y="3219425"/>
              <a:ext cx="728875" cy="1459400"/>
            </a:xfrm>
            <a:custGeom>
              <a:rect b="b" l="l" r="r" t="t"/>
              <a:pathLst>
                <a:path extrusionOk="0" h="58376" w="29155">
                  <a:moveTo>
                    <a:pt x="1" y="0"/>
                  </a:moveTo>
                  <a:cubicBezTo>
                    <a:pt x="1" y="0"/>
                    <a:pt x="9174" y="23350"/>
                    <a:pt x="10175" y="31156"/>
                  </a:cubicBezTo>
                  <a:cubicBezTo>
                    <a:pt x="11075" y="38227"/>
                    <a:pt x="16179" y="58375"/>
                    <a:pt x="16179" y="58375"/>
                  </a:cubicBezTo>
                  <a:lnTo>
                    <a:pt x="29155" y="58375"/>
                  </a:lnTo>
                  <a:cubicBezTo>
                    <a:pt x="29155" y="58375"/>
                    <a:pt x="27854" y="46367"/>
                    <a:pt x="26686" y="37327"/>
                  </a:cubicBezTo>
                  <a:cubicBezTo>
                    <a:pt x="26586" y="36359"/>
                    <a:pt x="26786" y="35559"/>
                    <a:pt x="26553" y="33891"/>
                  </a:cubicBezTo>
                  <a:cubicBezTo>
                    <a:pt x="26353" y="32523"/>
                    <a:pt x="25886" y="31256"/>
                    <a:pt x="25719" y="30288"/>
                  </a:cubicBezTo>
                  <a:cubicBezTo>
                    <a:pt x="24485" y="22716"/>
                    <a:pt x="20215" y="0"/>
                    <a:pt x="20215"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45"/>
            <p:cNvSpPr/>
            <p:nvPr/>
          </p:nvSpPr>
          <p:spPr>
            <a:xfrm>
              <a:off x="5107150" y="4059950"/>
              <a:ext cx="15625" cy="47350"/>
            </a:xfrm>
            <a:custGeom>
              <a:rect b="b" l="l" r="r" t="t"/>
              <a:pathLst>
                <a:path extrusionOk="0" h="1894" w="625">
                  <a:moveTo>
                    <a:pt x="390" y="0"/>
                  </a:moveTo>
                  <a:cubicBezTo>
                    <a:pt x="369" y="0"/>
                    <a:pt x="347" y="11"/>
                    <a:pt x="334" y="36"/>
                  </a:cubicBezTo>
                  <a:cubicBezTo>
                    <a:pt x="301" y="70"/>
                    <a:pt x="234" y="137"/>
                    <a:pt x="167" y="203"/>
                  </a:cubicBezTo>
                  <a:cubicBezTo>
                    <a:pt x="134" y="270"/>
                    <a:pt x="101" y="337"/>
                    <a:pt x="101" y="437"/>
                  </a:cubicBezTo>
                  <a:cubicBezTo>
                    <a:pt x="34" y="570"/>
                    <a:pt x="1" y="737"/>
                    <a:pt x="1" y="937"/>
                  </a:cubicBezTo>
                  <a:cubicBezTo>
                    <a:pt x="34" y="1104"/>
                    <a:pt x="67" y="1237"/>
                    <a:pt x="101" y="1404"/>
                  </a:cubicBezTo>
                  <a:cubicBezTo>
                    <a:pt x="201" y="1571"/>
                    <a:pt x="267" y="1704"/>
                    <a:pt x="401" y="1838"/>
                  </a:cubicBezTo>
                  <a:cubicBezTo>
                    <a:pt x="430" y="1877"/>
                    <a:pt x="462" y="1893"/>
                    <a:pt x="492" y="1893"/>
                  </a:cubicBezTo>
                  <a:cubicBezTo>
                    <a:pt x="565" y="1893"/>
                    <a:pt x="625" y="1799"/>
                    <a:pt x="601" y="1704"/>
                  </a:cubicBezTo>
                  <a:cubicBezTo>
                    <a:pt x="534" y="1571"/>
                    <a:pt x="501" y="1437"/>
                    <a:pt x="468" y="1304"/>
                  </a:cubicBezTo>
                  <a:cubicBezTo>
                    <a:pt x="434" y="1171"/>
                    <a:pt x="401" y="1037"/>
                    <a:pt x="401" y="904"/>
                  </a:cubicBezTo>
                  <a:cubicBezTo>
                    <a:pt x="367" y="770"/>
                    <a:pt x="367" y="637"/>
                    <a:pt x="401" y="503"/>
                  </a:cubicBezTo>
                  <a:cubicBezTo>
                    <a:pt x="401" y="437"/>
                    <a:pt x="434" y="370"/>
                    <a:pt x="434" y="303"/>
                  </a:cubicBezTo>
                  <a:cubicBezTo>
                    <a:pt x="468" y="237"/>
                    <a:pt x="434" y="137"/>
                    <a:pt x="434" y="70"/>
                  </a:cubicBezTo>
                  <a:cubicBezTo>
                    <a:pt x="455" y="29"/>
                    <a:pt x="424" y="0"/>
                    <a:pt x="39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45"/>
            <p:cNvSpPr/>
            <p:nvPr/>
          </p:nvSpPr>
          <p:spPr>
            <a:xfrm>
              <a:off x="4190675" y="4310200"/>
              <a:ext cx="526125" cy="663000"/>
            </a:xfrm>
            <a:custGeom>
              <a:rect b="b" l="l" r="r" t="t"/>
              <a:pathLst>
                <a:path extrusionOk="0" h="26520" w="21045">
                  <a:moveTo>
                    <a:pt x="6605" y="0"/>
                  </a:moveTo>
                  <a:cubicBezTo>
                    <a:pt x="6605" y="0"/>
                    <a:pt x="4603" y="5137"/>
                    <a:pt x="2835" y="10007"/>
                  </a:cubicBezTo>
                  <a:cubicBezTo>
                    <a:pt x="2569" y="10775"/>
                    <a:pt x="2302" y="11509"/>
                    <a:pt x="2068" y="12242"/>
                  </a:cubicBezTo>
                  <a:cubicBezTo>
                    <a:pt x="901" y="15578"/>
                    <a:pt x="0" y="18347"/>
                    <a:pt x="234" y="18614"/>
                  </a:cubicBezTo>
                  <a:cubicBezTo>
                    <a:pt x="767" y="19347"/>
                    <a:pt x="19414" y="26486"/>
                    <a:pt x="20148" y="26519"/>
                  </a:cubicBezTo>
                  <a:cubicBezTo>
                    <a:pt x="20154" y="26520"/>
                    <a:pt x="20159" y="26520"/>
                    <a:pt x="20165" y="26520"/>
                  </a:cubicBezTo>
                  <a:cubicBezTo>
                    <a:pt x="20884" y="26520"/>
                    <a:pt x="21044" y="24445"/>
                    <a:pt x="20548" y="23617"/>
                  </a:cubicBezTo>
                  <a:cubicBezTo>
                    <a:pt x="20048" y="22750"/>
                    <a:pt x="14110" y="16812"/>
                    <a:pt x="14110" y="16812"/>
                  </a:cubicBezTo>
                  <a:lnTo>
                    <a:pt x="15011" y="14644"/>
                  </a:lnTo>
                  <a:lnTo>
                    <a:pt x="19114" y="4770"/>
                  </a:lnTo>
                  <a:lnTo>
                    <a:pt x="6605"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 name="Google Shape;956;p45"/>
            <p:cNvSpPr/>
            <p:nvPr/>
          </p:nvSpPr>
          <p:spPr>
            <a:xfrm>
              <a:off x="4191500" y="4660450"/>
              <a:ext cx="524475" cy="312750"/>
            </a:xfrm>
            <a:custGeom>
              <a:rect b="b" l="l" r="r" t="t"/>
              <a:pathLst>
                <a:path extrusionOk="0" h="12510" w="20979">
                  <a:moveTo>
                    <a:pt x="1435" y="0"/>
                  </a:moveTo>
                  <a:cubicBezTo>
                    <a:pt x="567" y="2502"/>
                    <a:pt x="0" y="4370"/>
                    <a:pt x="201" y="4604"/>
                  </a:cubicBezTo>
                  <a:cubicBezTo>
                    <a:pt x="734" y="5337"/>
                    <a:pt x="19381" y="12476"/>
                    <a:pt x="20115" y="12509"/>
                  </a:cubicBezTo>
                  <a:cubicBezTo>
                    <a:pt x="20121" y="12510"/>
                    <a:pt x="20126" y="12510"/>
                    <a:pt x="20132" y="12510"/>
                  </a:cubicBezTo>
                  <a:cubicBezTo>
                    <a:pt x="20851" y="12510"/>
                    <a:pt x="20978" y="10468"/>
                    <a:pt x="20515" y="9607"/>
                  </a:cubicBezTo>
                  <a:cubicBezTo>
                    <a:pt x="19581" y="8473"/>
                    <a:pt x="18614" y="7439"/>
                    <a:pt x="17613" y="6405"/>
                  </a:cubicBezTo>
                  <a:lnTo>
                    <a:pt x="17613" y="6405"/>
                  </a:lnTo>
                  <a:cubicBezTo>
                    <a:pt x="18080" y="7172"/>
                    <a:pt x="18447" y="8039"/>
                    <a:pt x="17580" y="8039"/>
                  </a:cubicBezTo>
                  <a:cubicBezTo>
                    <a:pt x="17576" y="8039"/>
                    <a:pt x="17571" y="8040"/>
                    <a:pt x="17567" y="8040"/>
                  </a:cubicBezTo>
                  <a:cubicBezTo>
                    <a:pt x="16113" y="8040"/>
                    <a:pt x="4794" y="2329"/>
                    <a:pt x="14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45"/>
            <p:cNvSpPr/>
            <p:nvPr/>
          </p:nvSpPr>
          <p:spPr>
            <a:xfrm>
              <a:off x="4475025" y="4775950"/>
              <a:ext cx="124300" cy="21275"/>
            </a:xfrm>
            <a:custGeom>
              <a:rect b="b" l="l" r="r" t="t"/>
              <a:pathLst>
                <a:path extrusionOk="0" h="851" w="4972">
                  <a:moveTo>
                    <a:pt x="2903" y="1"/>
                  </a:moveTo>
                  <a:cubicBezTo>
                    <a:pt x="2093" y="1"/>
                    <a:pt x="1095" y="199"/>
                    <a:pt x="1" y="851"/>
                  </a:cubicBezTo>
                  <a:lnTo>
                    <a:pt x="4971" y="484"/>
                  </a:lnTo>
                  <a:cubicBezTo>
                    <a:pt x="4971" y="484"/>
                    <a:pt x="4166" y="1"/>
                    <a:pt x="29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45"/>
            <p:cNvSpPr/>
            <p:nvPr/>
          </p:nvSpPr>
          <p:spPr>
            <a:xfrm>
              <a:off x="4276550" y="3208575"/>
              <a:ext cx="737225" cy="1433550"/>
            </a:xfrm>
            <a:custGeom>
              <a:rect b="b" l="l" r="r" t="t"/>
              <a:pathLst>
                <a:path extrusionOk="0" h="57342" w="29489">
                  <a:moveTo>
                    <a:pt x="9441" y="0"/>
                  </a:moveTo>
                  <a:cubicBezTo>
                    <a:pt x="9441" y="0"/>
                    <a:pt x="5271" y="8340"/>
                    <a:pt x="6839" y="13510"/>
                  </a:cubicBezTo>
                  <a:cubicBezTo>
                    <a:pt x="6839" y="13510"/>
                    <a:pt x="5305" y="30489"/>
                    <a:pt x="5071" y="33758"/>
                  </a:cubicBezTo>
                  <a:cubicBezTo>
                    <a:pt x="4704" y="38261"/>
                    <a:pt x="1" y="52705"/>
                    <a:pt x="1" y="52705"/>
                  </a:cubicBezTo>
                  <a:lnTo>
                    <a:pt x="12143" y="57341"/>
                  </a:lnTo>
                  <a:cubicBezTo>
                    <a:pt x="12143" y="57341"/>
                    <a:pt x="19882" y="43865"/>
                    <a:pt x="20782" y="36493"/>
                  </a:cubicBezTo>
                  <a:cubicBezTo>
                    <a:pt x="21550" y="29922"/>
                    <a:pt x="24018" y="10775"/>
                    <a:pt x="24018" y="10775"/>
                  </a:cubicBezTo>
                  <a:lnTo>
                    <a:pt x="24919" y="10241"/>
                  </a:lnTo>
                  <a:cubicBezTo>
                    <a:pt x="27087" y="8873"/>
                    <a:pt x="29255" y="1902"/>
                    <a:pt x="29489"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45"/>
            <p:cNvSpPr/>
            <p:nvPr/>
          </p:nvSpPr>
          <p:spPr>
            <a:xfrm>
              <a:off x="4802350" y="3474275"/>
              <a:ext cx="72150" cy="575550"/>
            </a:xfrm>
            <a:custGeom>
              <a:rect b="b" l="l" r="r" t="t"/>
              <a:pathLst>
                <a:path extrusionOk="0" h="23022" w="2886">
                  <a:moveTo>
                    <a:pt x="2823" y="0"/>
                  </a:moveTo>
                  <a:cubicBezTo>
                    <a:pt x="2796" y="0"/>
                    <a:pt x="2767" y="17"/>
                    <a:pt x="2752" y="47"/>
                  </a:cubicBezTo>
                  <a:cubicBezTo>
                    <a:pt x="2319" y="3015"/>
                    <a:pt x="1919" y="6018"/>
                    <a:pt x="1518" y="8986"/>
                  </a:cubicBezTo>
                  <a:cubicBezTo>
                    <a:pt x="1085" y="11989"/>
                    <a:pt x="751" y="14891"/>
                    <a:pt x="484" y="17826"/>
                  </a:cubicBezTo>
                  <a:cubicBezTo>
                    <a:pt x="384" y="18660"/>
                    <a:pt x="317" y="19494"/>
                    <a:pt x="217" y="20295"/>
                  </a:cubicBezTo>
                  <a:cubicBezTo>
                    <a:pt x="184" y="20728"/>
                    <a:pt x="151" y="21128"/>
                    <a:pt x="117" y="21562"/>
                  </a:cubicBezTo>
                  <a:cubicBezTo>
                    <a:pt x="51" y="22029"/>
                    <a:pt x="84" y="22529"/>
                    <a:pt x="17" y="22996"/>
                  </a:cubicBezTo>
                  <a:cubicBezTo>
                    <a:pt x="1" y="23013"/>
                    <a:pt x="17" y="23021"/>
                    <a:pt x="38" y="23021"/>
                  </a:cubicBezTo>
                  <a:cubicBezTo>
                    <a:pt x="59" y="23021"/>
                    <a:pt x="84" y="23013"/>
                    <a:pt x="84" y="22996"/>
                  </a:cubicBezTo>
                  <a:cubicBezTo>
                    <a:pt x="117" y="22563"/>
                    <a:pt x="217" y="22196"/>
                    <a:pt x="284" y="21762"/>
                  </a:cubicBezTo>
                  <a:cubicBezTo>
                    <a:pt x="351" y="21362"/>
                    <a:pt x="384" y="21028"/>
                    <a:pt x="451" y="20661"/>
                  </a:cubicBezTo>
                  <a:cubicBezTo>
                    <a:pt x="551" y="19928"/>
                    <a:pt x="651" y="19160"/>
                    <a:pt x="751" y="18427"/>
                  </a:cubicBezTo>
                  <a:cubicBezTo>
                    <a:pt x="985" y="16959"/>
                    <a:pt x="1151" y="15458"/>
                    <a:pt x="1351" y="13957"/>
                  </a:cubicBezTo>
                  <a:cubicBezTo>
                    <a:pt x="1718" y="11021"/>
                    <a:pt x="2052" y="8086"/>
                    <a:pt x="2352" y="5117"/>
                  </a:cubicBezTo>
                  <a:cubicBezTo>
                    <a:pt x="2552" y="3449"/>
                    <a:pt x="2719" y="1748"/>
                    <a:pt x="2886" y="80"/>
                  </a:cubicBezTo>
                  <a:cubicBezTo>
                    <a:pt x="2886" y="25"/>
                    <a:pt x="2856" y="0"/>
                    <a:pt x="282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45"/>
            <p:cNvSpPr/>
            <p:nvPr/>
          </p:nvSpPr>
          <p:spPr>
            <a:xfrm>
              <a:off x="4642650" y="4058325"/>
              <a:ext cx="15875" cy="66475"/>
            </a:xfrm>
            <a:custGeom>
              <a:rect b="b" l="l" r="r" t="t"/>
              <a:pathLst>
                <a:path extrusionOk="0" h="2659" w="635">
                  <a:moveTo>
                    <a:pt x="554" y="0"/>
                  </a:moveTo>
                  <a:cubicBezTo>
                    <a:pt x="533" y="0"/>
                    <a:pt x="513" y="11"/>
                    <a:pt x="501" y="35"/>
                  </a:cubicBezTo>
                  <a:cubicBezTo>
                    <a:pt x="234" y="435"/>
                    <a:pt x="101" y="869"/>
                    <a:pt x="34" y="1336"/>
                  </a:cubicBezTo>
                  <a:cubicBezTo>
                    <a:pt x="1" y="1803"/>
                    <a:pt x="134" y="2236"/>
                    <a:pt x="334" y="2637"/>
                  </a:cubicBezTo>
                  <a:cubicBezTo>
                    <a:pt x="348" y="2650"/>
                    <a:pt x="368" y="2659"/>
                    <a:pt x="386" y="2659"/>
                  </a:cubicBezTo>
                  <a:cubicBezTo>
                    <a:pt x="411" y="2659"/>
                    <a:pt x="434" y="2642"/>
                    <a:pt x="434" y="2603"/>
                  </a:cubicBezTo>
                  <a:cubicBezTo>
                    <a:pt x="401" y="2203"/>
                    <a:pt x="401" y="1769"/>
                    <a:pt x="468" y="1369"/>
                  </a:cubicBezTo>
                  <a:cubicBezTo>
                    <a:pt x="468" y="935"/>
                    <a:pt x="534" y="502"/>
                    <a:pt x="634" y="101"/>
                  </a:cubicBezTo>
                  <a:cubicBezTo>
                    <a:pt x="634" y="37"/>
                    <a:pt x="593" y="0"/>
                    <a:pt x="55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 name="Google Shape;961;p45"/>
            <p:cNvSpPr/>
            <p:nvPr/>
          </p:nvSpPr>
          <p:spPr>
            <a:xfrm>
              <a:off x="4766075" y="4087325"/>
              <a:ext cx="15875" cy="48600"/>
            </a:xfrm>
            <a:custGeom>
              <a:rect b="b" l="l" r="r" t="t"/>
              <a:pathLst>
                <a:path extrusionOk="0" h="1944" w="635">
                  <a:moveTo>
                    <a:pt x="551" y="1"/>
                  </a:moveTo>
                  <a:cubicBezTo>
                    <a:pt x="509" y="1"/>
                    <a:pt x="467" y="26"/>
                    <a:pt x="467" y="76"/>
                  </a:cubicBezTo>
                  <a:cubicBezTo>
                    <a:pt x="401" y="409"/>
                    <a:pt x="301" y="709"/>
                    <a:pt x="201" y="1010"/>
                  </a:cubicBezTo>
                  <a:cubicBezTo>
                    <a:pt x="167" y="1176"/>
                    <a:pt x="101" y="1310"/>
                    <a:pt x="67" y="1477"/>
                  </a:cubicBezTo>
                  <a:cubicBezTo>
                    <a:pt x="34" y="1610"/>
                    <a:pt x="0" y="1777"/>
                    <a:pt x="34" y="1944"/>
                  </a:cubicBezTo>
                  <a:lnTo>
                    <a:pt x="67" y="1944"/>
                  </a:lnTo>
                  <a:cubicBezTo>
                    <a:pt x="201" y="1844"/>
                    <a:pt x="301" y="1710"/>
                    <a:pt x="334" y="1577"/>
                  </a:cubicBezTo>
                  <a:cubicBezTo>
                    <a:pt x="401" y="1410"/>
                    <a:pt x="467" y="1243"/>
                    <a:pt x="501" y="1076"/>
                  </a:cubicBezTo>
                  <a:cubicBezTo>
                    <a:pt x="601" y="743"/>
                    <a:pt x="634" y="409"/>
                    <a:pt x="634" y="76"/>
                  </a:cubicBezTo>
                  <a:cubicBezTo>
                    <a:pt x="634" y="26"/>
                    <a:pt x="593" y="1"/>
                    <a:pt x="55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45"/>
            <p:cNvSpPr/>
            <p:nvPr/>
          </p:nvSpPr>
          <p:spPr>
            <a:xfrm>
              <a:off x="4550075" y="2234400"/>
              <a:ext cx="547100" cy="454025"/>
            </a:xfrm>
            <a:custGeom>
              <a:rect b="b" l="l" r="r" t="t"/>
              <a:pathLst>
                <a:path extrusionOk="0" h="18161" w="21884">
                  <a:moveTo>
                    <a:pt x="10720" y="0"/>
                  </a:moveTo>
                  <a:cubicBezTo>
                    <a:pt x="9896" y="0"/>
                    <a:pt x="8926" y="153"/>
                    <a:pt x="8040" y="673"/>
                  </a:cubicBezTo>
                  <a:cubicBezTo>
                    <a:pt x="5038" y="2441"/>
                    <a:pt x="3337" y="6244"/>
                    <a:pt x="3337" y="6244"/>
                  </a:cubicBezTo>
                  <a:cubicBezTo>
                    <a:pt x="3337" y="6244"/>
                    <a:pt x="1" y="9613"/>
                    <a:pt x="101" y="11948"/>
                  </a:cubicBezTo>
                  <a:cubicBezTo>
                    <a:pt x="101" y="13282"/>
                    <a:pt x="802" y="14517"/>
                    <a:pt x="1902" y="15250"/>
                  </a:cubicBezTo>
                  <a:lnTo>
                    <a:pt x="2002" y="13983"/>
                  </a:lnTo>
                  <a:cubicBezTo>
                    <a:pt x="2002" y="13983"/>
                    <a:pt x="2369" y="15717"/>
                    <a:pt x="4804" y="17018"/>
                  </a:cubicBezTo>
                  <a:cubicBezTo>
                    <a:pt x="6391" y="17844"/>
                    <a:pt x="8488" y="18160"/>
                    <a:pt x="10310" y="18160"/>
                  </a:cubicBezTo>
                  <a:cubicBezTo>
                    <a:pt x="11284" y="18160"/>
                    <a:pt x="12180" y="18070"/>
                    <a:pt x="12877" y="17919"/>
                  </a:cubicBezTo>
                  <a:cubicBezTo>
                    <a:pt x="14078" y="17652"/>
                    <a:pt x="15178" y="17085"/>
                    <a:pt x="16112" y="16284"/>
                  </a:cubicBezTo>
                  <a:lnTo>
                    <a:pt x="16112" y="16284"/>
                  </a:lnTo>
                  <a:lnTo>
                    <a:pt x="14978" y="17852"/>
                  </a:lnTo>
                  <a:cubicBezTo>
                    <a:pt x="15219" y="17884"/>
                    <a:pt x="15461" y="17900"/>
                    <a:pt x="15700" y="17900"/>
                  </a:cubicBezTo>
                  <a:cubicBezTo>
                    <a:pt x="17218" y="17900"/>
                    <a:pt x="18678" y="17270"/>
                    <a:pt x="19715" y="16118"/>
                  </a:cubicBezTo>
                  <a:cubicBezTo>
                    <a:pt x="21883" y="13816"/>
                    <a:pt x="18581" y="8879"/>
                    <a:pt x="18414" y="7945"/>
                  </a:cubicBezTo>
                  <a:cubicBezTo>
                    <a:pt x="18281" y="7045"/>
                    <a:pt x="19348" y="873"/>
                    <a:pt x="12710" y="306"/>
                  </a:cubicBezTo>
                  <a:cubicBezTo>
                    <a:pt x="12710" y="287"/>
                    <a:pt x="11851" y="0"/>
                    <a:pt x="1072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 name="Google Shape;963;p45"/>
            <p:cNvSpPr/>
            <p:nvPr/>
          </p:nvSpPr>
          <p:spPr>
            <a:xfrm>
              <a:off x="4532575" y="2373575"/>
              <a:ext cx="122300" cy="233650"/>
            </a:xfrm>
            <a:custGeom>
              <a:rect b="b" l="l" r="r" t="t"/>
              <a:pathLst>
                <a:path extrusionOk="0" h="9346" w="4892">
                  <a:moveTo>
                    <a:pt x="4808" y="1"/>
                  </a:moveTo>
                  <a:cubicBezTo>
                    <a:pt x="4796" y="1"/>
                    <a:pt x="4783" y="3"/>
                    <a:pt x="4771" y="10"/>
                  </a:cubicBezTo>
                  <a:cubicBezTo>
                    <a:pt x="4037" y="510"/>
                    <a:pt x="3336" y="1077"/>
                    <a:pt x="2669" y="1678"/>
                  </a:cubicBezTo>
                  <a:cubicBezTo>
                    <a:pt x="2002" y="2211"/>
                    <a:pt x="1401" y="2812"/>
                    <a:pt x="868" y="3479"/>
                  </a:cubicBezTo>
                  <a:cubicBezTo>
                    <a:pt x="401" y="4113"/>
                    <a:pt x="101" y="4847"/>
                    <a:pt x="34" y="5614"/>
                  </a:cubicBezTo>
                  <a:cubicBezTo>
                    <a:pt x="0" y="6281"/>
                    <a:pt x="134" y="6915"/>
                    <a:pt x="401" y="7515"/>
                  </a:cubicBezTo>
                  <a:cubicBezTo>
                    <a:pt x="734" y="8149"/>
                    <a:pt x="1168" y="8783"/>
                    <a:pt x="1702" y="9316"/>
                  </a:cubicBezTo>
                  <a:cubicBezTo>
                    <a:pt x="1702" y="9337"/>
                    <a:pt x="1708" y="9345"/>
                    <a:pt x="1716" y="9345"/>
                  </a:cubicBezTo>
                  <a:cubicBezTo>
                    <a:pt x="1733" y="9345"/>
                    <a:pt x="1758" y="9306"/>
                    <a:pt x="1735" y="9283"/>
                  </a:cubicBezTo>
                  <a:cubicBezTo>
                    <a:pt x="1168" y="8649"/>
                    <a:pt x="768" y="7915"/>
                    <a:pt x="501" y="7115"/>
                  </a:cubicBezTo>
                  <a:cubicBezTo>
                    <a:pt x="301" y="6281"/>
                    <a:pt x="367" y="5414"/>
                    <a:pt x="701" y="4613"/>
                  </a:cubicBezTo>
                  <a:cubicBezTo>
                    <a:pt x="1201" y="3712"/>
                    <a:pt x="1835" y="2912"/>
                    <a:pt x="2602" y="2245"/>
                  </a:cubicBezTo>
                  <a:cubicBezTo>
                    <a:pt x="3336" y="1511"/>
                    <a:pt x="4137" y="810"/>
                    <a:pt x="4837" y="77"/>
                  </a:cubicBezTo>
                  <a:cubicBezTo>
                    <a:pt x="4891" y="50"/>
                    <a:pt x="4858" y="1"/>
                    <a:pt x="48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 name="Google Shape;964;p45"/>
            <p:cNvSpPr/>
            <p:nvPr/>
          </p:nvSpPr>
          <p:spPr>
            <a:xfrm>
              <a:off x="4976475" y="2315925"/>
              <a:ext cx="102350" cy="358125"/>
            </a:xfrm>
            <a:custGeom>
              <a:rect b="b" l="l" r="r" t="t"/>
              <a:pathLst>
                <a:path extrusionOk="0" h="14325" w="4094">
                  <a:moveTo>
                    <a:pt x="71" y="0"/>
                  </a:moveTo>
                  <a:cubicBezTo>
                    <a:pt x="43" y="0"/>
                    <a:pt x="0" y="24"/>
                    <a:pt x="24" y="48"/>
                  </a:cubicBezTo>
                  <a:cubicBezTo>
                    <a:pt x="524" y="1015"/>
                    <a:pt x="691" y="2116"/>
                    <a:pt x="924" y="3183"/>
                  </a:cubicBezTo>
                  <a:cubicBezTo>
                    <a:pt x="1258" y="4251"/>
                    <a:pt x="1658" y="5285"/>
                    <a:pt x="2159" y="6285"/>
                  </a:cubicBezTo>
                  <a:cubicBezTo>
                    <a:pt x="3026" y="8120"/>
                    <a:pt x="4093" y="10288"/>
                    <a:pt x="3259" y="12323"/>
                  </a:cubicBezTo>
                  <a:cubicBezTo>
                    <a:pt x="2859" y="13290"/>
                    <a:pt x="2025" y="14224"/>
                    <a:pt x="958" y="14258"/>
                  </a:cubicBezTo>
                  <a:cubicBezTo>
                    <a:pt x="891" y="14258"/>
                    <a:pt x="924" y="14324"/>
                    <a:pt x="958" y="14324"/>
                  </a:cubicBezTo>
                  <a:cubicBezTo>
                    <a:pt x="1825" y="14191"/>
                    <a:pt x="2626" y="13724"/>
                    <a:pt x="3126" y="13023"/>
                  </a:cubicBezTo>
                  <a:cubicBezTo>
                    <a:pt x="3726" y="12190"/>
                    <a:pt x="3993" y="11222"/>
                    <a:pt x="3893" y="10221"/>
                  </a:cubicBezTo>
                  <a:cubicBezTo>
                    <a:pt x="3693" y="7820"/>
                    <a:pt x="2059" y="5885"/>
                    <a:pt x="1325" y="3650"/>
                  </a:cubicBezTo>
                  <a:cubicBezTo>
                    <a:pt x="924" y="2416"/>
                    <a:pt x="724" y="1148"/>
                    <a:pt x="91" y="14"/>
                  </a:cubicBezTo>
                  <a:cubicBezTo>
                    <a:pt x="91" y="4"/>
                    <a:pt x="82" y="0"/>
                    <a:pt x="7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45"/>
            <p:cNvSpPr/>
            <p:nvPr/>
          </p:nvSpPr>
          <p:spPr>
            <a:xfrm>
              <a:off x="4970375" y="2408500"/>
              <a:ext cx="109275" cy="268875"/>
            </a:xfrm>
            <a:custGeom>
              <a:rect b="b" l="l" r="r" t="t"/>
              <a:pathLst>
                <a:path extrusionOk="0" h="10755" w="4371">
                  <a:moveTo>
                    <a:pt x="1055" y="0"/>
                  </a:moveTo>
                  <a:cubicBezTo>
                    <a:pt x="1035" y="0"/>
                    <a:pt x="1002" y="24"/>
                    <a:pt x="1002" y="47"/>
                  </a:cubicBezTo>
                  <a:cubicBezTo>
                    <a:pt x="1469" y="1648"/>
                    <a:pt x="2803" y="2682"/>
                    <a:pt x="3537" y="4083"/>
                  </a:cubicBezTo>
                  <a:cubicBezTo>
                    <a:pt x="4371" y="5718"/>
                    <a:pt x="3904" y="7653"/>
                    <a:pt x="2703" y="8987"/>
                  </a:cubicBezTo>
                  <a:cubicBezTo>
                    <a:pt x="1969" y="9754"/>
                    <a:pt x="1035" y="10355"/>
                    <a:pt x="1" y="10721"/>
                  </a:cubicBezTo>
                  <a:lnTo>
                    <a:pt x="1" y="10755"/>
                  </a:lnTo>
                  <a:cubicBezTo>
                    <a:pt x="1769" y="10154"/>
                    <a:pt x="3503" y="8987"/>
                    <a:pt x="4071" y="7152"/>
                  </a:cubicBezTo>
                  <a:cubicBezTo>
                    <a:pt x="4337" y="6318"/>
                    <a:pt x="4371" y="5418"/>
                    <a:pt x="4137" y="4584"/>
                  </a:cubicBezTo>
                  <a:cubicBezTo>
                    <a:pt x="3837" y="3783"/>
                    <a:pt x="3337" y="3049"/>
                    <a:pt x="2736" y="2449"/>
                  </a:cubicBezTo>
                  <a:cubicBezTo>
                    <a:pt x="2069" y="1715"/>
                    <a:pt x="1369" y="981"/>
                    <a:pt x="1068" y="14"/>
                  </a:cubicBezTo>
                  <a:cubicBezTo>
                    <a:pt x="1068" y="4"/>
                    <a:pt x="1063" y="0"/>
                    <a:pt x="105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45"/>
            <p:cNvSpPr/>
            <p:nvPr/>
          </p:nvSpPr>
          <p:spPr>
            <a:xfrm>
              <a:off x="4358275" y="2639300"/>
              <a:ext cx="837300" cy="1291975"/>
            </a:xfrm>
            <a:custGeom>
              <a:rect b="b" l="l" r="r" t="t"/>
              <a:pathLst>
                <a:path extrusionOk="0" h="51679" w="33492">
                  <a:moveTo>
                    <a:pt x="15710" y="1"/>
                  </a:moveTo>
                  <a:cubicBezTo>
                    <a:pt x="14783" y="1"/>
                    <a:pt x="13830" y="275"/>
                    <a:pt x="13077" y="1089"/>
                  </a:cubicBezTo>
                  <a:cubicBezTo>
                    <a:pt x="3270" y="11630"/>
                    <a:pt x="1" y="51292"/>
                    <a:pt x="301" y="51659"/>
                  </a:cubicBezTo>
                  <a:cubicBezTo>
                    <a:pt x="311" y="51669"/>
                    <a:pt x="3290" y="51679"/>
                    <a:pt x="7456" y="51679"/>
                  </a:cubicBezTo>
                  <a:cubicBezTo>
                    <a:pt x="17106" y="51679"/>
                    <a:pt x="33125" y="51625"/>
                    <a:pt x="33358" y="51392"/>
                  </a:cubicBezTo>
                  <a:cubicBezTo>
                    <a:pt x="33491" y="51225"/>
                    <a:pt x="31890" y="40317"/>
                    <a:pt x="29222" y="28576"/>
                  </a:cubicBezTo>
                  <a:cubicBezTo>
                    <a:pt x="26653" y="17368"/>
                    <a:pt x="23084" y="5359"/>
                    <a:pt x="19114" y="1089"/>
                  </a:cubicBezTo>
                  <a:cubicBezTo>
                    <a:pt x="18860" y="835"/>
                    <a:pt x="17325" y="1"/>
                    <a:pt x="15710"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45"/>
            <p:cNvSpPr/>
            <p:nvPr/>
          </p:nvSpPr>
          <p:spPr>
            <a:xfrm>
              <a:off x="4691850" y="2719725"/>
              <a:ext cx="22550" cy="20200"/>
            </a:xfrm>
            <a:custGeom>
              <a:rect b="b" l="l" r="r" t="t"/>
              <a:pathLst>
                <a:path extrusionOk="0" h="808" w="902">
                  <a:moveTo>
                    <a:pt x="183" y="1"/>
                  </a:moveTo>
                  <a:cubicBezTo>
                    <a:pt x="76" y="1"/>
                    <a:pt x="1" y="91"/>
                    <a:pt x="1" y="207"/>
                  </a:cubicBezTo>
                  <a:cubicBezTo>
                    <a:pt x="1" y="374"/>
                    <a:pt x="134" y="607"/>
                    <a:pt x="434" y="808"/>
                  </a:cubicBezTo>
                  <a:cubicBezTo>
                    <a:pt x="768" y="607"/>
                    <a:pt x="901" y="407"/>
                    <a:pt x="901" y="207"/>
                  </a:cubicBezTo>
                  <a:cubicBezTo>
                    <a:pt x="901" y="74"/>
                    <a:pt x="801" y="7"/>
                    <a:pt x="668" y="7"/>
                  </a:cubicBezTo>
                  <a:cubicBezTo>
                    <a:pt x="554" y="7"/>
                    <a:pt x="465" y="104"/>
                    <a:pt x="441" y="194"/>
                  </a:cubicBezTo>
                  <a:lnTo>
                    <a:pt x="441" y="194"/>
                  </a:lnTo>
                  <a:cubicBezTo>
                    <a:pt x="437" y="104"/>
                    <a:pt x="348" y="7"/>
                    <a:pt x="234" y="7"/>
                  </a:cubicBezTo>
                  <a:cubicBezTo>
                    <a:pt x="217" y="3"/>
                    <a:pt x="200" y="1"/>
                    <a:pt x="18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 name="Google Shape;968;p45"/>
            <p:cNvSpPr/>
            <p:nvPr/>
          </p:nvSpPr>
          <p:spPr>
            <a:xfrm>
              <a:off x="4795250" y="2719725"/>
              <a:ext cx="22550" cy="20200"/>
            </a:xfrm>
            <a:custGeom>
              <a:rect b="b" l="l" r="r" t="t"/>
              <a:pathLst>
                <a:path extrusionOk="0" h="808" w="902">
                  <a:moveTo>
                    <a:pt x="719" y="1"/>
                  </a:moveTo>
                  <a:cubicBezTo>
                    <a:pt x="703" y="1"/>
                    <a:pt x="686" y="3"/>
                    <a:pt x="668" y="7"/>
                  </a:cubicBezTo>
                  <a:cubicBezTo>
                    <a:pt x="685" y="124"/>
                    <a:pt x="568" y="182"/>
                    <a:pt x="451" y="182"/>
                  </a:cubicBezTo>
                  <a:cubicBezTo>
                    <a:pt x="335" y="182"/>
                    <a:pt x="218" y="124"/>
                    <a:pt x="234" y="7"/>
                  </a:cubicBezTo>
                  <a:cubicBezTo>
                    <a:pt x="101" y="7"/>
                    <a:pt x="1" y="74"/>
                    <a:pt x="1" y="207"/>
                  </a:cubicBezTo>
                  <a:cubicBezTo>
                    <a:pt x="1" y="374"/>
                    <a:pt x="134" y="607"/>
                    <a:pt x="468" y="808"/>
                  </a:cubicBezTo>
                  <a:cubicBezTo>
                    <a:pt x="768" y="607"/>
                    <a:pt x="902" y="407"/>
                    <a:pt x="902" y="207"/>
                  </a:cubicBezTo>
                  <a:cubicBezTo>
                    <a:pt x="902" y="91"/>
                    <a:pt x="826" y="1"/>
                    <a:pt x="71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 name="Google Shape;969;p45"/>
            <p:cNvSpPr/>
            <p:nvPr/>
          </p:nvSpPr>
          <p:spPr>
            <a:xfrm>
              <a:off x="4743550" y="2649000"/>
              <a:ext cx="22550" cy="20875"/>
            </a:xfrm>
            <a:custGeom>
              <a:rect b="b" l="l" r="r" t="t"/>
              <a:pathLst>
                <a:path extrusionOk="0" h="835" w="902">
                  <a:moveTo>
                    <a:pt x="234" y="1"/>
                  </a:moveTo>
                  <a:cubicBezTo>
                    <a:pt x="101" y="1"/>
                    <a:pt x="1" y="101"/>
                    <a:pt x="1" y="234"/>
                  </a:cubicBezTo>
                  <a:cubicBezTo>
                    <a:pt x="1" y="401"/>
                    <a:pt x="134" y="634"/>
                    <a:pt x="434" y="835"/>
                  </a:cubicBezTo>
                  <a:cubicBezTo>
                    <a:pt x="735" y="634"/>
                    <a:pt x="901" y="434"/>
                    <a:pt x="901" y="234"/>
                  </a:cubicBezTo>
                  <a:cubicBezTo>
                    <a:pt x="901" y="101"/>
                    <a:pt x="801" y="1"/>
                    <a:pt x="668" y="1"/>
                  </a:cubicBezTo>
                  <a:cubicBezTo>
                    <a:pt x="535" y="34"/>
                    <a:pt x="434" y="134"/>
                    <a:pt x="434" y="268"/>
                  </a:cubicBezTo>
                  <a:cubicBezTo>
                    <a:pt x="434" y="167"/>
                    <a:pt x="334"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45"/>
            <p:cNvSpPr/>
            <p:nvPr/>
          </p:nvSpPr>
          <p:spPr>
            <a:xfrm>
              <a:off x="4588450" y="2865825"/>
              <a:ext cx="22550" cy="20050"/>
            </a:xfrm>
            <a:custGeom>
              <a:rect b="b" l="l" r="r" t="t"/>
              <a:pathLst>
                <a:path extrusionOk="0" h="802" w="902">
                  <a:moveTo>
                    <a:pt x="234" y="1"/>
                  </a:moveTo>
                  <a:cubicBezTo>
                    <a:pt x="100" y="1"/>
                    <a:pt x="0" y="101"/>
                    <a:pt x="0" y="201"/>
                  </a:cubicBezTo>
                  <a:cubicBezTo>
                    <a:pt x="0" y="368"/>
                    <a:pt x="134" y="601"/>
                    <a:pt x="434" y="801"/>
                  </a:cubicBezTo>
                  <a:cubicBezTo>
                    <a:pt x="734" y="601"/>
                    <a:pt x="901" y="401"/>
                    <a:pt x="901" y="201"/>
                  </a:cubicBezTo>
                  <a:cubicBezTo>
                    <a:pt x="901" y="101"/>
                    <a:pt x="801" y="1"/>
                    <a:pt x="668" y="1"/>
                  </a:cubicBezTo>
                  <a:cubicBezTo>
                    <a:pt x="534" y="1"/>
                    <a:pt x="434" y="134"/>
                    <a:pt x="434" y="267"/>
                  </a:cubicBezTo>
                  <a:cubicBezTo>
                    <a:pt x="434" y="134"/>
                    <a:pt x="334"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45"/>
            <p:cNvSpPr/>
            <p:nvPr/>
          </p:nvSpPr>
          <p:spPr>
            <a:xfrm>
              <a:off x="4691850" y="2865825"/>
              <a:ext cx="22550" cy="20050"/>
            </a:xfrm>
            <a:custGeom>
              <a:rect b="b" l="l" r="r" t="t"/>
              <a:pathLst>
                <a:path extrusionOk="0" h="802" w="902">
                  <a:moveTo>
                    <a:pt x="234" y="1"/>
                  </a:moveTo>
                  <a:cubicBezTo>
                    <a:pt x="101" y="1"/>
                    <a:pt x="1" y="101"/>
                    <a:pt x="1" y="201"/>
                  </a:cubicBezTo>
                  <a:cubicBezTo>
                    <a:pt x="1" y="368"/>
                    <a:pt x="134" y="601"/>
                    <a:pt x="434" y="801"/>
                  </a:cubicBezTo>
                  <a:cubicBezTo>
                    <a:pt x="768" y="601"/>
                    <a:pt x="901" y="401"/>
                    <a:pt x="901" y="201"/>
                  </a:cubicBezTo>
                  <a:cubicBezTo>
                    <a:pt x="901" y="101"/>
                    <a:pt x="801" y="1"/>
                    <a:pt x="668" y="1"/>
                  </a:cubicBezTo>
                  <a:cubicBezTo>
                    <a:pt x="534" y="1"/>
                    <a:pt x="434" y="134"/>
                    <a:pt x="434" y="267"/>
                  </a:cubicBezTo>
                  <a:cubicBezTo>
                    <a:pt x="434" y="134"/>
                    <a:pt x="368"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45"/>
            <p:cNvSpPr/>
            <p:nvPr/>
          </p:nvSpPr>
          <p:spPr>
            <a:xfrm>
              <a:off x="4795250" y="2865825"/>
              <a:ext cx="22550" cy="20050"/>
            </a:xfrm>
            <a:custGeom>
              <a:rect b="b" l="l" r="r" t="t"/>
              <a:pathLst>
                <a:path extrusionOk="0" h="802" w="902">
                  <a:moveTo>
                    <a:pt x="234" y="1"/>
                  </a:moveTo>
                  <a:cubicBezTo>
                    <a:pt x="101" y="1"/>
                    <a:pt x="1" y="101"/>
                    <a:pt x="1" y="201"/>
                  </a:cubicBezTo>
                  <a:cubicBezTo>
                    <a:pt x="1" y="368"/>
                    <a:pt x="134" y="601"/>
                    <a:pt x="468" y="801"/>
                  </a:cubicBezTo>
                  <a:cubicBezTo>
                    <a:pt x="768" y="601"/>
                    <a:pt x="902" y="401"/>
                    <a:pt x="902" y="201"/>
                  </a:cubicBezTo>
                  <a:cubicBezTo>
                    <a:pt x="902" y="101"/>
                    <a:pt x="802" y="1"/>
                    <a:pt x="668" y="1"/>
                  </a:cubicBezTo>
                  <a:cubicBezTo>
                    <a:pt x="568" y="1"/>
                    <a:pt x="468" y="134"/>
                    <a:pt x="468" y="267"/>
                  </a:cubicBezTo>
                  <a:cubicBezTo>
                    <a:pt x="468" y="134"/>
                    <a:pt x="368"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 name="Google Shape;973;p45"/>
            <p:cNvSpPr/>
            <p:nvPr/>
          </p:nvSpPr>
          <p:spPr>
            <a:xfrm>
              <a:off x="4898675" y="2865825"/>
              <a:ext cx="22525" cy="20050"/>
            </a:xfrm>
            <a:custGeom>
              <a:rect b="b" l="l" r="r" t="t"/>
              <a:pathLst>
                <a:path extrusionOk="0" h="802" w="901">
                  <a:moveTo>
                    <a:pt x="234" y="1"/>
                  </a:moveTo>
                  <a:cubicBezTo>
                    <a:pt x="100" y="1"/>
                    <a:pt x="0" y="101"/>
                    <a:pt x="0" y="201"/>
                  </a:cubicBezTo>
                  <a:cubicBezTo>
                    <a:pt x="0" y="368"/>
                    <a:pt x="167" y="601"/>
                    <a:pt x="467" y="801"/>
                  </a:cubicBezTo>
                  <a:cubicBezTo>
                    <a:pt x="767" y="601"/>
                    <a:pt x="901" y="401"/>
                    <a:pt x="901" y="201"/>
                  </a:cubicBezTo>
                  <a:cubicBezTo>
                    <a:pt x="901" y="101"/>
                    <a:pt x="801" y="1"/>
                    <a:pt x="701" y="1"/>
                  </a:cubicBezTo>
                  <a:cubicBezTo>
                    <a:pt x="567" y="1"/>
                    <a:pt x="467" y="134"/>
                    <a:pt x="467" y="267"/>
                  </a:cubicBezTo>
                  <a:cubicBezTo>
                    <a:pt x="467" y="134"/>
                    <a:pt x="367"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 name="Google Shape;974;p45"/>
            <p:cNvSpPr/>
            <p:nvPr/>
          </p:nvSpPr>
          <p:spPr>
            <a:xfrm>
              <a:off x="4640150" y="2795625"/>
              <a:ext cx="22550" cy="20200"/>
            </a:xfrm>
            <a:custGeom>
              <a:rect b="b" l="l" r="r" t="t"/>
              <a:pathLst>
                <a:path extrusionOk="0" h="808" w="902">
                  <a:moveTo>
                    <a:pt x="718" y="0"/>
                  </a:moveTo>
                  <a:cubicBezTo>
                    <a:pt x="702" y="0"/>
                    <a:pt x="685" y="2"/>
                    <a:pt x="668" y="7"/>
                  </a:cubicBezTo>
                  <a:cubicBezTo>
                    <a:pt x="534" y="7"/>
                    <a:pt x="434" y="140"/>
                    <a:pt x="434" y="240"/>
                  </a:cubicBezTo>
                  <a:cubicBezTo>
                    <a:pt x="434" y="140"/>
                    <a:pt x="367" y="7"/>
                    <a:pt x="234" y="7"/>
                  </a:cubicBezTo>
                  <a:cubicBezTo>
                    <a:pt x="101" y="7"/>
                    <a:pt x="1" y="73"/>
                    <a:pt x="1" y="207"/>
                  </a:cubicBezTo>
                  <a:cubicBezTo>
                    <a:pt x="1" y="373"/>
                    <a:pt x="134" y="607"/>
                    <a:pt x="434" y="807"/>
                  </a:cubicBezTo>
                  <a:cubicBezTo>
                    <a:pt x="768" y="607"/>
                    <a:pt x="901" y="407"/>
                    <a:pt x="901" y="207"/>
                  </a:cubicBezTo>
                  <a:cubicBezTo>
                    <a:pt x="901" y="91"/>
                    <a:pt x="826" y="0"/>
                    <a:pt x="71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 name="Google Shape;975;p45"/>
            <p:cNvSpPr/>
            <p:nvPr/>
          </p:nvSpPr>
          <p:spPr>
            <a:xfrm>
              <a:off x="4743550" y="2795625"/>
              <a:ext cx="22550" cy="20200"/>
            </a:xfrm>
            <a:custGeom>
              <a:rect b="b" l="l" r="r" t="t"/>
              <a:pathLst>
                <a:path extrusionOk="0" h="808" w="902">
                  <a:moveTo>
                    <a:pt x="184" y="0"/>
                  </a:moveTo>
                  <a:cubicBezTo>
                    <a:pt x="76" y="0"/>
                    <a:pt x="1" y="91"/>
                    <a:pt x="1" y="207"/>
                  </a:cubicBezTo>
                  <a:cubicBezTo>
                    <a:pt x="1" y="373"/>
                    <a:pt x="134" y="607"/>
                    <a:pt x="434" y="807"/>
                  </a:cubicBezTo>
                  <a:cubicBezTo>
                    <a:pt x="735" y="607"/>
                    <a:pt x="901" y="407"/>
                    <a:pt x="901" y="207"/>
                  </a:cubicBezTo>
                  <a:cubicBezTo>
                    <a:pt x="901" y="73"/>
                    <a:pt x="801" y="7"/>
                    <a:pt x="668" y="7"/>
                  </a:cubicBezTo>
                  <a:cubicBezTo>
                    <a:pt x="685" y="123"/>
                    <a:pt x="560" y="182"/>
                    <a:pt x="439" y="182"/>
                  </a:cubicBezTo>
                  <a:cubicBezTo>
                    <a:pt x="318" y="182"/>
                    <a:pt x="201" y="123"/>
                    <a:pt x="234" y="7"/>
                  </a:cubicBezTo>
                  <a:cubicBezTo>
                    <a:pt x="217" y="2"/>
                    <a:pt x="200" y="0"/>
                    <a:pt x="18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 name="Google Shape;976;p45"/>
            <p:cNvSpPr/>
            <p:nvPr/>
          </p:nvSpPr>
          <p:spPr>
            <a:xfrm>
              <a:off x="4847800" y="2795625"/>
              <a:ext cx="22550" cy="20200"/>
            </a:xfrm>
            <a:custGeom>
              <a:rect b="b" l="l" r="r" t="t"/>
              <a:pathLst>
                <a:path extrusionOk="0" h="808" w="902">
                  <a:moveTo>
                    <a:pt x="161" y="0"/>
                  </a:moveTo>
                  <a:cubicBezTo>
                    <a:pt x="76" y="0"/>
                    <a:pt x="0" y="91"/>
                    <a:pt x="0" y="207"/>
                  </a:cubicBezTo>
                  <a:cubicBezTo>
                    <a:pt x="0" y="373"/>
                    <a:pt x="134" y="607"/>
                    <a:pt x="434" y="807"/>
                  </a:cubicBezTo>
                  <a:cubicBezTo>
                    <a:pt x="734" y="607"/>
                    <a:pt x="901" y="407"/>
                    <a:pt x="901" y="207"/>
                  </a:cubicBezTo>
                  <a:cubicBezTo>
                    <a:pt x="872" y="91"/>
                    <a:pt x="793" y="0"/>
                    <a:pt x="707" y="0"/>
                  </a:cubicBezTo>
                  <a:cubicBezTo>
                    <a:pt x="694" y="0"/>
                    <a:pt x="681" y="2"/>
                    <a:pt x="668" y="7"/>
                  </a:cubicBezTo>
                  <a:cubicBezTo>
                    <a:pt x="534" y="7"/>
                    <a:pt x="434" y="140"/>
                    <a:pt x="434" y="240"/>
                  </a:cubicBezTo>
                  <a:cubicBezTo>
                    <a:pt x="434" y="140"/>
                    <a:pt x="334" y="7"/>
                    <a:pt x="201" y="7"/>
                  </a:cubicBezTo>
                  <a:cubicBezTo>
                    <a:pt x="187" y="2"/>
                    <a:pt x="174" y="0"/>
                    <a:pt x="16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 name="Google Shape;977;p45"/>
            <p:cNvSpPr/>
            <p:nvPr/>
          </p:nvSpPr>
          <p:spPr>
            <a:xfrm>
              <a:off x="4588450" y="3011775"/>
              <a:ext cx="22550" cy="20025"/>
            </a:xfrm>
            <a:custGeom>
              <a:rect b="b" l="l" r="r" t="t"/>
              <a:pathLst>
                <a:path extrusionOk="0" h="801" w="902">
                  <a:moveTo>
                    <a:pt x="234" y="0"/>
                  </a:moveTo>
                  <a:cubicBezTo>
                    <a:pt x="100" y="0"/>
                    <a:pt x="0" y="100"/>
                    <a:pt x="0" y="200"/>
                  </a:cubicBezTo>
                  <a:cubicBezTo>
                    <a:pt x="0" y="367"/>
                    <a:pt x="134" y="601"/>
                    <a:pt x="434" y="801"/>
                  </a:cubicBezTo>
                  <a:cubicBezTo>
                    <a:pt x="734" y="601"/>
                    <a:pt x="901" y="400"/>
                    <a:pt x="901" y="200"/>
                  </a:cubicBezTo>
                  <a:cubicBezTo>
                    <a:pt x="901" y="100"/>
                    <a:pt x="801" y="0"/>
                    <a:pt x="668" y="0"/>
                  </a:cubicBezTo>
                  <a:cubicBezTo>
                    <a:pt x="684" y="117"/>
                    <a:pt x="559" y="175"/>
                    <a:pt x="438" y="175"/>
                  </a:cubicBezTo>
                  <a:cubicBezTo>
                    <a:pt x="317" y="175"/>
                    <a:pt x="201" y="117"/>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 name="Google Shape;978;p45"/>
            <p:cNvSpPr/>
            <p:nvPr/>
          </p:nvSpPr>
          <p:spPr>
            <a:xfrm>
              <a:off x="4691850" y="3011775"/>
              <a:ext cx="22550" cy="20025"/>
            </a:xfrm>
            <a:custGeom>
              <a:rect b="b" l="l" r="r" t="t"/>
              <a:pathLst>
                <a:path extrusionOk="0" h="801" w="902">
                  <a:moveTo>
                    <a:pt x="234" y="0"/>
                  </a:moveTo>
                  <a:cubicBezTo>
                    <a:pt x="101" y="0"/>
                    <a:pt x="1" y="100"/>
                    <a:pt x="1" y="200"/>
                  </a:cubicBezTo>
                  <a:cubicBezTo>
                    <a:pt x="1" y="367"/>
                    <a:pt x="134" y="601"/>
                    <a:pt x="434" y="801"/>
                  </a:cubicBezTo>
                  <a:cubicBezTo>
                    <a:pt x="768" y="601"/>
                    <a:pt x="901" y="400"/>
                    <a:pt x="901" y="200"/>
                  </a:cubicBezTo>
                  <a:cubicBezTo>
                    <a:pt x="901" y="100"/>
                    <a:pt x="801" y="0"/>
                    <a:pt x="668" y="0"/>
                  </a:cubicBezTo>
                  <a:cubicBezTo>
                    <a:pt x="534" y="0"/>
                    <a:pt x="434" y="134"/>
                    <a:pt x="434" y="267"/>
                  </a:cubicBezTo>
                  <a:cubicBezTo>
                    <a:pt x="434" y="134"/>
                    <a:pt x="368"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 name="Google Shape;979;p45"/>
            <p:cNvSpPr/>
            <p:nvPr/>
          </p:nvSpPr>
          <p:spPr>
            <a:xfrm>
              <a:off x="4795250" y="3011775"/>
              <a:ext cx="22550" cy="20025"/>
            </a:xfrm>
            <a:custGeom>
              <a:rect b="b" l="l" r="r" t="t"/>
              <a:pathLst>
                <a:path extrusionOk="0" h="801" w="902">
                  <a:moveTo>
                    <a:pt x="234" y="0"/>
                  </a:moveTo>
                  <a:cubicBezTo>
                    <a:pt x="101" y="0"/>
                    <a:pt x="1" y="100"/>
                    <a:pt x="1" y="200"/>
                  </a:cubicBezTo>
                  <a:cubicBezTo>
                    <a:pt x="1" y="367"/>
                    <a:pt x="134" y="601"/>
                    <a:pt x="468" y="801"/>
                  </a:cubicBezTo>
                  <a:cubicBezTo>
                    <a:pt x="768" y="601"/>
                    <a:pt x="902" y="400"/>
                    <a:pt x="902" y="200"/>
                  </a:cubicBezTo>
                  <a:cubicBezTo>
                    <a:pt x="902" y="100"/>
                    <a:pt x="802" y="0"/>
                    <a:pt x="668" y="0"/>
                  </a:cubicBezTo>
                  <a:cubicBezTo>
                    <a:pt x="685" y="117"/>
                    <a:pt x="568" y="175"/>
                    <a:pt x="451" y="175"/>
                  </a:cubicBezTo>
                  <a:cubicBezTo>
                    <a:pt x="335" y="175"/>
                    <a:pt x="218" y="117"/>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 name="Google Shape;980;p45"/>
            <p:cNvSpPr/>
            <p:nvPr/>
          </p:nvSpPr>
          <p:spPr>
            <a:xfrm>
              <a:off x="4898675" y="3011775"/>
              <a:ext cx="22525" cy="20025"/>
            </a:xfrm>
            <a:custGeom>
              <a:rect b="b" l="l" r="r" t="t"/>
              <a:pathLst>
                <a:path extrusionOk="0" h="801" w="901">
                  <a:moveTo>
                    <a:pt x="234" y="0"/>
                  </a:moveTo>
                  <a:cubicBezTo>
                    <a:pt x="100" y="0"/>
                    <a:pt x="0" y="100"/>
                    <a:pt x="0" y="200"/>
                  </a:cubicBezTo>
                  <a:cubicBezTo>
                    <a:pt x="0" y="367"/>
                    <a:pt x="167" y="601"/>
                    <a:pt x="467" y="801"/>
                  </a:cubicBezTo>
                  <a:cubicBezTo>
                    <a:pt x="767" y="601"/>
                    <a:pt x="901" y="400"/>
                    <a:pt x="901" y="200"/>
                  </a:cubicBezTo>
                  <a:cubicBezTo>
                    <a:pt x="901" y="100"/>
                    <a:pt x="801" y="0"/>
                    <a:pt x="701" y="0"/>
                  </a:cubicBezTo>
                  <a:cubicBezTo>
                    <a:pt x="717" y="117"/>
                    <a:pt x="592" y="175"/>
                    <a:pt x="467" y="175"/>
                  </a:cubicBezTo>
                  <a:cubicBezTo>
                    <a:pt x="342" y="175"/>
                    <a:pt x="217" y="117"/>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 name="Google Shape;981;p45"/>
            <p:cNvSpPr/>
            <p:nvPr/>
          </p:nvSpPr>
          <p:spPr>
            <a:xfrm>
              <a:off x="4537575" y="2940875"/>
              <a:ext cx="21700" cy="20875"/>
            </a:xfrm>
            <a:custGeom>
              <a:rect b="b" l="l" r="r" t="t"/>
              <a:pathLst>
                <a:path extrusionOk="0" h="835" w="868">
                  <a:moveTo>
                    <a:pt x="134" y="1"/>
                  </a:moveTo>
                  <a:lnTo>
                    <a:pt x="1" y="401"/>
                  </a:lnTo>
                  <a:cubicBezTo>
                    <a:pt x="101" y="601"/>
                    <a:pt x="234" y="735"/>
                    <a:pt x="401" y="835"/>
                  </a:cubicBezTo>
                  <a:cubicBezTo>
                    <a:pt x="701" y="635"/>
                    <a:pt x="868" y="434"/>
                    <a:pt x="868" y="234"/>
                  </a:cubicBezTo>
                  <a:cubicBezTo>
                    <a:pt x="868" y="101"/>
                    <a:pt x="768" y="1"/>
                    <a:pt x="634" y="1"/>
                  </a:cubicBezTo>
                  <a:cubicBezTo>
                    <a:pt x="501" y="1"/>
                    <a:pt x="401" y="134"/>
                    <a:pt x="401" y="268"/>
                  </a:cubicBezTo>
                  <a:cubicBezTo>
                    <a:pt x="401" y="134"/>
                    <a:pt x="301" y="1"/>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 name="Google Shape;982;p45"/>
            <p:cNvSpPr/>
            <p:nvPr/>
          </p:nvSpPr>
          <p:spPr>
            <a:xfrm>
              <a:off x="4640150" y="2941550"/>
              <a:ext cx="22550" cy="20200"/>
            </a:xfrm>
            <a:custGeom>
              <a:rect b="b" l="l" r="r" t="t"/>
              <a:pathLst>
                <a:path extrusionOk="0" h="808" w="902">
                  <a:moveTo>
                    <a:pt x="718" y="1"/>
                  </a:moveTo>
                  <a:cubicBezTo>
                    <a:pt x="702" y="1"/>
                    <a:pt x="685" y="3"/>
                    <a:pt x="668" y="7"/>
                  </a:cubicBezTo>
                  <a:cubicBezTo>
                    <a:pt x="534" y="7"/>
                    <a:pt x="434" y="141"/>
                    <a:pt x="434" y="274"/>
                  </a:cubicBezTo>
                  <a:cubicBezTo>
                    <a:pt x="434" y="141"/>
                    <a:pt x="334" y="7"/>
                    <a:pt x="234" y="7"/>
                  </a:cubicBezTo>
                  <a:cubicBezTo>
                    <a:pt x="101" y="7"/>
                    <a:pt x="1" y="74"/>
                    <a:pt x="1" y="207"/>
                  </a:cubicBezTo>
                  <a:cubicBezTo>
                    <a:pt x="1" y="374"/>
                    <a:pt x="134" y="608"/>
                    <a:pt x="434" y="808"/>
                  </a:cubicBezTo>
                  <a:cubicBezTo>
                    <a:pt x="768" y="608"/>
                    <a:pt x="901" y="407"/>
                    <a:pt x="901" y="207"/>
                  </a:cubicBezTo>
                  <a:cubicBezTo>
                    <a:pt x="901" y="91"/>
                    <a:pt x="826" y="1"/>
                    <a:pt x="71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45"/>
            <p:cNvSpPr/>
            <p:nvPr/>
          </p:nvSpPr>
          <p:spPr>
            <a:xfrm>
              <a:off x="4743550" y="2941550"/>
              <a:ext cx="22550" cy="20200"/>
            </a:xfrm>
            <a:custGeom>
              <a:rect b="b" l="l" r="r" t="t"/>
              <a:pathLst>
                <a:path extrusionOk="0" h="808" w="902">
                  <a:moveTo>
                    <a:pt x="184" y="1"/>
                  </a:moveTo>
                  <a:cubicBezTo>
                    <a:pt x="76" y="1"/>
                    <a:pt x="1" y="91"/>
                    <a:pt x="1" y="207"/>
                  </a:cubicBezTo>
                  <a:cubicBezTo>
                    <a:pt x="1" y="374"/>
                    <a:pt x="134" y="608"/>
                    <a:pt x="434" y="808"/>
                  </a:cubicBezTo>
                  <a:cubicBezTo>
                    <a:pt x="735" y="608"/>
                    <a:pt x="901" y="407"/>
                    <a:pt x="901" y="207"/>
                  </a:cubicBezTo>
                  <a:cubicBezTo>
                    <a:pt x="901" y="74"/>
                    <a:pt x="801" y="7"/>
                    <a:pt x="668" y="7"/>
                  </a:cubicBezTo>
                  <a:cubicBezTo>
                    <a:pt x="535" y="7"/>
                    <a:pt x="434" y="141"/>
                    <a:pt x="434" y="274"/>
                  </a:cubicBezTo>
                  <a:cubicBezTo>
                    <a:pt x="434" y="141"/>
                    <a:pt x="334" y="7"/>
                    <a:pt x="234" y="7"/>
                  </a:cubicBezTo>
                  <a:cubicBezTo>
                    <a:pt x="217" y="3"/>
                    <a:pt x="200" y="1"/>
                    <a:pt x="18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45"/>
            <p:cNvSpPr/>
            <p:nvPr/>
          </p:nvSpPr>
          <p:spPr>
            <a:xfrm>
              <a:off x="4847800" y="2941550"/>
              <a:ext cx="22550" cy="20200"/>
            </a:xfrm>
            <a:custGeom>
              <a:rect b="b" l="l" r="r" t="t"/>
              <a:pathLst>
                <a:path extrusionOk="0" h="808" w="902">
                  <a:moveTo>
                    <a:pt x="161" y="1"/>
                  </a:moveTo>
                  <a:cubicBezTo>
                    <a:pt x="76" y="1"/>
                    <a:pt x="0" y="91"/>
                    <a:pt x="0" y="207"/>
                  </a:cubicBezTo>
                  <a:cubicBezTo>
                    <a:pt x="0" y="374"/>
                    <a:pt x="134" y="608"/>
                    <a:pt x="434" y="808"/>
                  </a:cubicBezTo>
                  <a:cubicBezTo>
                    <a:pt x="734" y="608"/>
                    <a:pt x="901" y="407"/>
                    <a:pt x="901" y="207"/>
                  </a:cubicBezTo>
                  <a:cubicBezTo>
                    <a:pt x="872" y="91"/>
                    <a:pt x="793" y="1"/>
                    <a:pt x="707" y="1"/>
                  </a:cubicBezTo>
                  <a:cubicBezTo>
                    <a:pt x="694" y="1"/>
                    <a:pt x="681" y="3"/>
                    <a:pt x="668" y="7"/>
                  </a:cubicBezTo>
                  <a:cubicBezTo>
                    <a:pt x="534" y="7"/>
                    <a:pt x="434" y="141"/>
                    <a:pt x="434" y="274"/>
                  </a:cubicBezTo>
                  <a:cubicBezTo>
                    <a:pt x="434" y="141"/>
                    <a:pt x="334" y="7"/>
                    <a:pt x="201" y="7"/>
                  </a:cubicBezTo>
                  <a:cubicBezTo>
                    <a:pt x="187" y="3"/>
                    <a:pt x="174" y="1"/>
                    <a:pt x="16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 name="Google Shape;985;p45"/>
            <p:cNvSpPr/>
            <p:nvPr/>
          </p:nvSpPr>
          <p:spPr>
            <a:xfrm>
              <a:off x="4951200" y="2941550"/>
              <a:ext cx="21725" cy="20200"/>
            </a:xfrm>
            <a:custGeom>
              <a:rect b="b" l="l" r="r" t="t"/>
              <a:pathLst>
                <a:path extrusionOk="0" h="808" w="869">
                  <a:moveTo>
                    <a:pt x="685" y="1"/>
                  </a:moveTo>
                  <a:cubicBezTo>
                    <a:pt x="669" y="1"/>
                    <a:pt x="652" y="3"/>
                    <a:pt x="635" y="7"/>
                  </a:cubicBezTo>
                  <a:cubicBezTo>
                    <a:pt x="534" y="7"/>
                    <a:pt x="434" y="141"/>
                    <a:pt x="434" y="274"/>
                  </a:cubicBezTo>
                  <a:cubicBezTo>
                    <a:pt x="434" y="141"/>
                    <a:pt x="334" y="7"/>
                    <a:pt x="201" y="7"/>
                  </a:cubicBezTo>
                  <a:cubicBezTo>
                    <a:pt x="67" y="7"/>
                    <a:pt x="1" y="74"/>
                    <a:pt x="1" y="207"/>
                  </a:cubicBezTo>
                  <a:cubicBezTo>
                    <a:pt x="1" y="374"/>
                    <a:pt x="134" y="608"/>
                    <a:pt x="434" y="808"/>
                  </a:cubicBezTo>
                  <a:cubicBezTo>
                    <a:pt x="735" y="608"/>
                    <a:pt x="868" y="407"/>
                    <a:pt x="868" y="207"/>
                  </a:cubicBezTo>
                  <a:cubicBezTo>
                    <a:pt x="868" y="91"/>
                    <a:pt x="793" y="1"/>
                    <a:pt x="68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 name="Google Shape;986;p45"/>
            <p:cNvSpPr/>
            <p:nvPr/>
          </p:nvSpPr>
          <p:spPr>
            <a:xfrm>
              <a:off x="4485050" y="3157700"/>
              <a:ext cx="22525" cy="20050"/>
            </a:xfrm>
            <a:custGeom>
              <a:rect b="b" l="l" r="r" t="t"/>
              <a:pathLst>
                <a:path extrusionOk="0" h="802" w="901">
                  <a:moveTo>
                    <a:pt x="200" y="1"/>
                  </a:moveTo>
                  <a:cubicBezTo>
                    <a:pt x="100" y="1"/>
                    <a:pt x="0" y="101"/>
                    <a:pt x="0" y="201"/>
                  </a:cubicBezTo>
                  <a:cubicBezTo>
                    <a:pt x="0" y="401"/>
                    <a:pt x="134" y="601"/>
                    <a:pt x="434" y="801"/>
                  </a:cubicBezTo>
                  <a:cubicBezTo>
                    <a:pt x="734" y="601"/>
                    <a:pt x="901" y="401"/>
                    <a:pt x="901" y="201"/>
                  </a:cubicBezTo>
                  <a:cubicBezTo>
                    <a:pt x="867" y="101"/>
                    <a:pt x="767" y="1"/>
                    <a:pt x="667" y="1"/>
                  </a:cubicBezTo>
                  <a:cubicBezTo>
                    <a:pt x="534" y="1"/>
                    <a:pt x="434" y="134"/>
                    <a:pt x="434" y="267"/>
                  </a:cubicBezTo>
                  <a:cubicBezTo>
                    <a:pt x="434" y="134"/>
                    <a:pt x="334" y="1"/>
                    <a:pt x="20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 name="Google Shape;987;p45"/>
            <p:cNvSpPr/>
            <p:nvPr/>
          </p:nvSpPr>
          <p:spPr>
            <a:xfrm>
              <a:off x="4588450" y="3157700"/>
              <a:ext cx="22550" cy="20050"/>
            </a:xfrm>
            <a:custGeom>
              <a:rect b="b" l="l" r="r" t="t"/>
              <a:pathLst>
                <a:path extrusionOk="0" h="802" w="902">
                  <a:moveTo>
                    <a:pt x="234" y="1"/>
                  </a:moveTo>
                  <a:cubicBezTo>
                    <a:pt x="100" y="1"/>
                    <a:pt x="0" y="101"/>
                    <a:pt x="0" y="201"/>
                  </a:cubicBezTo>
                  <a:cubicBezTo>
                    <a:pt x="0" y="401"/>
                    <a:pt x="134" y="601"/>
                    <a:pt x="434" y="801"/>
                  </a:cubicBezTo>
                  <a:cubicBezTo>
                    <a:pt x="734" y="601"/>
                    <a:pt x="901" y="401"/>
                    <a:pt x="901" y="201"/>
                  </a:cubicBezTo>
                  <a:cubicBezTo>
                    <a:pt x="901" y="101"/>
                    <a:pt x="801" y="1"/>
                    <a:pt x="668" y="1"/>
                  </a:cubicBezTo>
                  <a:cubicBezTo>
                    <a:pt x="534" y="1"/>
                    <a:pt x="434" y="134"/>
                    <a:pt x="434" y="267"/>
                  </a:cubicBezTo>
                  <a:cubicBezTo>
                    <a:pt x="434" y="134"/>
                    <a:pt x="334"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 name="Google Shape;988;p45"/>
            <p:cNvSpPr/>
            <p:nvPr/>
          </p:nvSpPr>
          <p:spPr>
            <a:xfrm>
              <a:off x="4691850" y="3157700"/>
              <a:ext cx="22550" cy="20050"/>
            </a:xfrm>
            <a:custGeom>
              <a:rect b="b" l="l" r="r" t="t"/>
              <a:pathLst>
                <a:path extrusionOk="0" h="802" w="902">
                  <a:moveTo>
                    <a:pt x="234" y="1"/>
                  </a:moveTo>
                  <a:cubicBezTo>
                    <a:pt x="101" y="1"/>
                    <a:pt x="1" y="101"/>
                    <a:pt x="1" y="201"/>
                  </a:cubicBezTo>
                  <a:cubicBezTo>
                    <a:pt x="1" y="401"/>
                    <a:pt x="134" y="601"/>
                    <a:pt x="434" y="801"/>
                  </a:cubicBezTo>
                  <a:cubicBezTo>
                    <a:pt x="768" y="601"/>
                    <a:pt x="901" y="401"/>
                    <a:pt x="901" y="201"/>
                  </a:cubicBezTo>
                  <a:cubicBezTo>
                    <a:pt x="901" y="101"/>
                    <a:pt x="801" y="1"/>
                    <a:pt x="668" y="1"/>
                  </a:cubicBezTo>
                  <a:cubicBezTo>
                    <a:pt x="534" y="1"/>
                    <a:pt x="434" y="134"/>
                    <a:pt x="434" y="267"/>
                  </a:cubicBezTo>
                  <a:cubicBezTo>
                    <a:pt x="434" y="134"/>
                    <a:pt x="368"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 name="Google Shape;989;p45"/>
            <p:cNvSpPr/>
            <p:nvPr/>
          </p:nvSpPr>
          <p:spPr>
            <a:xfrm>
              <a:off x="4795250" y="3157700"/>
              <a:ext cx="22550" cy="20050"/>
            </a:xfrm>
            <a:custGeom>
              <a:rect b="b" l="l" r="r" t="t"/>
              <a:pathLst>
                <a:path extrusionOk="0" h="802" w="902">
                  <a:moveTo>
                    <a:pt x="234" y="1"/>
                  </a:moveTo>
                  <a:cubicBezTo>
                    <a:pt x="101" y="1"/>
                    <a:pt x="1" y="101"/>
                    <a:pt x="1" y="201"/>
                  </a:cubicBezTo>
                  <a:cubicBezTo>
                    <a:pt x="1" y="401"/>
                    <a:pt x="134" y="601"/>
                    <a:pt x="468" y="801"/>
                  </a:cubicBezTo>
                  <a:cubicBezTo>
                    <a:pt x="768" y="601"/>
                    <a:pt x="902" y="401"/>
                    <a:pt x="902" y="201"/>
                  </a:cubicBezTo>
                  <a:cubicBezTo>
                    <a:pt x="902" y="101"/>
                    <a:pt x="802" y="1"/>
                    <a:pt x="668" y="1"/>
                  </a:cubicBezTo>
                  <a:cubicBezTo>
                    <a:pt x="568" y="1"/>
                    <a:pt x="468" y="134"/>
                    <a:pt x="468" y="267"/>
                  </a:cubicBezTo>
                  <a:cubicBezTo>
                    <a:pt x="468" y="134"/>
                    <a:pt x="368"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45"/>
            <p:cNvSpPr/>
            <p:nvPr/>
          </p:nvSpPr>
          <p:spPr>
            <a:xfrm>
              <a:off x="4898675" y="3157700"/>
              <a:ext cx="22525" cy="20050"/>
            </a:xfrm>
            <a:custGeom>
              <a:rect b="b" l="l" r="r" t="t"/>
              <a:pathLst>
                <a:path extrusionOk="0" h="802" w="901">
                  <a:moveTo>
                    <a:pt x="234" y="1"/>
                  </a:moveTo>
                  <a:cubicBezTo>
                    <a:pt x="100" y="1"/>
                    <a:pt x="0" y="101"/>
                    <a:pt x="0" y="201"/>
                  </a:cubicBezTo>
                  <a:cubicBezTo>
                    <a:pt x="0" y="401"/>
                    <a:pt x="167" y="601"/>
                    <a:pt x="467" y="801"/>
                  </a:cubicBezTo>
                  <a:cubicBezTo>
                    <a:pt x="767" y="601"/>
                    <a:pt x="901" y="401"/>
                    <a:pt x="901" y="201"/>
                  </a:cubicBezTo>
                  <a:cubicBezTo>
                    <a:pt x="901" y="101"/>
                    <a:pt x="801" y="1"/>
                    <a:pt x="701" y="1"/>
                  </a:cubicBezTo>
                  <a:cubicBezTo>
                    <a:pt x="567" y="1"/>
                    <a:pt x="467" y="134"/>
                    <a:pt x="467" y="267"/>
                  </a:cubicBezTo>
                  <a:cubicBezTo>
                    <a:pt x="467" y="134"/>
                    <a:pt x="367"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45"/>
            <p:cNvSpPr/>
            <p:nvPr/>
          </p:nvSpPr>
          <p:spPr>
            <a:xfrm>
              <a:off x="5002900" y="3157700"/>
              <a:ext cx="21725" cy="20050"/>
            </a:xfrm>
            <a:custGeom>
              <a:rect b="b" l="l" r="r" t="t"/>
              <a:pathLst>
                <a:path extrusionOk="0" h="802" w="869">
                  <a:moveTo>
                    <a:pt x="201" y="1"/>
                  </a:moveTo>
                  <a:cubicBezTo>
                    <a:pt x="101" y="1"/>
                    <a:pt x="1" y="101"/>
                    <a:pt x="1" y="201"/>
                  </a:cubicBezTo>
                  <a:cubicBezTo>
                    <a:pt x="1" y="401"/>
                    <a:pt x="134" y="601"/>
                    <a:pt x="435" y="801"/>
                  </a:cubicBezTo>
                  <a:cubicBezTo>
                    <a:pt x="735" y="601"/>
                    <a:pt x="868" y="401"/>
                    <a:pt x="868" y="201"/>
                  </a:cubicBezTo>
                  <a:cubicBezTo>
                    <a:pt x="868" y="101"/>
                    <a:pt x="768" y="1"/>
                    <a:pt x="668" y="1"/>
                  </a:cubicBezTo>
                  <a:cubicBezTo>
                    <a:pt x="535" y="1"/>
                    <a:pt x="435" y="134"/>
                    <a:pt x="435" y="267"/>
                  </a:cubicBezTo>
                  <a:cubicBezTo>
                    <a:pt x="435" y="134"/>
                    <a:pt x="334" y="1"/>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 name="Google Shape;992;p45"/>
            <p:cNvSpPr/>
            <p:nvPr/>
          </p:nvSpPr>
          <p:spPr>
            <a:xfrm>
              <a:off x="4536750" y="3087650"/>
              <a:ext cx="22525" cy="20050"/>
            </a:xfrm>
            <a:custGeom>
              <a:rect b="b" l="l" r="r" t="t"/>
              <a:pathLst>
                <a:path extrusionOk="0" h="802" w="901">
                  <a:moveTo>
                    <a:pt x="234" y="1"/>
                  </a:moveTo>
                  <a:cubicBezTo>
                    <a:pt x="100" y="1"/>
                    <a:pt x="0" y="101"/>
                    <a:pt x="0" y="201"/>
                  </a:cubicBezTo>
                  <a:cubicBezTo>
                    <a:pt x="0" y="368"/>
                    <a:pt x="134" y="601"/>
                    <a:pt x="434" y="801"/>
                  </a:cubicBezTo>
                  <a:cubicBezTo>
                    <a:pt x="734" y="601"/>
                    <a:pt x="901" y="401"/>
                    <a:pt x="901" y="201"/>
                  </a:cubicBezTo>
                  <a:cubicBezTo>
                    <a:pt x="901" y="101"/>
                    <a:pt x="801" y="1"/>
                    <a:pt x="667" y="1"/>
                  </a:cubicBezTo>
                  <a:cubicBezTo>
                    <a:pt x="684" y="117"/>
                    <a:pt x="559" y="176"/>
                    <a:pt x="438" y="176"/>
                  </a:cubicBezTo>
                  <a:cubicBezTo>
                    <a:pt x="317" y="176"/>
                    <a:pt x="200" y="117"/>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 name="Google Shape;993;p45"/>
            <p:cNvSpPr/>
            <p:nvPr/>
          </p:nvSpPr>
          <p:spPr>
            <a:xfrm>
              <a:off x="4640150" y="3087650"/>
              <a:ext cx="22550" cy="20050"/>
            </a:xfrm>
            <a:custGeom>
              <a:rect b="b" l="l" r="r" t="t"/>
              <a:pathLst>
                <a:path extrusionOk="0" h="802" w="902">
                  <a:moveTo>
                    <a:pt x="234" y="1"/>
                  </a:moveTo>
                  <a:cubicBezTo>
                    <a:pt x="101" y="1"/>
                    <a:pt x="1" y="101"/>
                    <a:pt x="1" y="201"/>
                  </a:cubicBezTo>
                  <a:cubicBezTo>
                    <a:pt x="1" y="368"/>
                    <a:pt x="134" y="601"/>
                    <a:pt x="434" y="801"/>
                  </a:cubicBezTo>
                  <a:cubicBezTo>
                    <a:pt x="768" y="601"/>
                    <a:pt x="901" y="401"/>
                    <a:pt x="901" y="201"/>
                  </a:cubicBezTo>
                  <a:cubicBezTo>
                    <a:pt x="901" y="101"/>
                    <a:pt x="801" y="1"/>
                    <a:pt x="668" y="1"/>
                  </a:cubicBezTo>
                  <a:cubicBezTo>
                    <a:pt x="534" y="1"/>
                    <a:pt x="434" y="134"/>
                    <a:pt x="434" y="267"/>
                  </a:cubicBezTo>
                  <a:cubicBezTo>
                    <a:pt x="434" y="134"/>
                    <a:pt x="367"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 name="Google Shape;994;p45"/>
            <p:cNvSpPr/>
            <p:nvPr/>
          </p:nvSpPr>
          <p:spPr>
            <a:xfrm>
              <a:off x="4743550" y="3087650"/>
              <a:ext cx="22550" cy="20050"/>
            </a:xfrm>
            <a:custGeom>
              <a:rect b="b" l="l" r="r" t="t"/>
              <a:pathLst>
                <a:path extrusionOk="0" h="802" w="902">
                  <a:moveTo>
                    <a:pt x="234" y="1"/>
                  </a:moveTo>
                  <a:cubicBezTo>
                    <a:pt x="101" y="1"/>
                    <a:pt x="1" y="101"/>
                    <a:pt x="1" y="201"/>
                  </a:cubicBezTo>
                  <a:cubicBezTo>
                    <a:pt x="1" y="368"/>
                    <a:pt x="134" y="601"/>
                    <a:pt x="434" y="801"/>
                  </a:cubicBezTo>
                  <a:cubicBezTo>
                    <a:pt x="735" y="601"/>
                    <a:pt x="901" y="401"/>
                    <a:pt x="901" y="201"/>
                  </a:cubicBezTo>
                  <a:cubicBezTo>
                    <a:pt x="901" y="101"/>
                    <a:pt x="801" y="1"/>
                    <a:pt x="668" y="1"/>
                  </a:cubicBezTo>
                  <a:cubicBezTo>
                    <a:pt x="685" y="117"/>
                    <a:pt x="560" y="176"/>
                    <a:pt x="439" y="176"/>
                  </a:cubicBezTo>
                  <a:cubicBezTo>
                    <a:pt x="318" y="176"/>
                    <a:pt x="201" y="117"/>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 name="Google Shape;995;p45"/>
            <p:cNvSpPr/>
            <p:nvPr/>
          </p:nvSpPr>
          <p:spPr>
            <a:xfrm>
              <a:off x="4847800" y="3087650"/>
              <a:ext cx="22550" cy="20050"/>
            </a:xfrm>
            <a:custGeom>
              <a:rect b="b" l="l" r="r" t="t"/>
              <a:pathLst>
                <a:path extrusionOk="0" h="802" w="902">
                  <a:moveTo>
                    <a:pt x="201" y="1"/>
                  </a:moveTo>
                  <a:cubicBezTo>
                    <a:pt x="101" y="1"/>
                    <a:pt x="0" y="101"/>
                    <a:pt x="0" y="201"/>
                  </a:cubicBezTo>
                  <a:cubicBezTo>
                    <a:pt x="0" y="368"/>
                    <a:pt x="134" y="601"/>
                    <a:pt x="434" y="801"/>
                  </a:cubicBezTo>
                  <a:cubicBezTo>
                    <a:pt x="734" y="601"/>
                    <a:pt x="901" y="401"/>
                    <a:pt x="901" y="201"/>
                  </a:cubicBezTo>
                  <a:cubicBezTo>
                    <a:pt x="868" y="101"/>
                    <a:pt x="768" y="1"/>
                    <a:pt x="668" y="1"/>
                  </a:cubicBezTo>
                  <a:cubicBezTo>
                    <a:pt x="534" y="1"/>
                    <a:pt x="434" y="134"/>
                    <a:pt x="434" y="267"/>
                  </a:cubicBezTo>
                  <a:cubicBezTo>
                    <a:pt x="434" y="134"/>
                    <a:pt x="334" y="1"/>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 name="Google Shape;996;p45"/>
            <p:cNvSpPr/>
            <p:nvPr/>
          </p:nvSpPr>
          <p:spPr>
            <a:xfrm>
              <a:off x="4951200" y="3087650"/>
              <a:ext cx="21725" cy="20050"/>
            </a:xfrm>
            <a:custGeom>
              <a:rect b="b" l="l" r="r" t="t"/>
              <a:pathLst>
                <a:path extrusionOk="0" h="802" w="869">
                  <a:moveTo>
                    <a:pt x="201" y="1"/>
                  </a:moveTo>
                  <a:cubicBezTo>
                    <a:pt x="67" y="1"/>
                    <a:pt x="1" y="101"/>
                    <a:pt x="1" y="201"/>
                  </a:cubicBezTo>
                  <a:cubicBezTo>
                    <a:pt x="1" y="368"/>
                    <a:pt x="134" y="601"/>
                    <a:pt x="434" y="801"/>
                  </a:cubicBezTo>
                  <a:cubicBezTo>
                    <a:pt x="735" y="601"/>
                    <a:pt x="868" y="401"/>
                    <a:pt x="868" y="201"/>
                  </a:cubicBezTo>
                  <a:cubicBezTo>
                    <a:pt x="868" y="101"/>
                    <a:pt x="768" y="1"/>
                    <a:pt x="635" y="1"/>
                  </a:cubicBezTo>
                  <a:cubicBezTo>
                    <a:pt x="668" y="117"/>
                    <a:pt x="551" y="176"/>
                    <a:pt x="430" y="176"/>
                  </a:cubicBezTo>
                  <a:cubicBezTo>
                    <a:pt x="309" y="176"/>
                    <a:pt x="184" y="117"/>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 name="Google Shape;997;p45"/>
            <p:cNvSpPr/>
            <p:nvPr/>
          </p:nvSpPr>
          <p:spPr>
            <a:xfrm>
              <a:off x="4485050" y="3303650"/>
              <a:ext cx="22525" cy="20025"/>
            </a:xfrm>
            <a:custGeom>
              <a:rect b="b" l="l" r="r" t="t"/>
              <a:pathLst>
                <a:path extrusionOk="0" h="801" w="901">
                  <a:moveTo>
                    <a:pt x="200" y="0"/>
                  </a:moveTo>
                  <a:cubicBezTo>
                    <a:pt x="100" y="0"/>
                    <a:pt x="0" y="100"/>
                    <a:pt x="0" y="200"/>
                  </a:cubicBezTo>
                  <a:cubicBezTo>
                    <a:pt x="0" y="400"/>
                    <a:pt x="134" y="601"/>
                    <a:pt x="434" y="801"/>
                  </a:cubicBezTo>
                  <a:cubicBezTo>
                    <a:pt x="734" y="601"/>
                    <a:pt x="901" y="400"/>
                    <a:pt x="901" y="200"/>
                  </a:cubicBezTo>
                  <a:cubicBezTo>
                    <a:pt x="901" y="100"/>
                    <a:pt x="767" y="0"/>
                    <a:pt x="667" y="0"/>
                  </a:cubicBezTo>
                  <a:cubicBezTo>
                    <a:pt x="534" y="0"/>
                    <a:pt x="434" y="134"/>
                    <a:pt x="434" y="267"/>
                  </a:cubicBezTo>
                  <a:cubicBezTo>
                    <a:pt x="434" y="134"/>
                    <a:pt x="334" y="0"/>
                    <a:pt x="2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 name="Google Shape;998;p45"/>
            <p:cNvSpPr/>
            <p:nvPr/>
          </p:nvSpPr>
          <p:spPr>
            <a:xfrm>
              <a:off x="4588450" y="3303650"/>
              <a:ext cx="22550" cy="20025"/>
            </a:xfrm>
            <a:custGeom>
              <a:rect b="b" l="l" r="r" t="t"/>
              <a:pathLst>
                <a:path extrusionOk="0" h="801" w="902">
                  <a:moveTo>
                    <a:pt x="234" y="0"/>
                  </a:moveTo>
                  <a:cubicBezTo>
                    <a:pt x="100" y="0"/>
                    <a:pt x="0" y="100"/>
                    <a:pt x="0" y="200"/>
                  </a:cubicBezTo>
                  <a:cubicBezTo>
                    <a:pt x="0" y="400"/>
                    <a:pt x="134" y="601"/>
                    <a:pt x="434" y="801"/>
                  </a:cubicBezTo>
                  <a:cubicBezTo>
                    <a:pt x="734" y="601"/>
                    <a:pt x="901" y="400"/>
                    <a:pt x="901" y="200"/>
                  </a:cubicBezTo>
                  <a:cubicBezTo>
                    <a:pt x="901" y="100"/>
                    <a:pt x="801" y="0"/>
                    <a:pt x="668" y="0"/>
                  </a:cubicBezTo>
                  <a:cubicBezTo>
                    <a:pt x="534" y="0"/>
                    <a:pt x="434" y="134"/>
                    <a:pt x="434" y="267"/>
                  </a:cubicBezTo>
                  <a:cubicBezTo>
                    <a:pt x="434" y="134"/>
                    <a:pt x="334"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45"/>
            <p:cNvSpPr/>
            <p:nvPr/>
          </p:nvSpPr>
          <p:spPr>
            <a:xfrm>
              <a:off x="4691850" y="3303650"/>
              <a:ext cx="22550" cy="20025"/>
            </a:xfrm>
            <a:custGeom>
              <a:rect b="b" l="l" r="r" t="t"/>
              <a:pathLst>
                <a:path extrusionOk="0" h="801" w="902">
                  <a:moveTo>
                    <a:pt x="234" y="0"/>
                  </a:moveTo>
                  <a:cubicBezTo>
                    <a:pt x="101" y="0"/>
                    <a:pt x="1" y="100"/>
                    <a:pt x="1" y="200"/>
                  </a:cubicBezTo>
                  <a:cubicBezTo>
                    <a:pt x="1" y="400"/>
                    <a:pt x="134" y="601"/>
                    <a:pt x="434" y="801"/>
                  </a:cubicBezTo>
                  <a:cubicBezTo>
                    <a:pt x="768" y="601"/>
                    <a:pt x="901" y="400"/>
                    <a:pt x="901" y="200"/>
                  </a:cubicBezTo>
                  <a:cubicBezTo>
                    <a:pt x="901" y="100"/>
                    <a:pt x="801" y="0"/>
                    <a:pt x="668" y="0"/>
                  </a:cubicBezTo>
                  <a:cubicBezTo>
                    <a:pt x="534" y="0"/>
                    <a:pt x="434" y="134"/>
                    <a:pt x="434" y="267"/>
                  </a:cubicBezTo>
                  <a:cubicBezTo>
                    <a:pt x="434" y="134"/>
                    <a:pt x="368"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 name="Google Shape;1000;p45"/>
            <p:cNvSpPr/>
            <p:nvPr/>
          </p:nvSpPr>
          <p:spPr>
            <a:xfrm>
              <a:off x="4795250" y="3303650"/>
              <a:ext cx="22550" cy="20025"/>
            </a:xfrm>
            <a:custGeom>
              <a:rect b="b" l="l" r="r" t="t"/>
              <a:pathLst>
                <a:path extrusionOk="0" h="801" w="902">
                  <a:moveTo>
                    <a:pt x="234" y="0"/>
                  </a:moveTo>
                  <a:cubicBezTo>
                    <a:pt x="101" y="0"/>
                    <a:pt x="1" y="100"/>
                    <a:pt x="1" y="200"/>
                  </a:cubicBezTo>
                  <a:cubicBezTo>
                    <a:pt x="1" y="400"/>
                    <a:pt x="134" y="601"/>
                    <a:pt x="468" y="801"/>
                  </a:cubicBezTo>
                  <a:cubicBezTo>
                    <a:pt x="768" y="601"/>
                    <a:pt x="902" y="400"/>
                    <a:pt x="902" y="200"/>
                  </a:cubicBezTo>
                  <a:cubicBezTo>
                    <a:pt x="902" y="100"/>
                    <a:pt x="802" y="0"/>
                    <a:pt x="668" y="0"/>
                  </a:cubicBezTo>
                  <a:cubicBezTo>
                    <a:pt x="568" y="0"/>
                    <a:pt x="468" y="134"/>
                    <a:pt x="468" y="267"/>
                  </a:cubicBezTo>
                  <a:cubicBezTo>
                    <a:pt x="468" y="134"/>
                    <a:pt x="368"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 name="Google Shape;1001;p45"/>
            <p:cNvSpPr/>
            <p:nvPr/>
          </p:nvSpPr>
          <p:spPr>
            <a:xfrm>
              <a:off x="4898675" y="3303650"/>
              <a:ext cx="22525" cy="20025"/>
            </a:xfrm>
            <a:custGeom>
              <a:rect b="b" l="l" r="r" t="t"/>
              <a:pathLst>
                <a:path extrusionOk="0" h="801" w="901">
                  <a:moveTo>
                    <a:pt x="234" y="0"/>
                  </a:moveTo>
                  <a:cubicBezTo>
                    <a:pt x="100" y="0"/>
                    <a:pt x="0" y="100"/>
                    <a:pt x="0" y="200"/>
                  </a:cubicBezTo>
                  <a:cubicBezTo>
                    <a:pt x="0" y="400"/>
                    <a:pt x="167" y="601"/>
                    <a:pt x="467" y="801"/>
                  </a:cubicBezTo>
                  <a:cubicBezTo>
                    <a:pt x="767" y="601"/>
                    <a:pt x="901" y="400"/>
                    <a:pt x="901" y="200"/>
                  </a:cubicBezTo>
                  <a:cubicBezTo>
                    <a:pt x="901" y="100"/>
                    <a:pt x="801" y="0"/>
                    <a:pt x="701" y="0"/>
                  </a:cubicBezTo>
                  <a:cubicBezTo>
                    <a:pt x="567" y="0"/>
                    <a:pt x="467" y="134"/>
                    <a:pt x="467" y="267"/>
                  </a:cubicBezTo>
                  <a:cubicBezTo>
                    <a:pt x="467" y="134"/>
                    <a:pt x="367"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 name="Google Shape;1002;p45"/>
            <p:cNvSpPr/>
            <p:nvPr/>
          </p:nvSpPr>
          <p:spPr>
            <a:xfrm>
              <a:off x="5002900" y="3303650"/>
              <a:ext cx="21725" cy="20025"/>
            </a:xfrm>
            <a:custGeom>
              <a:rect b="b" l="l" r="r" t="t"/>
              <a:pathLst>
                <a:path extrusionOk="0" h="801" w="869">
                  <a:moveTo>
                    <a:pt x="201" y="0"/>
                  </a:moveTo>
                  <a:cubicBezTo>
                    <a:pt x="101" y="0"/>
                    <a:pt x="1" y="100"/>
                    <a:pt x="1" y="200"/>
                  </a:cubicBezTo>
                  <a:cubicBezTo>
                    <a:pt x="1" y="400"/>
                    <a:pt x="134" y="601"/>
                    <a:pt x="435" y="801"/>
                  </a:cubicBezTo>
                  <a:cubicBezTo>
                    <a:pt x="735" y="601"/>
                    <a:pt x="868" y="400"/>
                    <a:pt x="868" y="200"/>
                  </a:cubicBezTo>
                  <a:cubicBezTo>
                    <a:pt x="868" y="100"/>
                    <a:pt x="768" y="0"/>
                    <a:pt x="668" y="0"/>
                  </a:cubicBezTo>
                  <a:cubicBezTo>
                    <a:pt x="535" y="0"/>
                    <a:pt x="435" y="134"/>
                    <a:pt x="435" y="267"/>
                  </a:cubicBezTo>
                  <a:cubicBezTo>
                    <a:pt x="435" y="134"/>
                    <a:pt x="334" y="0"/>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 name="Google Shape;1003;p45"/>
            <p:cNvSpPr/>
            <p:nvPr/>
          </p:nvSpPr>
          <p:spPr>
            <a:xfrm>
              <a:off x="4536750" y="3233600"/>
              <a:ext cx="22525" cy="20025"/>
            </a:xfrm>
            <a:custGeom>
              <a:rect b="b" l="l" r="r" t="t"/>
              <a:pathLst>
                <a:path extrusionOk="0" h="801" w="901">
                  <a:moveTo>
                    <a:pt x="234" y="0"/>
                  </a:moveTo>
                  <a:cubicBezTo>
                    <a:pt x="100" y="0"/>
                    <a:pt x="0" y="100"/>
                    <a:pt x="0" y="200"/>
                  </a:cubicBezTo>
                  <a:cubicBezTo>
                    <a:pt x="0" y="400"/>
                    <a:pt x="134" y="601"/>
                    <a:pt x="434" y="801"/>
                  </a:cubicBezTo>
                  <a:cubicBezTo>
                    <a:pt x="734" y="601"/>
                    <a:pt x="901" y="400"/>
                    <a:pt x="901" y="200"/>
                  </a:cubicBezTo>
                  <a:cubicBezTo>
                    <a:pt x="901" y="100"/>
                    <a:pt x="801" y="0"/>
                    <a:pt x="667" y="0"/>
                  </a:cubicBezTo>
                  <a:cubicBezTo>
                    <a:pt x="534" y="0"/>
                    <a:pt x="434" y="134"/>
                    <a:pt x="434" y="267"/>
                  </a:cubicBezTo>
                  <a:cubicBezTo>
                    <a:pt x="434" y="134"/>
                    <a:pt x="334"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 name="Google Shape;1004;p45"/>
            <p:cNvSpPr/>
            <p:nvPr/>
          </p:nvSpPr>
          <p:spPr>
            <a:xfrm>
              <a:off x="4640150" y="3233600"/>
              <a:ext cx="22550" cy="20025"/>
            </a:xfrm>
            <a:custGeom>
              <a:rect b="b" l="l" r="r" t="t"/>
              <a:pathLst>
                <a:path extrusionOk="0" h="801" w="902">
                  <a:moveTo>
                    <a:pt x="234" y="0"/>
                  </a:moveTo>
                  <a:cubicBezTo>
                    <a:pt x="101" y="0"/>
                    <a:pt x="1" y="100"/>
                    <a:pt x="1" y="200"/>
                  </a:cubicBezTo>
                  <a:cubicBezTo>
                    <a:pt x="1" y="400"/>
                    <a:pt x="134" y="601"/>
                    <a:pt x="434" y="801"/>
                  </a:cubicBezTo>
                  <a:cubicBezTo>
                    <a:pt x="768" y="601"/>
                    <a:pt x="901" y="400"/>
                    <a:pt x="901" y="200"/>
                  </a:cubicBezTo>
                  <a:cubicBezTo>
                    <a:pt x="901" y="100"/>
                    <a:pt x="801" y="0"/>
                    <a:pt x="668" y="0"/>
                  </a:cubicBezTo>
                  <a:cubicBezTo>
                    <a:pt x="534" y="0"/>
                    <a:pt x="434" y="134"/>
                    <a:pt x="434" y="267"/>
                  </a:cubicBezTo>
                  <a:cubicBezTo>
                    <a:pt x="434" y="134"/>
                    <a:pt x="334"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 name="Google Shape;1005;p45"/>
            <p:cNvSpPr/>
            <p:nvPr/>
          </p:nvSpPr>
          <p:spPr>
            <a:xfrm>
              <a:off x="4743550" y="3233600"/>
              <a:ext cx="22550" cy="20025"/>
            </a:xfrm>
            <a:custGeom>
              <a:rect b="b" l="l" r="r" t="t"/>
              <a:pathLst>
                <a:path extrusionOk="0" h="801" w="902">
                  <a:moveTo>
                    <a:pt x="234" y="0"/>
                  </a:moveTo>
                  <a:cubicBezTo>
                    <a:pt x="101" y="0"/>
                    <a:pt x="1" y="100"/>
                    <a:pt x="1" y="200"/>
                  </a:cubicBezTo>
                  <a:cubicBezTo>
                    <a:pt x="1" y="400"/>
                    <a:pt x="134" y="601"/>
                    <a:pt x="434" y="801"/>
                  </a:cubicBezTo>
                  <a:cubicBezTo>
                    <a:pt x="735" y="601"/>
                    <a:pt x="901" y="400"/>
                    <a:pt x="901" y="200"/>
                  </a:cubicBezTo>
                  <a:cubicBezTo>
                    <a:pt x="901" y="100"/>
                    <a:pt x="801" y="0"/>
                    <a:pt x="668" y="0"/>
                  </a:cubicBezTo>
                  <a:cubicBezTo>
                    <a:pt x="535" y="0"/>
                    <a:pt x="434" y="134"/>
                    <a:pt x="434" y="267"/>
                  </a:cubicBezTo>
                  <a:cubicBezTo>
                    <a:pt x="434" y="134"/>
                    <a:pt x="334"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 name="Google Shape;1006;p45"/>
            <p:cNvSpPr/>
            <p:nvPr/>
          </p:nvSpPr>
          <p:spPr>
            <a:xfrm>
              <a:off x="4847800" y="3233600"/>
              <a:ext cx="22550" cy="20025"/>
            </a:xfrm>
            <a:custGeom>
              <a:rect b="b" l="l" r="r" t="t"/>
              <a:pathLst>
                <a:path extrusionOk="0" h="801" w="902">
                  <a:moveTo>
                    <a:pt x="201" y="0"/>
                  </a:moveTo>
                  <a:cubicBezTo>
                    <a:pt x="101" y="0"/>
                    <a:pt x="0" y="100"/>
                    <a:pt x="0" y="200"/>
                  </a:cubicBezTo>
                  <a:cubicBezTo>
                    <a:pt x="0" y="400"/>
                    <a:pt x="134" y="601"/>
                    <a:pt x="434" y="801"/>
                  </a:cubicBezTo>
                  <a:cubicBezTo>
                    <a:pt x="734" y="601"/>
                    <a:pt x="901" y="400"/>
                    <a:pt x="901" y="200"/>
                  </a:cubicBezTo>
                  <a:cubicBezTo>
                    <a:pt x="868" y="100"/>
                    <a:pt x="768" y="0"/>
                    <a:pt x="668" y="0"/>
                  </a:cubicBezTo>
                  <a:cubicBezTo>
                    <a:pt x="534" y="0"/>
                    <a:pt x="434" y="134"/>
                    <a:pt x="434" y="267"/>
                  </a:cubicBezTo>
                  <a:cubicBezTo>
                    <a:pt x="434" y="134"/>
                    <a:pt x="334" y="0"/>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 name="Google Shape;1007;p45"/>
            <p:cNvSpPr/>
            <p:nvPr/>
          </p:nvSpPr>
          <p:spPr>
            <a:xfrm>
              <a:off x="4951200" y="3233600"/>
              <a:ext cx="21725" cy="20025"/>
            </a:xfrm>
            <a:custGeom>
              <a:rect b="b" l="l" r="r" t="t"/>
              <a:pathLst>
                <a:path extrusionOk="0" h="801" w="869">
                  <a:moveTo>
                    <a:pt x="201" y="0"/>
                  </a:moveTo>
                  <a:cubicBezTo>
                    <a:pt x="67" y="0"/>
                    <a:pt x="1" y="100"/>
                    <a:pt x="1" y="200"/>
                  </a:cubicBezTo>
                  <a:cubicBezTo>
                    <a:pt x="1" y="400"/>
                    <a:pt x="134" y="601"/>
                    <a:pt x="434" y="801"/>
                  </a:cubicBezTo>
                  <a:cubicBezTo>
                    <a:pt x="735" y="601"/>
                    <a:pt x="868" y="400"/>
                    <a:pt x="868" y="200"/>
                  </a:cubicBezTo>
                  <a:cubicBezTo>
                    <a:pt x="868" y="100"/>
                    <a:pt x="768" y="0"/>
                    <a:pt x="635" y="0"/>
                  </a:cubicBezTo>
                  <a:cubicBezTo>
                    <a:pt x="534" y="0"/>
                    <a:pt x="434" y="134"/>
                    <a:pt x="434" y="267"/>
                  </a:cubicBezTo>
                  <a:cubicBezTo>
                    <a:pt x="434" y="134"/>
                    <a:pt x="334" y="0"/>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 name="Google Shape;1008;p45"/>
            <p:cNvSpPr/>
            <p:nvPr/>
          </p:nvSpPr>
          <p:spPr>
            <a:xfrm>
              <a:off x="5054625" y="3233600"/>
              <a:ext cx="10025" cy="19200"/>
            </a:xfrm>
            <a:custGeom>
              <a:rect b="b" l="l" r="r" t="t"/>
              <a:pathLst>
                <a:path extrusionOk="0" h="768" w="401">
                  <a:moveTo>
                    <a:pt x="200" y="0"/>
                  </a:moveTo>
                  <a:cubicBezTo>
                    <a:pt x="100" y="0"/>
                    <a:pt x="0" y="100"/>
                    <a:pt x="0" y="200"/>
                  </a:cubicBezTo>
                  <a:cubicBezTo>
                    <a:pt x="0" y="400"/>
                    <a:pt x="133" y="601"/>
                    <a:pt x="400" y="767"/>
                  </a:cubicBezTo>
                  <a:lnTo>
                    <a:pt x="200"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45"/>
            <p:cNvSpPr/>
            <p:nvPr/>
          </p:nvSpPr>
          <p:spPr>
            <a:xfrm>
              <a:off x="4485050" y="3449575"/>
              <a:ext cx="22525" cy="20050"/>
            </a:xfrm>
            <a:custGeom>
              <a:rect b="b" l="l" r="r" t="t"/>
              <a:pathLst>
                <a:path extrusionOk="0" h="802" w="901">
                  <a:moveTo>
                    <a:pt x="200" y="1"/>
                  </a:moveTo>
                  <a:cubicBezTo>
                    <a:pt x="100" y="1"/>
                    <a:pt x="0" y="101"/>
                    <a:pt x="0" y="201"/>
                  </a:cubicBezTo>
                  <a:cubicBezTo>
                    <a:pt x="0" y="401"/>
                    <a:pt x="134" y="601"/>
                    <a:pt x="434" y="801"/>
                  </a:cubicBezTo>
                  <a:cubicBezTo>
                    <a:pt x="734" y="601"/>
                    <a:pt x="901" y="401"/>
                    <a:pt x="901" y="201"/>
                  </a:cubicBezTo>
                  <a:cubicBezTo>
                    <a:pt x="867" y="101"/>
                    <a:pt x="767" y="1"/>
                    <a:pt x="667" y="1"/>
                  </a:cubicBezTo>
                  <a:cubicBezTo>
                    <a:pt x="534" y="1"/>
                    <a:pt x="434" y="134"/>
                    <a:pt x="434" y="267"/>
                  </a:cubicBezTo>
                  <a:cubicBezTo>
                    <a:pt x="434" y="134"/>
                    <a:pt x="334" y="1"/>
                    <a:pt x="20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 name="Google Shape;1010;p45"/>
            <p:cNvSpPr/>
            <p:nvPr/>
          </p:nvSpPr>
          <p:spPr>
            <a:xfrm>
              <a:off x="4588450" y="3449575"/>
              <a:ext cx="22550" cy="20050"/>
            </a:xfrm>
            <a:custGeom>
              <a:rect b="b" l="l" r="r" t="t"/>
              <a:pathLst>
                <a:path extrusionOk="0" h="802" w="902">
                  <a:moveTo>
                    <a:pt x="234" y="1"/>
                  </a:moveTo>
                  <a:cubicBezTo>
                    <a:pt x="100" y="1"/>
                    <a:pt x="0" y="101"/>
                    <a:pt x="0" y="201"/>
                  </a:cubicBezTo>
                  <a:cubicBezTo>
                    <a:pt x="0" y="401"/>
                    <a:pt x="134" y="601"/>
                    <a:pt x="434" y="801"/>
                  </a:cubicBezTo>
                  <a:cubicBezTo>
                    <a:pt x="734" y="601"/>
                    <a:pt x="901" y="401"/>
                    <a:pt x="901" y="201"/>
                  </a:cubicBezTo>
                  <a:cubicBezTo>
                    <a:pt x="901" y="101"/>
                    <a:pt x="801" y="1"/>
                    <a:pt x="668" y="1"/>
                  </a:cubicBezTo>
                  <a:cubicBezTo>
                    <a:pt x="684" y="117"/>
                    <a:pt x="559" y="176"/>
                    <a:pt x="438" y="176"/>
                  </a:cubicBezTo>
                  <a:cubicBezTo>
                    <a:pt x="317" y="176"/>
                    <a:pt x="201" y="117"/>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 name="Google Shape;1011;p45"/>
            <p:cNvSpPr/>
            <p:nvPr/>
          </p:nvSpPr>
          <p:spPr>
            <a:xfrm>
              <a:off x="4691850" y="3449575"/>
              <a:ext cx="22550" cy="20050"/>
            </a:xfrm>
            <a:custGeom>
              <a:rect b="b" l="l" r="r" t="t"/>
              <a:pathLst>
                <a:path extrusionOk="0" h="802" w="902">
                  <a:moveTo>
                    <a:pt x="234" y="1"/>
                  </a:moveTo>
                  <a:cubicBezTo>
                    <a:pt x="101" y="1"/>
                    <a:pt x="1" y="101"/>
                    <a:pt x="1" y="201"/>
                  </a:cubicBezTo>
                  <a:cubicBezTo>
                    <a:pt x="1" y="401"/>
                    <a:pt x="134" y="601"/>
                    <a:pt x="434" y="801"/>
                  </a:cubicBezTo>
                  <a:cubicBezTo>
                    <a:pt x="768" y="601"/>
                    <a:pt x="901" y="401"/>
                    <a:pt x="901" y="201"/>
                  </a:cubicBezTo>
                  <a:cubicBezTo>
                    <a:pt x="901" y="101"/>
                    <a:pt x="801" y="1"/>
                    <a:pt x="668" y="1"/>
                  </a:cubicBezTo>
                  <a:cubicBezTo>
                    <a:pt x="554" y="1"/>
                    <a:pt x="465" y="97"/>
                    <a:pt x="441" y="209"/>
                  </a:cubicBezTo>
                  <a:lnTo>
                    <a:pt x="441" y="209"/>
                  </a:lnTo>
                  <a:cubicBezTo>
                    <a:pt x="437" y="97"/>
                    <a:pt x="348"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 name="Google Shape;1012;p45"/>
            <p:cNvSpPr/>
            <p:nvPr/>
          </p:nvSpPr>
          <p:spPr>
            <a:xfrm>
              <a:off x="4795250" y="3449575"/>
              <a:ext cx="22550" cy="20050"/>
            </a:xfrm>
            <a:custGeom>
              <a:rect b="b" l="l" r="r" t="t"/>
              <a:pathLst>
                <a:path extrusionOk="0" h="802" w="902">
                  <a:moveTo>
                    <a:pt x="234" y="1"/>
                  </a:moveTo>
                  <a:cubicBezTo>
                    <a:pt x="101" y="1"/>
                    <a:pt x="1" y="101"/>
                    <a:pt x="1" y="201"/>
                  </a:cubicBezTo>
                  <a:cubicBezTo>
                    <a:pt x="1" y="401"/>
                    <a:pt x="134" y="601"/>
                    <a:pt x="468" y="801"/>
                  </a:cubicBezTo>
                  <a:cubicBezTo>
                    <a:pt x="768" y="601"/>
                    <a:pt x="902" y="401"/>
                    <a:pt x="902" y="201"/>
                  </a:cubicBezTo>
                  <a:cubicBezTo>
                    <a:pt x="902" y="101"/>
                    <a:pt x="802" y="1"/>
                    <a:pt x="668" y="1"/>
                  </a:cubicBezTo>
                  <a:cubicBezTo>
                    <a:pt x="685" y="117"/>
                    <a:pt x="568" y="176"/>
                    <a:pt x="451" y="176"/>
                  </a:cubicBezTo>
                  <a:cubicBezTo>
                    <a:pt x="335" y="176"/>
                    <a:pt x="218" y="117"/>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 name="Google Shape;1013;p45"/>
            <p:cNvSpPr/>
            <p:nvPr/>
          </p:nvSpPr>
          <p:spPr>
            <a:xfrm>
              <a:off x="4898675" y="3449575"/>
              <a:ext cx="22525" cy="20050"/>
            </a:xfrm>
            <a:custGeom>
              <a:rect b="b" l="l" r="r" t="t"/>
              <a:pathLst>
                <a:path extrusionOk="0" h="802" w="901">
                  <a:moveTo>
                    <a:pt x="234" y="1"/>
                  </a:moveTo>
                  <a:cubicBezTo>
                    <a:pt x="100" y="1"/>
                    <a:pt x="0" y="101"/>
                    <a:pt x="0" y="201"/>
                  </a:cubicBezTo>
                  <a:cubicBezTo>
                    <a:pt x="0" y="401"/>
                    <a:pt x="167" y="601"/>
                    <a:pt x="467" y="801"/>
                  </a:cubicBezTo>
                  <a:cubicBezTo>
                    <a:pt x="767" y="601"/>
                    <a:pt x="901" y="401"/>
                    <a:pt x="901" y="201"/>
                  </a:cubicBezTo>
                  <a:cubicBezTo>
                    <a:pt x="901" y="101"/>
                    <a:pt x="801" y="1"/>
                    <a:pt x="701" y="1"/>
                  </a:cubicBezTo>
                  <a:cubicBezTo>
                    <a:pt x="717" y="117"/>
                    <a:pt x="592" y="176"/>
                    <a:pt x="467" y="176"/>
                  </a:cubicBezTo>
                  <a:cubicBezTo>
                    <a:pt x="342" y="176"/>
                    <a:pt x="217" y="117"/>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45"/>
            <p:cNvSpPr/>
            <p:nvPr/>
          </p:nvSpPr>
          <p:spPr>
            <a:xfrm>
              <a:off x="5002900" y="3449575"/>
              <a:ext cx="21725" cy="20050"/>
            </a:xfrm>
            <a:custGeom>
              <a:rect b="b" l="l" r="r" t="t"/>
              <a:pathLst>
                <a:path extrusionOk="0" h="802" w="869">
                  <a:moveTo>
                    <a:pt x="201" y="1"/>
                  </a:moveTo>
                  <a:cubicBezTo>
                    <a:pt x="101" y="1"/>
                    <a:pt x="1" y="101"/>
                    <a:pt x="1" y="201"/>
                  </a:cubicBezTo>
                  <a:cubicBezTo>
                    <a:pt x="1" y="401"/>
                    <a:pt x="134" y="601"/>
                    <a:pt x="435" y="801"/>
                  </a:cubicBezTo>
                  <a:cubicBezTo>
                    <a:pt x="735" y="601"/>
                    <a:pt x="868" y="401"/>
                    <a:pt x="868" y="201"/>
                  </a:cubicBezTo>
                  <a:cubicBezTo>
                    <a:pt x="868" y="101"/>
                    <a:pt x="768" y="1"/>
                    <a:pt x="668" y="1"/>
                  </a:cubicBezTo>
                  <a:cubicBezTo>
                    <a:pt x="535" y="1"/>
                    <a:pt x="435" y="134"/>
                    <a:pt x="435" y="267"/>
                  </a:cubicBezTo>
                  <a:cubicBezTo>
                    <a:pt x="435" y="134"/>
                    <a:pt x="334" y="1"/>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 name="Google Shape;1015;p45"/>
            <p:cNvSpPr/>
            <p:nvPr/>
          </p:nvSpPr>
          <p:spPr>
            <a:xfrm>
              <a:off x="5106325" y="3449575"/>
              <a:ext cx="7525" cy="17550"/>
            </a:xfrm>
            <a:custGeom>
              <a:rect b="b" l="l" r="r" t="t"/>
              <a:pathLst>
                <a:path extrusionOk="0" h="702" w="301">
                  <a:moveTo>
                    <a:pt x="134" y="1"/>
                  </a:moveTo>
                  <a:cubicBezTo>
                    <a:pt x="34" y="34"/>
                    <a:pt x="0" y="134"/>
                    <a:pt x="0" y="201"/>
                  </a:cubicBezTo>
                  <a:cubicBezTo>
                    <a:pt x="0" y="401"/>
                    <a:pt x="134" y="568"/>
                    <a:pt x="300" y="701"/>
                  </a:cubicBezTo>
                  <a:cubicBezTo>
                    <a:pt x="234" y="468"/>
                    <a:pt x="200" y="234"/>
                    <a:pt x="1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 name="Google Shape;1016;p45"/>
            <p:cNvSpPr/>
            <p:nvPr/>
          </p:nvSpPr>
          <p:spPr>
            <a:xfrm>
              <a:off x="4433325" y="3379525"/>
              <a:ext cx="21725" cy="20050"/>
            </a:xfrm>
            <a:custGeom>
              <a:rect b="b" l="l" r="r" t="t"/>
              <a:pathLst>
                <a:path extrusionOk="0" h="802" w="869">
                  <a:moveTo>
                    <a:pt x="201" y="1"/>
                  </a:moveTo>
                  <a:cubicBezTo>
                    <a:pt x="101" y="1"/>
                    <a:pt x="1" y="101"/>
                    <a:pt x="1" y="201"/>
                  </a:cubicBezTo>
                  <a:cubicBezTo>
                    <a:pt x="1" y="401"/>
                    <a:pt x="134" y="601"/>
                    <a:pt x="435" y="801"/>
                  </a:cubicBezTo>
                  <a:cubicBezTo>
                    <a:pt x="735" y="601"/>
                    <a:pt x="868" y="401"/>
                    <a:pt x="868" y="201"/>
                  </a:cubicBezTo>
                  <a:cubicBezTo>
                    <a:pt x="868" y="101"/>
                    <a:pt x="768" y="1"/>
                    <a:pt x="668" y="1"/>
                  </a:cubicBezTo>
                  <a:cubicBezTo>
                    <a:pt x="535" y="1"/>
                    <a:pt x="435" y="134"/>
                    <a:pt x="435" y="267"/>
                  </a:cubicBezTo>
                  <a:cubicBezTo>
                    <a:pt x="435" y="134"/>
                    <a:pt x="335" y="1"/>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 name="Google Shape;1017;p45"/>
            <p:cNvSpPr/>
            <p:nvPr/>
          </p:nvSpPr>
          <p:spPr>
            <a:xfrm>
              <a:off x="4536750" y="3379525"/>
              <a:ext cx="22525" cy="20050"/>
            </a:xfrm>
            <a:custGeom>
              <a:rect b="b" l="l" r="r" t="t"/>
              <a:pathLst>
                <a:path extrusionOk="0" h="802" w="901">
                  <a:moveTo>
                    <a:pt x="234" y="1"/>
                  </a:moveTo>
                  <a:cubicBezTo>
                    <a:pt x="100" y="1"/>
                    <a:pt x="0" y="101"/>
                    <a:pt x="0" y="201"/>
                  </a:cubicBezTo>
                  <a:cubicBezTo>
                    <a:pt x="0" y="401"/>
                    <a:pt x="134" y="601"/>
                    <a:pt x="434" y="801"/>
                  </a:cubicBezTo>
                  <a:cubicBezTo>
                    <a:pt x="734" y="601"/>
                    <a:pt x="901" y="401"/>
                    <a:pt x="901" y="201"/>
                  </a:cubicBezTo>
                  <a:cubicBezTo>
                    <a:pt x="901" y="101"/>
                    <a:pt x="801" y="1"/>
                    <a:pt x="667" y="1"/>
                  </a:cubicBezTo>
                  <a:cubicBezTo>
                    <a:pt x="534" y="1"/>
                    <a:pt x="434" y="134"/>
                    <a:pt x="434" y="267"/>
                  </a:cubicBezTo>
                  <a:cubicBezTo>
                    <a:pt x="434" y="134"/>
                    <a:pt x="334"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45"/>
            <p:cNvSpPr/>
            <p:nvPr/>
          </p:nvSpPr>
          <p:spPr>
            <a:xfrm>
              <a:off x="4640150" y="3379525"/>
              <a:ext cx="22550" cy="20050"/>
            </a:xfrm>
            <a:custGeom>
              <a:rect b="b" l="l" r="r" t="t"/>
              <a:pathLst>
                <a:path extrusionOk="0" h="802" w="902">
                  <a:moveTo>
                    <a:pt x="234" y="1"/>
                  </a:moveTo>
                  <a:cubicBezTo>
                    <a:pt x="101" y="1"/>
                    <a:pt x="1" y="101"/>
                    <a:pt x="1" y="201"/>
                  </a:cubicBezTo>
                  <a:cubicBezTo>
                    <a:pt x="1" y="401"/>
                    <a:pt x="134" y="601"/>
                    <a:pt x="434" y="801"/>
                  </a:cubicBezTo>
                  <a:cubicBezTo>
                    <a:pt x="768" y="601"/>
                    <a:pt x="901" y="401"/>
                    <a:pt x="901" y="201"/>
                  </a:cubicBezTo>
                  <a:cubicBezTo>
                    <a:pt x="901" y="101"/>
                    <a:pt x="801" y="1"/>
                    <a:pt x="668" y="1"/>
                  </a:cubicBezTo>
                  <a:cubicBezTo>
                    <a:pt x="534" y="1"/>
                    <a:pt x="434" y="134"/>
                    <a:pt x="434" y="267"/>
                  </a:cubicBezTo>
                  <a:cubicBezTo>
                    <a:pt x="434" y="134"/>
                    <a:pt x="334"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45"/>
            <p:cNvSpPr/>
            <p:nvPr/>
          </p:nvSpPr>
          <p:spPr>
            <a:xfrm>
              <a:off x="4743550" y="3379525"/>
              <a:ext cx="22550" cy="20050"/>
            </a:xfrm>
            <a:custGeom>
              <a:rect b="b" l="l" r="r" t="t"/>
              <a:pathLst>
                <a:path extrusionOk="0" h="802" w="902">
                  <a:moveTo>
                    <a:pt x="234" y="1"/>
                  </a:moveTo>
                  <a:cubicBezTo>
                    <a:pt x="101" y="1"/>
                    <a:pt x="1" y="101"/>
                    <a:pt x="1" y="201"/>
                  </a:cubicBezTo>
                  <a:cubicBezTo>
                    <a:pt x="1" y="401"/>
                    <a:pt x="134" y="601"/>
                    <a:pt x="434" y="801"/>
                  </a:cubicBezTo>
                  <a:cubicBezTo>
                    <a:pt x="735" y="601"/>
                    <a:pt x="901" y="401"/>
                    <a:pt x="901" y="201"/>
                  </a:cubicBezTo>
                  <a:cubicBezTo>
                    <a:pt x="901" y="101"/>
                    <a:pt x="801" y="1"/>
                    <a:pt x="668" y="1"/>
                  </a:cubicBezTo>
                  <a:cubicBezTo>
                    <a:pt x="535" y="1"/>
                    <a:pt x="434" y="134"/>
                    <a:pt x="434" y="267"/>
                  </a:cubicBezTo>
                  <a:cubicBezTo>
                    <a:pt x="434" y="134"/>
                    <a:pt x="334"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45"/>
            <p:cNvSpPr/>
            <p:nvPr/>
          </p:nvSpPr>
          <p:spPr>
            <a:xfrm>
              <a:off x="4847800" y="3379525"/>
              <a:ext cx="22550" cy="20050"/>
            </a:xfrm>
            <a:custGeom>
              <a:rect b="b" l="l" r="r" t="t"/>
              <a:pathLst>
                <a:path extrusionOk="0" h="802" w="902">
                  <a:moveTo>
                    <a:pt x="201" y="1"/>
                  </a:moveTo>
                  <a:cubicBezTo>
                    <a:pt x="101" y="1"/>
                    <a:pt x="0" y="101"/>
                    <a:pt x="0" y="201"/>
                  </a:cubicBezTo>
                  <a:cubicBezTo>
                    <a:pt x="0" y="401"/>
                    <a:pt x="134" y="601"/>
                    <a:pt x="434" y="801"/>
                  </a:cubicBezTo>
                  <a:cubicBezTo>
                    <a:pt x="734" y="601"/>
                    <a:pt x="901" y="401"/>
                    <a:pt x="901" y="201"/>
                  </a:cubicBezTo>
                  <a:cubicBezTo>
                    <a:pt x="901" y="101"/>
                    <a:pt x="768" y="1"/>
                    <a:pt x="668" y="1"/>
                  </a:cubicBezTo>
                  <a:cubicBezTo>
                    <a:pt x="534" y="1"/>
                    <a:pt x="434" y="134"/>
                    <a:pt x="434" y="267"/>
                  </a:cubicBezTo>
                  <a:cubicBezTo>
                    <a:pt x="434" y="134"/>
                    <a:pt x="334" y="1"/>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45"/>
            <p:cNvSpPr/>
            <p:nvPr/>
          </p:nvSpPr>
          <p:spPr>
            <a:xfrm>
              <a:off x="4950375" y="3379525"/>
              <a:ext cx="22550" cy="20050"/>
            </a:xfrm>
            <a:custGeom>
              <a:rect b="b" l="l" r="r" t="t"/>
              <a:pathLst>
                <a:path extrusionOk="0" h="802" w="902">
                  <a:moveTo>
                    <a:pt x="234" y="1"/>
                  </a:moveTo>
                  <a:cubicBezTo>
                    <a:pt x="100" y="1"/>
                    <a:pt x="0" y="101"/>
                    <a:pt x="34" y="201"/>
                  </a:cubicBezTo>
                  <a:cubicBezTo>
                    <a:pt x="34" y="401"/>
                    <a:pt x="167" y="601"/>
                    <a:pt x="467" y="801"/>
                  </a:cubicBezTo>
                  <a:cubicBezTo>
                    <a:pt x="768" y="601"/>
                    <a:pt x="901" y="401"/>
                    <a:pt x="901" y="201"/>
                  </a:cubicBezTo>
                  <a:cubicBezTo>
                    <a:pt x="901" y="101"/>
                    <a:pt x="801" y="1"/>
                    <a:pt x="668" y="1"/>
                  </a:cubicBezTo>
                  <a:cubicBezTo>
                    <a:pt x="567" y="1"/>
                    <a:pt x="467" y="134"/>
                    <a:pt x="467" y="267"/>
                  </a:cubicBezTo>
                  <a:cubicBezTo>
                    <a:pt x="467" y="134"/>
                    <a:pt x="367"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45"/>
            <p:cNvSpPr/>
            <p:nvPr/>
          </p:nvSpPr>
          <p:spPr>
            <a:xfrm>
              <a:off x="5054625" y="3379525"/>
              <a:ext cx="21700" cy="20050"/>
            </a:xfrm>
            <a:custGeom>
              <a:rect b="b" l="l" r="r" t="t"/>
              <a:pathLst>
                <a:path extrusionOk="0" h="802" w="868">
                  <a:moveTo>
                    <a:pt x="200" y="1"/>
                  </a:moveTo>
                  <a:cubicBezTo>
                    <a:pt x="100" y="1"/>
                    <a:pt x="0" y="101"/>
                    <a:pt x="0" y="201"/>
                  </a:cubicBezTo>
                  <a:cubicBezTo>
                    <a:pt x="0" y="401"/>
                    <a:pt x="133" y="601"/>
                    <a:pt x="434" y="801"/>
                  </a:cubicBezTo>
                  <a:cubicBezTo>
                    <a:pt x="734" y="601"/>
                    <a:pt x="867" y="401"/>
                    <a:pt x="867" y="201"/>
                  </a:cubicBezTo>
                  <a:cubicBezTo>
                    <a:pt x="867" y="101"/>
                    <a:pt x="767" y="1"/>
                    <a:pt x="667" y="1"/>
                  </a:cubicBezTo>
                  <a:cubicBezTo>
                    <a:pt x="534" y="1"/>
                    <a:pt x="434" y="134"/>
                    <a:pt x="434" y="267"/>
                  </a:cubicBezTo>
                  <a:cubicBezTo>
                    <a:pt x="434" y="134"/>
                    <a:pt x="334" y="1"/>
                    <a:pt x="20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45"/>
            <p:cNvSpPr/>
            <p:nvPr/>
          </p:nvSpPr>
          <p:spPr>
            <a:xfrm>
              <a:off x="4396650" y="3595525"/>
              <a:ext cx="6700" cy="17525"/>
            </a:xfrm>
            <a:custGeom>
              <a:rect b="b" l="l" r="r" t="t"/>
              <a:pathLst>
                <a:path extrusionOk="0" h="701" w="268">
                  <a:moveTo>
                    <a:pt x="67" y="0"/>
                  </a:moveTo>
                  <a:cubicBezTo>
                    <a:pt x="34" y="234"/>
                    <a:pt x="0" y="467"/>
                    <a:pt x="0" y="701"/>
                  </a:cubicBezTo>
                  <a:cubicBezTo>
                    <a:pt x="134" y="601"/>
                    <a:pt x="267" y="400"/>
                    <a:pt x="267" y="234"/>
                  </a:cubicBezTo>
                  <a:cubicBezTo>
                    <a:pt x="267" y="100"/>
                    <a:pt x="200" y="0"/>
                    <a:pt x="6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45"/>
            <p:cNvSpPr/>
            <p:nvPr/>
          </p:nvSpPr>
          <p:spPr>
            <a:xfrm>
              <a:off x="4485050" y="3595525"/>
              <a:ext cx="22525" cy="20025"/>
            </a:xfrm>
            <a:custGeom>
              <a:rect b="b" l="l" r="r" t="t"/>
              <a:pathLst>
                <a:path extrusionOk="0" h="801" w="901">
                  <a:moveTo>
                    <a:pt x="200" y="0"/>
                  </a:moveTo>
                  <a:cubicBezTo>
                    <a:pt x="100" y="0"/>
                    <a:pt x="0" y="100"/>
                    <a:pt x="0" y="234"/>
                  </a:cubicBezTo>
                  <a:cubicBezTo>
                    <a:pt x="0" y="400"/>
                    <a:pt x="134" y="601"/>
                    <a:pt x="434" y="801"/>
                  </a:cubicBezTo>
                  <a:cubicBezTo>
                    <a:pt x="734" y="601"/>
                    <a:pt x="901" y="400"/>
                    <a:pt x="901" y="234"/>
                  </a:cubicBezTo>
                  <a:cubicBezTo>
                    <a:pt x="901" y="100"/>
                    <a:pt x="767" y="0"/>
                    <a:pt x="667" y="0"/>
                  </a:cubicBezTo>
                  <a:cubicBezTo>
                    <a:pt x="534" y="0"/>
                    <a:pt x="434" y="134"/>
                    <a:pt x="434" y="267"/>
                  </a:cubicBezTo>
                  <a:cubicBezTo>
                    <a:pt x="434" y="134"/>
                    <a:pt x="334" y="0"/>
                    <a:pt x="2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45"/>
            <p:cNvSpPr/>
            <p:nvPr/>
          </p:nvSpPr>
          <p:spPr>
            <a:xfrm>
              <a:off x="4588450" y="3595525"/>
              <a:ext cx="22550" cy="20025"/>
            </a:xfrm>
            <a:custGeom>
              <a:rect b="b" l="l" r="r" t="t"/>
              <a:pathLst>
                <a:path extrusionOk="0" h="801" w="902">
                  <a:moveTo>
                    <a:pt x="234" y="0"/>
                  </a:moveTo>
                  <a:cubicBezTo>
                    <a:pt x="100" y="0"/>
                    <a:pt x="0" y="100"/>
                    <a:pt x="0" y="234"/>
                  </a:cubicBezTo>
                  <a:cubicBezTo>
                    <a:pt x="0" y="400"/>
                    <a:pt x="134" y="601"/>
                    <a:pt x="434" y="801"/>
                  </a:cubicBezTo>
                  <a:cubicBezTo>
                    <a:pt x="734" y="601"/>
                    <a:pt x="901" y="400"/>
                    <a:pt x="901" y="234"/>
                  </a:cubicBezTo>
                  <a:cubicBezTo>
                    <a:pt x="901" y="100"/>
                    <a:pt x="801" y="0"/>
                    <a:pt x="668" y="0"/>
                  </a:cubicBezTo>
                  <a:cubicBezTo>
                    <a:pt x="534" y="0"/>
                    <a:pt x="434" y="134"/>
                    <a:pt x="434" y="267"/>
                  </a:cubicBezTo>
                  <a:cubicBezTo>
                    <a:pt x="434" y="134"/>
                    <a:pt x="334"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45"/>
            <p:cNvSpPr/>
            <p:nvPr/>
          </p:nvSpPr>
          <p:spPr>
            <a:xfrm>
              <a:off x="4691850" y="3595525"/>
              <a:ext cx="22550" cy="20025"/>
            </a:xfrm>
            <a:custGeom>
              <a:rect b="b" l="l" r="r" t="t"/>
              <a:pathLst>
                <a:path extrusionOk="0" h="801" w="902">
                  <a:moveTo>
                    <a:pt x="234" y="0"/>
                  </a:moveTo>
                  <a:cubicBezTo>
                    <a:pt x="101" y="0"/>
                    <a:pt x="1" y="100"/>
                    <a:pt x="1" y="234"/>
                  </a:cubicBezTo>
                  <a:cubicBezTo>
                    <a:pt x="1" y="400"/>
                    <a:pt x="134" y="601"/>
                    <a:pt x="434" y="801"/>
                  </a:cubicBezTo>
                  <a:cubicBezTo>
                    <a:pt x="768" y="601"/>
                    <a:pt x="901" y="400"/>
                    <a:pt x="901" y="234"/>
                  </a:cubicBezTo>
                  <a:cubicBezTo>
                    <a:pt x="901" y="100"/>
                    <a:pt x="801" y="0"/>
                    <a:pt x="668" y="0"/>
                  </a:cubicBezTo>
                  <a:cubicBezTo>
                    <a:pt x="534" y="0"/>
                    <a:pt x="434" y="134"/>
                    <a:pt x="434" y="267"/>
                  </a:cubicBezTo>
                  <a:cubicBezTo>
                    <a:pt x="434" y="134"/>
                    <a:pt x="368"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 name="Google Shape;1027;p45"/>
            <p:cNvSpPr/>
            <p:nvPr/>
          </p:nvSpPr>
          <p:spPr>
            <a:xfrm>
              <a:off x="4795250" y="3595525"/>
              <a:ext cx="22550" cy="20025"/>
            </a:xfrm>
            <a:custGeom>
              <a:rect b="b" l="l" r="r" t="t"/>
              <a:pathLst>
                <a:path extrusionOk="0" h="801" w="902">
                  <a:moveTo>
                    <a:pt x="234" y="0"/>
                  </a:moveTo>
                  <a:cubicBezTo>
                    <a:pt x="101" y="0"/>
                    <a:pt x="1" y="100"/>
                    <a:pt x="1" y="234"/>
                  </a:cubicBezTo>
                  <a:cubicBezTo>
                    <a:pt x="1" y="400"/>
                    <a:pt x="134" y="601"/>
                    <a:pt x="468" y="801"/>
                  </a:cubicBezTo>
                  <a:cubicBezTo>
                    <a:pt x="768" y="601"/>
                    <a:pt x="902" y="400"/>
                    <a:pt x="902" y="234"/>
                  </a:cubicBezTo>
                  <a:cubicBezTo>
                    <a:pt x="902" y="100"/>
                    <a:pt x="802" y="0"/>
                    <a:pt x="668" y="0"/>
                  </a:cubicBezTo>
                  <a:cubicBezTo>
                    <a:pt x="568" y="0"/>
                    <a:pt x="468" y="134"/>
                    <a:pt x="468" y="267"/>
                  </a:cubicBezTo>
                  <a:cubicBezTo>
                    <a:pt x="468" y="134"/>
                    <a:pt x="368"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45"/>
            <p:cNvSpPr/>
            <p:nvPr/>
          </p:nvSpPr>
          <p:spPr>
            <a:xfrm>
              <a:off x="4898675" y="3595525"/>
              <a:ext cx="22525" cy="20025"/>
            </a:xfrm>
            <a:custGeom>
              <a:rect b="b" l="l" r="r" t="t"/>
              <a:pathLst>
                <a:path extrusionOk="0" h="801" w="901">
                  <a:moveTo>
                    <a:pt x="234" y="0"/>
                  </a:moveTo>
                  <a:cubicBezTo>
                    <a:pt x="100" y="0"/>
                    <a:pt x="0" y="100"/>
                    <a:pt x="0" y="234"/>
                  </a:cubicBezTo>
                  <a:cubicBezTo>
                    <a:pt x="0" y="400"/>
                    <a:pt x="167" y="601"/>
                    <a:pt x="467" y="801"/>
                  </a:cubicBezTo>
                  <a:cubicBezTo>
                    <a:pt x="767" y="601"/>
                    <a:pt x="901" y="400"/>
                    <a:pt x="901" y="234"/>
                  </a:cubicBezTo>
                  <a:cubicBezTo>
                    <a:pt x="901" y="100"/>
                    <a:pt x="801" y="0"/>
                    <a:pt x="701" y="0"/>
                  </a:cubicBezTo>
                  <a:cubicBezTo>
                    <a:pt x="567" y="0"/>
                    <a:pt x="467" y="134"/>
                    <a:pt x="467" y="267"/>
                  </a:cubicBezTo>
                  <a:cubicBezTo>
                    <a:pt x="467" y="134"/>
                    <a:pt x="367"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 name="Google Shape;1029;p45"/>
            <p:cNvSpPr/>
            <p:nvPr/>
          </p:nvSpPr>
          <p:spPr>
            <a:xfrm>
              <a:off x="5002900" y="3595525"/>
              <a:ext cx="21725" cy="20025"/>
            </a:xfrm>
            <a:custGeom>
              <a:rect b="b" l="l" r="r" t="t"/>
              <a:pathLst>
                <a:path extrusionOk="0" h="801" w="869">
                  <a:moveTo>
                    <a:pt x="201" y="0"/>
                  </a:moveTo>
                  <a:cubicBezTo>
                    <a:pt x="101" y="0"/>
                    <a:pt x="1" y="100"/>
                    <a:pt x="1" y="234"/>
                  </a:cubicBezTo>
                  <a:cubicBezTo>
                    <a:pt x="1" y="400"/>
                    <a:pt x="134" y="601"/>
                    <a:pt x="435" y="801"/>
                  </a:cubicBezTo>
                  <a:cubicBezTo>
                    <a:pt x="735" y="601"/>
                    <a:pt x="868" y="400"/>
                    <a:pt x="868" y="234"/>
                  </a:cubicBezTo>
                  <a:cubicBezTo>
                    <a:pt x="868" y="100"/>
                    <a:pt x="768" y="0"/>
                    <a:pt x="668" y="0"/>
                  </a:cubicBezTo>
                  <a:cubicBezTo>
                    <a:pt x="535" y="0"/>
                    <a:pt x="435" y="134"/>
                    <a:pt x="435" y="267"/>
                  </a:cubicBezTo>
                  <a:cubicBezTo>
                    <a:pt x="435" y="134"/>
                    <a:pt x="334" y="0"/>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 name="Google Shape;1030;p45"/>
            <p:cNvSpPr/>
            <p:nvPr/>
          </p:nvSpPr>
          <p:spPr>
            <a:xfrm>
              <a:off x="5106325" y="3595525"/>
              <a:ext cx="22525" cy="20025"/>
            </a:xfrm>
            <a:custGeom>
              <a:rect b="b" l="l" r="r" t="t"/>
              <a:pathLst>
                <a:path extrusionOk="0" h="801" w="901">
                  <a:moveTo>
                    <a:pt x="200" y="0"/>
                  </a:moveTo>
                  <a:cubicBezTo>
                    <a:pt x="100" y="0"/>
                    <a:pt x="0" y="100"/>
                    <a:pt x="0" y="234"/>
                  </a:cubicBezTo>
                  <a:cubicBezTo>
                    <a:pt x="0" y="400"/>
                    <a:pt x="134" y="601"/>
                    <a:pt x="434" y="801"/>
                  </a:cubicBezTo>
                  <a:cubicBezTo>
                    <a:pt x="734" y="601"/>
                    <a:pt x="901" y="400"/>
                    <a:pt x="901" y="234"/>
                  </a:cubicBezTo>
                  <a:cubicBezTo>
                    <a:pt x="867" y="100"/>
                    <a:pt x="767" y="0"/>
                    <a:pt x="667" y="0"/>
                  </a:cubicBezTo>
                  <a:cubicBezTo>
                    <a:pt x="534" y="0"/>
                    <a:pt x="434" y="134"/>
                    <a:pt x="434" y="267"/>
                  </a:cubicBezTo>
                  <a:cubicBezTo>
                    <a:pt x="434" y="134"/>
                    <a:pt x="334" y="0"/>
                    <a:pt x="2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 name="Google Shape;1031;p45"/>
            <p:cNvSpPr/>
            <p:nvPr/>
          </p:nvSpPr>
          <p:spPr>
            <a:xfrm>
              <a:off x="4433325" y="3525475"/>
              <a:ext cx="21725" cy="20025"/>
            </a:xfrm>
            <a:custGeom>
              <a:rect b="b" l="l" r="r" t="t"/>
              <a:pathLst>
                <a:path extrusionOk="0" h="801" w="869">
                  <a:moveTo>
                    <a:pt x="201" y="0"/>
                  </a:moveTo>
                  <a:cubicBezTo>
                    <a:pt x="101" y="0"/>
                    <a:pt x="1" y="100"/>
                    <a:pt x="1" y="200"/>
                  </a:cubicBezTo>
                  <a:cubicBezTo>
                    <a:pt x="1" y="400"/>
                    <a:pt x="134" y="601"/>
                    <a:pt x="435" y="801"/>
                  </a:cubicBezTo>
                  <a:cubicBezTo>
                    <a:pt x="735" y="601"/>
                    <a:pt x="868" y="400"/>
                    <a:pt x="868" y="200"/>
                  </a:cubicBezTo>
                  <a:cubicBezTo>
                    <a:pt x="868" y="100"/>
                    <a:pt x="768" y="0"/>
                    <a:pt x="668" y="0"/>
                  </a:cubicBezTo>
                  <a:cubicBezTo>
                    <a:pt x="685" y="117"/>
                    <a:pt x="560" y="175"/>
                    <a:pt x="435" y="175"/>
                  </a:cubicBezTo>
                  <a:cubicBezTo>
                    <a:pt x="310" y="175"/>
                    <a:pt x="184" y="117"/>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 name="Google Shape;1032;p45"/>
            <p:cNvSpPr/>
            <p:nvPr/>
          </p:nvSpPr>
          <p:spPr>
            <a:xfrm>
              <a:off x="4536750" y="3525475"/>
              <a:ext cx="22525" cy="20025"/>
            </a:xfrm>
            <a:custGeom>
              <a:rect b="b" l="l" r="r" t="t"/>
              <a:pathLst>
                <a:path extrusionOk="0" h="801" w="901">
                  <a:moveTo>
                    <a:pt x="234" y="0"/>
                  </a:moveTo>
                  <a:cubicBezTo>
                    <a:pt x="100" y="0"/>
                    <a:pt x="0" y="100"/>
                    <a:pt x="0" y="200"/>
                  </a:cubicBezTo>
                  <a:cubicBezTo>
                    <a:pt x="0" y="400"/>
                    <a:pt x="134" y="601"/>
                    <a:pt x="434" y="801"/>
                  </a:cubicBezTo>
                  <a:cubicBezTo>
                    <a:pt x="734" y="601"/>
                    <a:pt x="901" y="400"/>
                    <a:pt x="901" y="200"/>
                  </a:cubicBezTo>
                  <a:cubicBezTo>
                    <a:pt x="901" y="100"/>
                    <a:pt x="801" y="0"/>
                    <a:pt x="667" y="0"/>
                  </a:cubicBezTo>
                  <a:cubicBezTo>
                    <a:pt x="684" y="117"/>
                    <a:pt x="559" y="175"/>
                    <a:pt x="438" y="175"/>
                  </a:cubicBezTo>
                  <a:cubicBezTo>
                    <a:pt x="317" y="175"/>
                    <a:pt x="200" y="117"/>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 name="Google Shape;1033;p45"/>
            <p:cNvSpPr/>
            <p:nvPr/>
          </p:nvSpPr>
          <p:spPr>
            <a:xfrm>
              <a:off x="4640150" y="3525475"/>
              <a:ext cx="22550" cy="20025"/>
            </a:xfrm>
            <a:custGeom>
              <a:rect b="b" l="l" r="r" t="t"/>
              <a:pathLst>
                <a:path extrusionOk="0" h="801" w="902">
                  <a:moveTo>
                    <a:pt x="234" y="0"/>
                  </a:moveTo>
                  <a:cubicBezTo>
                    <a:pt x="101" y="0"/>
                    <a:pt x="1" y="100"/>
                    <a:pt x="1" y="200"/>
                  </a:cubicBezTo>
                  <a:cubicBezTo>
                    <a:pt x="1" y="400"/>
                    <a:pt x="134" y="601"/>
                    <a:pt x="434" y="801"/>
                  </a:cubicBezTo>
                  <a:cubicBezTo>
                    <a:pt x="768" y="601"/>
                    <a:pt x="901" y="400"/>
                    <a:pt x="901" y="200"/>
                  </a:cubicBezTo>
                  <a:cubicBezTo>
                    <a:pt x="901" y="100"/>
                    <a:pt x="801" y="0"/>
                    <a:pt x="668" y="0"/>
                  </a:cubicBezTo>
                  <a:cubicBezTo>
                    <a:pt x="534" y="0"/>
                    <a:pt x="434" y="134"/>
                    <a:pt x="434" y="267"/>
                  </a:cubicBezTo>
                  <a:cubicBezTo>
                    <a:pt x="434" y="134"/>
                    <a:pt x="367"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 name="Google Shape;1034;p45"/>
            <p:cNvSpPr/>
            <p:nvPr/>
          </p:nvSpPr>
          <p:spPr>
            <a:xfrm>
              <a:off x="4743550" y="3525475"/>
              <a:ext cx="22550" cy="20025"/>
            </a:xfrm>
            <a:custGeom>
              <a:rect b="b" l="l" r="r" t="t"/>
              <a:pathLst>
                <a:path extrusionOk="0" h="801" w="902">
                  <a:moveTo>
                    <a:pt x="234" y="0"/>
                  </a:moveTo>
                  <a:cubicBezTo>
                    <a:pt x="101" y="0"/>
                    <a:pt x="1" y="100"/>
                    <a:pt x="1" y="200"/>
                  </a:cubicBezTo>
                  <a:cubicBezTo>
                    <a:pt x="1" y="400"/>
                    <a:pt x="134" y="601"/>
                    <a:pt x="434" y="801"/>
                  </a:cubicBezTo>
                  <a:cubicBezTo>
                    <a:pt x="735" y="601"/>
                    <a:pt x="901" y="400"/>
                    <a:pt x="901" y="200"/>
                  </a:cubicBezTo>
                  <a:cubicBezTo>
                    <a:pt x="901" y="100"/>
                    <a:pt x="801" y="0"/>
                    <a:pt x="668" y="0"/>
                  </a:cubicBezTo>
                  <a:cubicBezTo>
                    <a:pt x="685" y="117"/>
                    <a:pt x="560" y="175"/>
                    <a:pt x="439" y="175"/>
                  </a:cubicBezTo>
                  <a:cubicBezTo>
                    <a:pt x="318" y="175"/>
                    <a:pt x="201" y="117"/>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45"/>
            <p:cNvSpPr/>
            <p:nvPr/>
          </p:nvSpPr>
          <p:spPr>
            <a:xfrm>
              <a:off x="4847800" y="3525475"/>
              <a:ext cx="22550" cy="20025"/>
            </a:xfrm>
            <a:custGeom>
              <a:rect b="b" l="l" r="r" t="t"/>
              <a:pathLst>
                <a:path extrusionOk="0" h="801" w="902">
                  <a:moveTo>
                    <a:pt x="201" y="0"/>
                  </a:moveTo>
                  <a:cubicBezTo>
                    <a:pt x="101" y="0"/>
                    <a:pt x="0" y="100"/>
                    <a:pt x="0" y="200"/>
                  </a:cubicBezTo>
                  <a:cubicBezTo>
                    <a:pt x="0" y="400"/>
                    <a:pt x="134" y="601"/>
                    <a:pt x="434" y="801"/>
                  </a:cubicBezTo>
                  <a:cubicBezTo>
                    <a:pt x="734" y="601"/>
                    <a:pt x="901" y="400"/>
                    <a:pt x="901" y="200"/>
                  </a:cubicBezTo>
                  <a:cubicBezTo>
                    <a:pt x="868" y="100"/>
                    <a:pt x="768" y="0"/>
                    <a:pt x="668" y="0"/>
                  </a:cubicBezTo>
                  <a:cubicBezTo>
                    <a:pt x="534" y="0"/>
                    <a:pt x="434" y="134"/>
                    <a:pt x="434" y="267"/>
                  </a:cubicBezTo>
                  <a:cubicBezTo>
                    <a:pt x="434" y="134"/>
                    <a:pt x="334" y="0"/>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45"/>
            <p:cNvSpPr/>
            <p:nvPr/>
          </p:nvSpPr>
          <p:spPr>
            <a:xfrm>
              <a:off x="4951200" y="3525475"/>
              <a:ext cx="21725" cy="20025"/>
            </a:xfrm>
            <a:custGeom>
              <a:rect b="b" l="l" r="r" t="t"/>
              <a:pathLst>
                <a:path extrusionOk="0" h="801" w="869">
                  <a:moveTo>
                    <a:pt x="201" y="0"/>
                  </a:moveTo>
                  <a:cubicBezTo>
                    <a:pt x="67" y="0"/>
                    <a:pt x="1" y="100"/>
                    <a:pt x="1" y="200"/>
                  </a:cubicBezTo>
                  <a:cubicBezTo>
                    <a:pt x="1" y="400"/>
                    <a:pt x="134" y="601"/>
                    <a:pt x="434" y="801"/>
                  </a:cubicBezTo>
                  <a:cubicBezTo>
                    <a:pt x="735" y="601"/>
                    <a:pt x="868" y="400"/>
                    <a:pt x="868" y="200"/>
                  </a:cubicBezTo>
                  <a:cubicBezTo>
                    <a:pt x="868" y="100"/>
                    <a:pt x="768" y="0"/>
                    <a:pt x="635" y="0"/>
                  </a:cubicBezTo>
                  <a:cubicBezTo>
                    <a:pt x="668" y="117"/>
                    <a:pt x="551" y="175"/>
                    <a:pt x="430" y="175"/>
                  </a:cubicBezTo>
                  <a:cubicBezTo>
                    <a:pt x="309" y="175"/>
                    <a:pt x="184" y="117"/>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 name="Google Shape;1037;p45"/>
            <p:cNvSpPr/>
            <p:nvPr/>
          </p:nvSpPr>
          <p:spPr>
            <a:xfrm>
              <a:off x="5054625" y="3525475"/>
              <a:ext cx="21700" cy="20025"/>
            </a:xfrm>
            <a:custGeom>
              <a:rect b="b" l="l" r="r" t="t"/>
              <a:pathLst>
                <a:path extrusionOk="0" h="801" w="868">
                  <a:moveTo>
                    <a:pt x="200" y="0"/>
                  </a:moveTo>
                  <a:cubicBezTo>
                    <a:pt x="100" y="0"/>
                    <a:pt x="0" y="100"/>
                    <a:pt x="0" y="200"/>
                  </a:cubicBezTo>
                  <a:cubicBezTo>
                    <a:pt x="0" y="400"/>
                    <a:pt x="133" y="601"/>
                    <a:pt x="434" y="801"/>
                  </a:cubicBezTo>
                  <a:cubicBezTo>
                    <a:pt x="734" y="601"/>
                    <a:pt x="867" y="400"/>
                    <a:pt x="867" y="200"/>
                  </a:cubicBezTo>
                  <a:cubicBezTo>
                    <a:pt x="867" y="100"/>
                    <a:pt x="767" y="0"/>
                    <a:pt x="667" y="0"/>
                  </a:cubicBezTo>
                  <a:cubicBezTo>
                    <a:pt x="684" y="117"/>
                    <a:pt x="559" y="175"/>
                    <a:pt x="434" y="175"/>
                  </a:cubicBezTo>
                  <a:cubicBezTo>
                    <a:pt x="309" y="175"/>
                    <a:pt x="184" y="117"/>
                    <a:pt x="2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 name="Google Shape;1038;p45"/>
            <p:cNvSpPr/>
            <p:nvPr/>
          </p:nvSpPr>
          <p:spPr>
            <a:xfrm>
              <a:off x="4381625" y="3741450"/>
              <a:ext cx="21725" cy="20050"/>
            </a:xfrm>
            <a:custGeom>
              <a:rect b="b" l="l" r="r" t="t"/>
              <a:pathLst>
                <a:path extrusionOk="0" h="802" w="869">
                  <a:moveTo>
                    <a:pt x="201" y="1"/>
                  </a:moveTo>
                  <a:cubicBezTo>
                    <a:pt x="101" y="1"/>
                    <a:pt x="1" y="101"/>
                    <a:pt x="1" y="234"/>
                  </a:cubicBezTo>
                  <a:cubicBezTo>
                    <a:pt x="1" y="401"/>
                    <a:pt x="134" y="601"/>
                    <a:pt x="434" y="801"/>
                  </a:cubicBezTo>
                  <a:cubicBezTo>
                    <a:pt x="735" y="601"/>
                    <a:pt x="868" y="401"/>
                    <a:pt x="868" y="234"/>
                  </a:cubicBezTo>
                  <a:cubicBezTo>
                    <a:pt x="868" y="101"/>
                    <a:pt x="768" y="1"/>
                    <a:pt x="668" y="1"/>
                  </a:cubicBezTo>
                  <a:cubicBezTo>
                    <a:pt x="685" y="117"/>
                    <a:pt x="560" y="176"/>
                    <a:pt x="434" y="176"/>
                  </a:cubicBezTo>
                  <a:cubicBezTo>
                    <a:pt x="309" y="176"/>
                    <a:pt x="184" y="117"/>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 name="Google Shape;1039;p45"/>
            <p:cNvSpPr/>
            <p:nvPr/>
          </p:nvSpPr>
          <p:spPr>
            <a:xfrm>
              <a:off x="4485050" y="3741450"/>
              <a:ext cx="22525" cy="20050"/>
            </a:xfrm>
            <a:custGeom>
              <a:rect b="b" l="l" r="r" t="t"/>
              <a:pathLst>
                <a:path extrusionOk="0" h="802" w="901">
                  <a:moveTo>
                    <a:pt x="200" y="1"/>
                  </a:moveTo>
                  <a:cubicBezTo>
                    <a:pt x="100" y="1"/>
                    <a:pt x="0" y="101"/>
                    <a:pt x="0" y="234"/>
                  </a:cubicBezTo>
                  <a:cubicBezTo>
                    <a:pt x="0" y="401"/>
                    <a:pt x="134" y="601"/>
                    <a:pt x="434" y="801"/>
                  </a:cubicBezTo>
                  <a:cubicBezTo>
                    <a:pt x="734" y="601"/>
                    <a:pt x="901" y="401"/>
                    <a:pt x="901" y="234"/>
                  </a:cubicBezTo>
                  <a:cubicBezTo>
                    <a:pt x="867" y="101"/>
                    <a:pt x="767" y="1"/>
                    <a:pt x="667" y="1"/>
                  </a:cubicBezTo>
                  <a:cubicBezTo>
                    <a:pt x="534" y="1"/>
                    <a:pt x="434" y="134"/>
                    <a:pt x="434" y="268"/>
                  </a:cubicBezTo>
                  <a:cubicBezTo>
                    <a:pt x="434" y="134"/>
                    <a:pt x="334" y="1"/>
                    <a:pt x="20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 name="Google Shape;1040;p45"/>
            <p:cNvSpPr/>
            <p:nvPr/>
          </p:nvSpPr>
          <p:spPr>
            <a:xfrm>
              <a:off x="4588450" y="3741450"/>
              <a:ext cx="22550" cy="20050"/>
            </a:xfrm>
            <a:custGeom>
              <a:rect b="b" l="l" r="r" t="t"/>
              <a:pathLst>
                <a:path extrusionOk="0" h="802" w="902">
                  <a:moveTo>
                    <a:pt x="234" y="1"/>
                  </a:moveTo>
                  <a:cubicBezTo>
                    <a:pt x="100" y="1"/>
                    <a:pt x="0" y="101"/>
                    <a:pt x="0" y="234"/>
                  </a:cubicBezTo>
                  <a:cubicBezTo>
                    <a:pt x="0" y="401"/>
                    <a:pt x="134" y="601"/>
                    <a:pt x="434" y="801"/>
                  </a:cubicBezTo>
                  <a:cubicBezTo>
                    <a:pt x="734" y="601"/>
                    <a:pt x="901" y="401"/>
                    <a:pt x="901" y="234"/>
                  </a:cubicBezTo>
                  <a:cubicBezTo>
                    <a:pt x="901" y="101"/>
                    <a:pt x="801" y="1"/>
                    <a:pt x="668" y="1"/>
                  </a:cubicBezTo>
                  <a:cubicBezTo>
                    <a:pt x="684" y="117"/>
                    <a:pt x="559" y="176"/>
                    <a:pt x="438" y="176"/>
                  </a:cubicBezTo>
                  <a:cubicBezTo>
                    <a:pt x="317" y="176"/>
                    <a:pt x="201" y="117"/>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 name="Google Shape;1041;p45"/>
            <p:cNvSpPr/>
            <p:nvPr/>
          </p:nvSpPr>
          <p:spPr>
            <a:xfrm>
              <a:off x="4691850" y="3741450"/>
              <a:ext cx="22550" cy="20050"/>
            </a:xfrm>
            <a:custGeom>
              <a:rect b="b" l="l" r="r" t="t"/>
              <a:pathLst>
                <a:path extrusionOk="0" h="802" w="902">
                  <a:moveTo>
                    <a:pt x="234" y="1"/>
                  </a:moveTo>
                  <a:cubicBezTo>
                    <a:pt x="101" y="1"/>
                    <a:pt x="1" y="101"/>
                    <a:pt x="1" y="234"/>
                  </a:cubicBezTo>
                  <a:cubicBezTo>
                    <a:pt x="1" y="401"/>
                    <a:pt x="134" y="601"/>
                    <a:pt x="434" y="801"/>
                  </a:cubicBezTo>
                  <a:cubicBezTo>
                    <a:pt x="768" y="601"/>
                    <a:pt x="901" y="401"/>
                    <a:pt x="901" y="234"/>
                  </a:cubicBezTo>
                  <a:cubicBezTo>
                    <a:pt x="901" y="101"/>
                    <a:pt x="801" y="1"/>
                    <a:pt x="668" y="1"/>
                  </a:cubicBezTo>
                  <a:cubicBezTo>
                    <a:pt x="554" y="1"/>
                    <a:pt x="465" y="97"/>
                    <a:pt x="441" y="209"/>
                  </a:cubicBezTo>
                  <a:lnTo>
                    <a:pt x="441" y="209"/>
                  </a:lnTo>
                  <a:cubicBezTo>
                    <a:pt x="437" y="97"/>
                    <a:pt x="348"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 name="Google Shape;1042;p45"/>
            <p:cNvSpPr/>
            <p:nvPr/>
          </p:nvSpPr>
          <p:spPr>
            <a:xfrm>
              <a:off x="4795250" y="3741450"/>
              <a:ext cx="22550" cy="20050"/>
            </a:xfrm>
            <a:custGeom>
              <a:rect b="b" l="l" r="r" t="t"/>
              <a:pathLst>
                <a:path extrusionOk="0" h="802" w="902">
                  <a:moveTo>
                    <a:pt x="234" y="1"/>
                  </a:moveTo>
                  <a:cubicBezTo>
                    <a:pt x="101" y="1"/>
                    <a:pt x="1" y="101"/>
                    <a:pt x="1" y="234"/>
                  </a:cubicBezTo>
                  <a:cubicBezTo>
                    <a:pt x="1" y="401"/>
                    <a:pt x="134" y="601"/>
                    <a:pt x="468" y="801"/>
                  </a:cubicBezTo>
                  <a:cubicBezTo>
                    <a:pt x="768" y="601"/>
                    <a:pt x="902" y="401"/>
                    <a:pt x="902" y="234"/>
                  </a:cubicBezTo>
                  <a:cubicBezTo>
                    <a:pt x="902" y="101"/>
                    <a:pt x="802" y="1"/>
                    <a:pt x="668" y="1"/>
                  </a:cubicBezTo>
                  <a:cubicBezTo>
                    <a:pt x="685" y="117"/>
                    <a:pt x="568" y="176"/>
                    <a:pt x="451" y="176"/>
                  </a:cubicBezTo>
                  <a:cubicBezTo>
                    <a:pt x="335" y="176"/>
                    <a:pt x="218" y="117"/>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45"/>
            <p:cNvSpPr/>
            <p:nvPr/>
          </p:nvSpPr>
          <p:spPr>
            <a:xfrm>
              <a:off x="4898675" y="3741450"/>
              <a:ext cx="22525" cy="20050"/>
            </a:xfrm>
            <a:custGeom>
              <a:rect b="b" l="l" r="r" t="t"/>
              <a:pathLst>
                <a:path extrusionOk="0" h="802" w="901">
                  <a:moveTo>
                    <a:pt x="234" y="1"/>
                  </a:moveTo>
                  <a:cubicBezTo>
                    <a:pt x="100" y="1"/>
                    <a:pt x="0" y="101"/>
                    <a:pt x="0" y="234"/>
                  </a:cubicBezTo>
                  <a:cubicBezTo>
                    <a:pt x="0" y="401"/>
                    <a:pt x="167" y="601"/>
                    <a:pt x="467" y="801"/>
                  </a:cubicBezTo>
                  <a:cubicBezTo>
                    <a:pt x="767" y="601"/>
                    <a:pt x="901" y="401"/>
                    <a:pt x="901" y="234"/>
                  </a:cubicBezTo>
                  <a:cubicBezTo>
                    <a:pt x="901" y="101"/>
                    <a:pt x="801" y="1"/>
                    <a:pt x="701" y="1"/>
                  </a:cubicBezTo>
                  <a:cubicBezTo>
                    <a:pt x="717" y="117"/>
                    <a:pt x="592" y="176"/>
                    <a:pt x="467" y="176"/>
                  </a:cubicBezTo>
                  <a:cubicBezTo>
                    <a:pt x="342" y="176"/>
                    <a:pt x="217" y="117"/>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 name="Google Shape;1044;p45"/>
            <p:cNvSpPr/>
            <p:nvPr/>
          </p:nvSpPr>
          <p:spPr>
            <a:xfrm>
              <a:off x="5002900" y="3741450"/>
              <a:ext cx="21725" cy="20050"/>
            </a:xfrm>
            <a:custGeom>
              <a:rect b="b" l="l" r="r" t="t"/>
              <a:pathLst>
                <a:path extrusionOk="0" h="802" w="869">
                  <a:moveTo>
                    <a:pt x="201" y="1"/>
                  </a:moveTo>
                  <a:cubicBezTo>
                    <a:pt x="101" y="1"/>
                    <a:pt x="1" y="101"/>
                    <a:pt x="1" y="234"/>
                  </a:cubicBezTo>
                  <a:cubicBezTo>
                    <a:pt x="1" y="401"/>
                    <a:pt x="134" y="601"/>
                    <a:pt x="435" y="801"/>
                  </a:cubicBezTo>
                  <a:cubicBezTo>
                    <a:pt x="735" y="601"/>
                    <a:pt x="868" y="401"/>
                    <a:pt x="868" y="234"/>
                  </a:cubicBezTo>
                  <a:cubicBezTo>
                    <a:pt x="868" y="101"/>
                    <a:pt x="768" y="1"/>
                    <a:pt x="668" y="1"/>
                  </a:cubicBezTo>
                  <a:cubicBezTo>
                    <a:pt x="535" y="1"/>
                    <a:pt x="435" y="134"/>
                    <a:pt x="435" y="268"/>
                  </a:cubicBezTo>
                  <a:cubicBezTo>
                    <a:pt x="435" y="134"/>
                    <a:pt x="334" y="1"/>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 name="Google Shape;1045;p45"/>
            <p:cNvSpPr/>
            <p:nvPr/>
          </p:nvSpPr>
          <p:spPr>
            <a:xfrm>
              <a:off x="5106325" y="3741450"/>
              <a:ext cx="22525" cy="20050"/>
            </a:xfrm>
            <a:custGeom>
              <a:rect b="b" l="l" r="r" t="t"/>
              <a:pathLst>
                <a:path extrusionOk="0" h="802" w="901">
                  <a:moveTo>
                    <a:pt x="200" y="1"/>
                  </a:moveTo>
                  <a:cubicBezTo>
                    <a:pt x="100" y="1"/>
                    <a:pt x="0" y="101"/>
                    <a:pt x="0" y="234"/>
                  </a:cubicBezTo>
                  <a:cubicBezTo>
                    <a:pt x="0" y="401"/>
                    <a:pt x="134" y="601"/>
                    <a:pt x="434" y="801"/>
                  </a:cubicBezTo>
                  <a:cubicBezTo>
                    <a:pt x="734" y="601"/>
                    <a:pt x="901" y="401"/>
                    <a:pt x="901" y="234"/>
                  </a:cubicBezTo>
                  <a:cubicBezTo>
                    <a:pt x="867" y="101"/>
                    <a:pt x="767" y="1"/>
                    <a:pt x="667" y="1"/>
                  </a:cubicBezTo>
                  <a:cubicBezTo>
                    <a:pt x="684" y="117"/>
                    <a:pt x="559" y="176"/>
                    <a:pt x="434" y="176"/>
                  </a:cubicBezTo>
                  <a:cubicBezTo>
                    <a:pt x="309" y="176"/>
                    <a:pt x="184" y="117"/>
                    <a:pt x="20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45"/>
            <p:cNvSpPr/>
            <p:nvPr/>
          </p:nvSpPr>
          <p:spPr>
            <a:xfrm>
              <a:off x="4433325" y="3671400"/>
              <a:ext cx="21725" cy="20050"/>
            </a:xfrm>
            <a:custGeom>
              <a:rect b="b" l="l" r="r" t="t"/>
              <a:pathLst>
                <a:path extrusionOk="0" h="802" w="869">
                  <a:moveTo>
                    <a:pt x="201" y="1"/>
                  </a:moveTo>
                  <a:cubicBezTo>
                    <a:pt x="101" y="1"/>
                    <a:pt x="1" y="101"/>
                    <a:pt x="1" y="234"/>
                  </a:cubicBezTo>
                  <a:cubicBezTo>
                    <a:pt x="1" y="401"/>
                    <a:pt x="134" y="601"/>
                    <a:pt x="435" y="801"/>
                  </a:cubicBezTo>
                  <a:cubicBezTo>
                    <a:pt x="735" y="601"/>
                    <a:pt x="868" y="401"/>
                    <a:pt x="868" y="234"/>
                  </a:cubicBezTo>
                  <a:cubicBezTo>
                    <a:pt x="868" y="101"/>
                    <a:pt x="768" y="1"/>
                    <a:pt x="668" y="1"/>
                  </a:cubicBezTo>
                  <a:cubicBezTo>
                    <a:pt x="535" y="1"/>
                    <a:pt x="435" y="134"/>
                    <a:pt x="435" y="268"/>
                  </a:cubicBezTo>
                  <a:cubicBezTo>
                    <a:pt x="435" y="134"/>
                    <a:pt x="335" y="1"/>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45"/>
            <p:cNvSpPr/>
            <p:nvPr/>
          </p:nvSpPr>
          <p:spPr>
            <a:xfrm>
              <a:off x="4536750" y="3671400"/>
              <a:ext cx="22525" cy="20050"/>
            </a:xfrm>
            <a:custGeom>
              <a:rect b="b" l="l" r="r" t="t"/>
              <a:pathLst>
                <a:path extrusionOk="0" h="802" w="901">
                  <a:moveTo>
                    <a:pt x="234" y="1"/>
                  </a:moveTo>
                  <a:cubicBezTo>
                    <a:pt x="100" y="1"/>
                    <a:pt x="0" y="101"/>
                    <a:pt x="0" y="234"/>
                  </a:cubicBezTo>
                  <a:cubicBezTo>
                    <a:pt x="0" y="401"/>
                    <a:pt x="134" y="601"/>
                    <a:pt x="434" y="801"/>
                  </a:cubicBezTo>
                  <a:cubicBezTo>
                    <a:pt x="734" y="601"/>
                    <a:pt x="901" y="401"/>
                    <a:pt x="901" y="234"/>
                  </a:cubicBezTo>
                  <a:cubicBezTo>
                    <a:pt x="901" y="101"/>
                    <a:pt x="801" y="1"/>
                    <a:pt x="667" y="1"/>
                  </a:cubicBezTo>
                  <a:cubicBezTo>
                    <a:pt x="534" y="1"/>
                    <a:pt x="434" y="134"/>
                    <a:pt x="434" y="268"/>
                  </a:cubicBezTo>
                  <a:cubicBezTo>
                    <a:pt x="434" y="134"/>
                    <a:pt x="334"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45"/>
            <p:cNvSpPr/>
            <p:nvPr/>
          </p:nvSpPr>
          <p:spPr>
            <a:xfrm>
              <a:off x="4640150" y="3671400"/>
              <a:ext cx="22550" cy="20050"/>
            </a:xfrm>
            <a:custGeom>
              <a:rect b="b" l="l" r="r" t="t"/>
              <a:pathLst>
                <a:path extrusionOk="0" h="802" w="902">
                  <a:moveTo>
                    <a:pt x="234" y="1"/>
                  </a:moveTo>
                  <a:cubicBezTo>
                    <a:pt x="101" y="1"/>
                    <a:pt x="1" y="101"/>
                    <a:pt x="1" y="234"/>
                  </a:cubicBezTo>
                  <a:cubicBezTo>
                    <a:pt x="1" y="401"/>
                    <a:pt x="134" y="601"/>
                    <a:pt x="434" y="801"/>
                  </a:cubicBezTo>
                  <a:cubicBezTo>
                    <a:pt x="768" y="601"/>
                    <a:pt x="901" y="401"/>
                    <a:pt x="901" y="234"/>
                  </a:cubicBezTo>
                  <a:cubicBezTo>
                    <a:pt x="901" y="101"/>
                    <a:pt x="801" y="1"/>
                    <a:pt x="668" y="1"/>
                  </a:cubicBezTo>
                  <a:cubicBezTo>
                    <a:pt x="534" y="1"/>
                    <a:pt x="434" y="134"/>
                    <a:pt x="434" y="268"/>
                  </a:cubicBezTo>
                  <a:cubicBezTo>
                    <a:pt x="434" y="134"/>
                    <a:pt x="334"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45"/>
            <p:cNvSpPr/>
            <p:nvPr/>
          </p:nvSpPr>
          <p:spPr>
            <a:xfrm>
              <a:off x="4743550" y="3671400"/>
              <a:ext cx="22550" cy="20050"/>
            </a:xfrm>
            <a:custGeom>
              <a:rect b="b" l="l" r="r" t="t"/>
              <a:pathLst>
                <a:path extrusionOk="0" h="802" w="902">
                  <a:moveTo>
                    <a:pt x="234" y="1"/>
                  </a:moveTo>
                  <a:cubicBezTo>
                    <a:pt x="101" y="1"/>
                    <a:pt x="1" y="101"/>
                    <a:pt x="1" y="234"/>
                  </a:cubicBezTo>
                  <a:cubicBezTo>
                    <a:pt x="1" y="401"/>
                    <a:pt x="134" y="601"/>
                    <a:pt x="434" y="801"/>
                  </a:cubicBezTo>
                  <a:cubicBezTo>
                    <a:pt x="735" y="601"/>
                    <a:pt x="901" y="401"/>
                    <a:pt x="901" y="234"/>
                  </a:cubicBezTo>
                  <a:cubicBezTo>
                    <a:pt x="901" y="101"/>
                    <a:pt x="801" y="1"/>
                    <a:pt x="668" y="1"/>
                  </a:cubicBezTo>
                  <a:cubicBezTo>
                    <a:pt x="535" y="1"/>
                    <a:pt x="434" y="134"/>
                    <a:pt x="434" y="268"/>
                  </a:cubicBezTo>
                  <a:cubicBezTo>
                    <a:pt x="434" y="134"/>
                    <a:pt x="334"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 name="Google Shape;1050;p45"/>
            <p:cNvSpPr/>
            <p:nvPr/>
          </p:nvSpPr>
          <p:spPr>
            <a:xfrm>
              <a:off x="4847800" y="3671400"/>
              <a:ext cx="22550" cy="20050"/>
            </a:xfrm>
            <a:custGeom>
              <a:rect b="b" l="l" r="r" t="t"/>
              <a:pathLst>
                <a:path extrusionOk="0" h="802" w="902">
                  <a:moveTo>
                    <a:pt x="201" y="1"/>
                  </a:moveTo>
                  <a:cubicBezTo>
                    <a:pt x="101" y="1"/>
                    <a:pt x="0" y="101"/>
                    <a:pt x="0" y="234"/>
                  </a:cubicBezTo>
                  <a:cubicBezTo>
                    <a:pt x="0" y="401"/>
                    <a:pt x="134" y="601"/>
                    <a:pt x="434" y="801"/>
                  </a:cubicBezTo>
                  <a:cubicBezTo>
                    <a:pt x="734" y="601"/>
                    <a:pt x="901" y="401"/>
                    <a:pt x="901" y="234"/>
                  </a:cubicBezTo>
                  <a:cubicBezTo>
                    <a:pt x="901" y="101"/>
                    <a:pt x="768" y="1"/>
                    <a:pt x="668" y="1"/>
                  </a:cubicBezTo>
                  <a:cubicBezTo>
                    <a:pt x="534" y="1"/>
                    <a:pt x="434" y="134"/>
                    <a:pt x="434" y="268"/>
                  </a:cubicBezTo>
                  <a:cubicBezTo>
                    <a:pt x="434" y="134"/>
                    <a:pt x="334" y="1"/>
                    <a:pt x="2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 name="Google Shape;1051;p45"/>
            <p:cNvSpPr/>
            <p:nvPr/>
          </p:nvSpPr>
          <p:spPr>
            <a:xfrm>
              <a:off x="4950375" y="3671400"/>
              <a:ext cx="22550" cy="20050"/>
            </a:xfrm>
            <a:custGeom>
              <a:rect b="b" l="l" r="r" t="t"/>
              <a:pathLst>
                <a:path extrusionOk="0" h="802" w="902">
                  <a:moveTo>
                    <a:pt x="234" y="1"/>
                  </a:moveTo>
                  <a:cubicBezTo>
                    <a:pt x="100" y="1"/>
                    <a:pt x="0" y="101"/>
                    <a:pt x="34" y="234"/>
                  </a:cubicBezTo>
                  <a:cubicBezTo>
                    <a:pt x="34" y="401"/>
                    <a:pt x="167" y="601"/>
                    <a:pt x="467" y="801"/>
                  </a:cubicBezTo>
                  <a:cubicBezTo>
                    <a:pt x="768" y="601"/>
                    <a:pt x="901" y="401"/>
                    <a:pt x="901" y="234"/>
                  </a:cubicBezTo>
                  <a:cubicBezTo>
                    <a:pt x="901" y="101"/>
                    <a:pt x="801" y="1"/>
                    <a:pt x="668" y="1"/>
                  </a:cubicBezTo>
                  <a:cubicBezTo>
                    <a:pt x="567" y="1"/>
                    <a:pt x="467" y="134"/>
                    <a:pt x="467" y="268"/>
                  </a:cubicBezTo>
                  <a:cubicBezTo>
                    <a:pt x="467" y="134"/>
                    <a:pt x="367" y="1"/>
                    <a:pt x="2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 name="Google Shape;1052;p45"/>
            <p:cNvSpPr/>
            <p:nvPr/>
          </p:nvSpPr>
          <p:spPr>
            <a:xfrm>
              <a:off x="5054625" y="3671400"/>
              <a:ext cx="21700" cy="20050"/>
            </a:xfrm>
            <a:custGeom>
              <a:rect b="b" l="l" r="r" t="t"/>
              <a:pathLst>
                <a:path extrusionOk="0" h="802" w="868">
                  <a:moveTo>
                    <a:pt x="200" y="1"/>
                  </a:moveTo>
                  <a:cubicBezTo>
                    <a:pt x="100" y="1"/>
                    <a:pt x="0" y="101"/>
                    <a:pt x="0" y="234"/>
                  </a:cubicBezTo>
                  <a:cubicBezTo>
                    <a:pt x="0" y="401"/>
                    <a:pt x="133" y="601"/>
                    <a:pt x="434" y="801"/>
                  </a:cubicBezTo>
                  <a:cubicBezTo>
                    <a:pt x="734" y="601"/>
                    <a:pt x="867" y="401"/>
                    <a:pt x="867" y="234"/>
                  </a:cubicBezTo>
                  <a:cubicBezTo>
                    <a:pt x="867" y="101"/>
                    <a:pt x="767" y="1"/>
                    <a:pt x="667" y="1"/>
                  </a:cubicBezTo>
                  <a:cubicBezTo>
                    <a:pt x="534" y="1"/>
                    <a:pt x="434" y="134"/>
                    <a:pt x="434" y="268"/>
                  </a:cubicBezTo>
                  <a:cubicBezTo>
                    <a:pt x="434" y="134"/>
                    <a:pt x="334" y="1"/>
                    <a:pt x="20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 name="Google Shape;1053;p45"/>
            <p:cNvSpPr/>
            <p:nvPr/>
          </p:nvSpPr>
          <p:spPr>
            <a:xfrm>
              <a:off x="4381625" y="3887400"/>
              <a:ext cx="21725" cy="20025"/>
            </a:xfrm>
            <a:custGeom>
              <a:rect b="b" l="l" r="r" t="t"/>
              <a:pathLst>
                <a:path extrusionOk="0" h="801" w="869">
                  <a:moveTo>
                    <a:pt x="201" y="0"/>
                  </a:moveTo>
                  <a:cubicBezTo>
                    <a:pt x="101" y="0"/>
                    <a:pt x="1" y="100"/>
                    <a:pt x="1" y="234"/>
                  </a:cubicBezTo>
                  <a:cubicBezTo>
                    <a:pt x="1" y="400"/>
                    <a:pt x="134" y="601"/>
                    <a:pt x="434" y="801"/>
                  </a:cubicBezTo>
                  <a:cubicBezTo>
                    <a:pt x="735" y="601"/>
                    <a:pt x="868" y="400"/>
                    <a:pt x="868" y="234"/>
                  </a:cubicBezTo>
                  <a:cubicBezTo>
                    <a:pt x="868" y="100"/>
                    <a:pt x="768" y="0"/>
                    <a:pt x="668" y="0"/>
                  </a:cubicBezTo>
                  <a:cubicBezTo>
                    <a:pt x="535" y="0"/>
                    <a:pt x="434" y="134"/>
                    <a:pt x="434" y="267"/>
                  </a:cubicBezTo>
                  <a:cubicBezTo>
                    <a:pt x="434" y="134"/>
                    <a:pt x="334" y="0"/>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 name="Google Shape;1054;p45"/>
            <p:cNvSpPr/>
            <p:nvPr/>
          </p:nvSpPr>
          <p:spPr>
            <a:xfrm>
              <a:off x="4485050" y="3887400"/>
              <a:ext cx="22525" cy="20025"/>
            </a:xfrm>
            <a:custGeom>
              <a:rect b="b" l="l" r="r" t="t"/>
              <a:pathLst>
                <a:path extrusionOk="0" h="801" w="901">
                  <a:moveTo>
                    <a:pt x="200" y="0"/>
                  </a:moveTo>
                  <a:cubicBezTo>
                    <a:pt x="100" y="0"/>
                    <a:pt x="0" y="100"/>
                    <a:pt x="0" y="234"/>
                  </a:cubicBezTo>
                  <a:cubicBezTo>
                    <a:pt x="0" y="400"/>
                    <a:pt x="134" y="601"/>
                    <a:pt x="434" y="801"/>
                  </a:cubicBezTo>
                  <a:cubicBezTo>
                    <a:pt x="734" y="601"/>
                    <a:pt x="901" y="400"/>
                    <a:pt x="901" y="234"/>
                  </a:cubicBezTo>
                  <a:cubicBezTo>
                    <a:pt x="867" y="100"/>
                    <a:pt x="767" y="0"/>
                    <a:pt x="667" y="0"/>
                  </a:cubicBezTo>
                  <a:cubicBezTo>
                    <a:pt x="534" y="0"/>
                    <a:pt x="434" y="134"/>
                    <a:pt x="434" y="267"/>
                  </a:cubicBezTo>
                  <a:cubicBezTo>
                    <a:pt x="434" y="134"/>
                    <a:pt x="334" y="0"/>
                    <a:pt x="2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 name="Google Shape;1055;p45"/>
            <p:cNvSpPr/>
            <p:nvPr/>
          </p:nvSpPr>
          <p:spPr>
            <a:xfrm>
              <a:off x="4588450" y="3887400"/>
              <a:ext cx="22550" cy="20025"/>
            </a:xfrm>
            <a:custGeom>
              <a:rect b="b" l="l" r="r" t="t"/>
              <a:pathLst>
                <a:path extrusionOk="0" h="801" w="902">
                  <a:moveTo>
                    <a:pt x="234" y="0"/>
                  </a:moveTo>
                  <a:cubicBezTo>
                    <a:pt x="100" y="0"/>
                    <a:pt x="0" y="100"/>
                    <a:pt x="0" y="234"/>
                  </a:cubicBezTo>
                  <a:cubicBezTo>
                    <a:pt x="0" y="400"/>
                    <a:pt x="134" y="601"/>
                    <a:pt x="434" y="801"/>
                  </a:cubicBezTo>
                  <a:cubicBezTo>
                    <a:pt x="734" y="601"/>
                    <a:pt x="901" y="400"/>
                    <a:pt x="901" y="234"/>
                  </a:cubicBezTo>
                  <a:cubicBezTo>
                    <a:pt x="901" y="100"/>
                    <a:pt x="801" y="0"/>
                    <a:pt x="668" y="0"/>
                  </a:cubicBezTo>
                  <a:cubicBezTo>
                    <a:pt x="534" y="0"/>
                    <a:pt x="434" y="134"/>
                    <a:pt x="434" y="267"/>
                  </a:cubicBezTo>
                  <a:cubicBezTo>
                    <a:pt x="434" y="134"/>
                    <a:pt x="334"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45"/>
            <p:cNvSpPr/>
            <p:nvPr/>
          </p:nvSpPr>
          <p:spPr>
            <a:xfrm>
              <a:off x="4691850" y="3887400"/>
              <a:ext cx="22550" cy="20025"/>
            </a:xfrm>
            <a:custGeom>
              <a:rect b="b" l="l" r="r" t="t"/>
              <a:pathLst>
                <a:path extrusionOk="0" h="801" w="902">
                  <a:moveTo>
                    <a:pt x="234" y="0"/>
                  </a:moveTo>
                  <a:cubicBezTo>
                    <a:pt x="101" y="0"/>
                    <a:pt x="1" y="100"/>
                    <a:pt x="1" y="234"/>
                  </a:cubicBezTo>
                  <a:cubicBezTo>
                    <a:pt x="1" y="400"/>
                    <a:pt x="134" y="601"/>
                    <a:pt x="434" y="801"/>
                  </a:cubicBezTo>
                  <a:cubicBezTo>
                    <a:pt x="768" y="601"/>
                    <a:pt x="901" y="400"/>
                    <a:pt x="901" y="234"/>
                  </a:cubicBezTo>
                  <a:cubicBezTo>
                    <a:pt x="901" y="100"/>
                    <a:pt x="801" y="0"/>
                    <a:pt x="668" y="0"/>
                  </a:cubicBezTo>
                  <a:cubicBezTo>
                    <a:pt x="534" y="0"/>
                    <a:pt x="434" y="134"/>
                    <a:pt x="434" y="267"/>
                  </a:cubicBezTo>
                  <a:cubicBezTo>
                    <a:pt x="434" y="134"/>
                    <a:pt x="368"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 name="Google Shape;1057;p45"/>
            <p:cNvSpPr/>
            <p:nvPr/>
          </p:nvSpPr>
          <p:spPr>
            <a:xfrm>
              <a:off x="4795250" y="3887400"/>
              <a:ext cx="22550" cy="20025"/>
            </a:xfrm>
            <a:custGeom>
              <a:rect b="b" l="l" r="r" t="t"/>
              <a:pathLst>
                <a:path extrusionOk="0" h="801" w="902">
                  <a:moveTo>
                    <a:pt x="234" y="0"/>
                  </a:moveTo>
                  <a:cubicBezTo>
                    <a:pt x="101" y="0"/>
                    <a:pt x="1" y="100"/>
                    <a:pt x="1" y="234"/>
                  </a:cubicBezTo>
                  <a:cubicBezTo>
                    <a:pt x="1" y="400"/>
                    <a:pt x="134" y="601"/>
                    <a:pt x="468" y="801"/>
                  </a:cubicBezTo>
                  <a:cubicBezTo>
                    <a:pt x="768" y="601"/>
                    <a:pt x="902" y="400"/>
                    <a:pt x="902" y="234"/>
                  </a:cubicBezTo>
                  <a:cubicBezTo>
                    <a:pt x="902" y="100"/>
                    <a:pt x="802" y="0"/>
                    <a:pt x="668" y="0"/>
                  </a:cubicBezTo>
                  <a:cubicBezTo>
                    <a:pt x="568" y="0"/>
                    <a:pt x="468" y="134"/>
                    <a:pt x="468" y="267"/>
                  </a:cubicBezTo>
                  <a:cubicBezTo>
                    <a:pt x="468" y="134"/>
                    <a:pt x="368"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 name="Google Shape;1058;p45"/>
            <p:cNvSpPr/>
            <p:nvPr/>
          </p:nvSpPr>
          <p:spPr>
            <a:xfrm>
              <a:off x="4898675" y="3887400"/>
              <a:ext cx="22525" cy="20025"/>
            </a:xfrm>
            <a:custGeom>
              <a:rect b="b" l="l" r="r" t="t"/>
              <a:pathLst>
                <a:path extrusionOk="0" h="801" w="901">
                  <a:moveTo>
                    <a:pt x="234" y="0"/>
                  </a:moveTo>
                  <a:cubicBezTo>
                    <a:pt x="100" y="0"/>
                    <a:pt x="0" y="100"/>
                    <a:pt x="0" y="234"/>
                  </a:cubicBezTo>
                  <a:cubicBezTo>
                    <a:pt x="0" y="400"/>
                    <a:pt x="167" y="601"/>
                    <a:pt x="467" y="801"/>
                  </a:cubicBezTo>
                  <a:cubicBezTo>
                    <a:pt x="767" y="601"/>
                    <a:pt x="901" y="400"/>
                    <a:pt x="901" y="234"/>
                  </a:cubicBezTo>
                  <a:cubicBezTo>
                    <a:pt x="901" y="100"/>
                    <a:pt x="801" y="0"/>
                    <a:pt x="701" y="0"/>
                  </a:cubicBezTo>
                  <a:cubicBezTo>
                    <a:pt x="567" y="0"/>
                    <a:pt x="467" y="134"/>
                    <a:pt x="467" y="267"/>
                  </a:cubicBezTo>
                  <a:cubicBezTo>
                    <a:pt x="467" y="134"/>
                    <a:pt x="367"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45"/>
            <p:cNvSpPr/>
            <p:nvPr/>
          </p:nvSpPr>
          <p:spPr>
            <a:xfrm>
              <a:off x="5002900" y="3887400"/>
              <a:ext cx="21725" cy="20025"/>
            </a:xfrm>
            <a:custGeom>
              <a:rect b="b" l="l" r="r" t="t"/>
              <a:pathLst>
                <a:path extrusionOk="0" h="801" w="869">
                  <a:moveTo>
                    <a:pt x="201" y="0"/>
                  </a:moveTo>
                  <a:cubicBezTo>
                    <a:pt x="101" y="0"/>
                    <a:pt x="1" y="100"/>
                    <a:pt x="1" y="234"/>
                  </a:cubicBezTo>
                  <a:cubicBezTo>
                    <a:pt x="1" y="400"/>
                    <a:pt x="134" y="601"/>
                    <a:pt x="435" y="801"/>
                  </a:cubicBezTo>
                  <a:cubicBezTo>
                    <a:pt x="735" y="601"/>
                    <a:pt x="868" y="400"/>
                    <a:pt x="868" y="234"/>
                  </a:cubicBezTo>
                  <a:cubicBezTo>
                    <a:pt x="868" y="100"/>
                    <a:pt x="768" y="0"/>
                    <a:pt x="668" y="0"/>
                  </a:cubicBezTo>
                  <a:cubicBezTo>
                    <a:pt x="535" y="0"/>
                    <a:pt x="435" y="134"/>
                    <a:pt x="435" y="267"/>
                  </a:cubicBezTo>
                  <a:cubicBezTo>
                    <a:pt x="435" y="134"/>
                    <a:pt x="334" y="0"/>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 name="Google Shape;1060;p45"/>
            <p:cNvSpPr/>
            <p:nvPr/>
          </p:nvSpPr>
          <p:spPr>
            <a:xfrm>
              <a:off x="5106325" y="3887400"/>
              <a:ext cx="22525" cy="20025"/>
            </a:xfrm>
            <a:custGeom>
              <a:rect b="b" l="l" r="r" t="t"/>
              <a:pathLst>
                <a:path extrusionOk="0" h="801" w="901">
                  <a:moveTo>
                    <a:pt x="200" y="0"/>
                  </a:moveTo>
                  <a:cubicBezTo>
                    <a:pt x="100" y="0"/>
                    <a:pt x="0" y="100"/>
                    <a:pt x="0" y="234"/>
                  </a:cubicBezTo>
                  <a:cubicBezTo>
                    <a:pt x="0" y="400"/>
                    <a:pt x="134" y="601"/>
                    <a:pt x="434" y="801"/>
                  </a:cubicBezTo>
                  <a:cubicBezTo>
                    <a:pt x="734" y="601"/>
                    <a:pt x="901" y="400"/>
                    <a:pt x="901" y="234"/>
                  </a:cubicBezTo>
                  <a:cubicBezTo>
                    <a:pt x="867" y="100"/>
                    <a:pt x="767" y="0"/>
                    <a:pt x="667" y="0"/>
                  </a:cubicBezTo>
                  <a:cubicBezTo>
                    <a:pt x="534" y="0"/>
                    <a:pt x="434" y="134"/>
                    <a:pt x="434" y="267"/>
                  </a:cubicBezTo>
                  <a:cubicBezTo>
                    <a:pt x="434" y="134"/>
                    <a:pt x="334" y="0"/>
                    <a:pt x="2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 name="Google Shape;1061;p45"/>
            <p:cNvSpPr/>
            <p:nvPr/>
          </p:nvSpPr>
          <p:spPr>
            <a:xfrm>
              <a:off x="4433325" y="3817350"/>
              <a:ext cx="21725" cy="20025"/>
            </a:xfrm>
            <a:custGeom>
              <a:rect b="b" l="l" r="r" t="t"/>
              <a:pathLst>
                <a:path extrusionOk="0" h="801" w="869">
                  <a:moveTo>
                    <a:pt x="201" y="0"/>
                  </a:moveTo>
                  <a:cubicBezTo>
                    <a:pt x="101" y="0"/>
                    <a:pt x="1" y="100"/>
                    <a:pt x="1" y="234"/>
                  </a:cubicBezTo>
                  <a:cubicBezTo>
                    <a:pt x="1" y="400"/>
                    <a:pt x="134" y="601"/>
                    <a:pt x="435" y="801"/>
                  </a:cubicBezTo>
                  <a:cubicBezTo>
                    <a:pt x="735" y="601"/>
                    <a:pt x="868" y="400"/>
                    <a:pt x="868" y="234"/>
                  </a:cubicBezTo>
                  <a:cubicBezTo>
                    <a:pt x="868" y="100"/>
                    <a:pt x="768" y="0"/>
                    <a:pt x="668" y="0"/>
                  </a:cubicBezTo>
                  <a:cubicBezTo>
                    <a:pt x="685" y="117"/>
                    <a:pt x="560" y="175"/>
                    <a:pt x="435" y="175"/>
                  </a:cubicBezTo>
                  <a:cubicBezTo>
                    <a:pt x="310" y="175"/>
                    <a:pt x="184" y="117"/>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 name="Google Shape;1062;p45"/>
            <p:cNvSpPr/>
            <p:nvPr/>
          </p:nvSpPr>
          <p:spPr>
            <a:xfrm>
              <a:off x="4536750" y="3817350"/>
              <a:ext cx="22525" cy="20025"/>
            </a:xfrm>
            <a:custGeom>
              <a:rect b="b" l="l" r="r" t="t"/>
              <a:pathLst>
                <a:path extrusionOk="0" h="801" w="901">
                  <a:moveTo>
                    <a:pt x="234" y="0"/>
                  </a:moveTo>
                  <a:cubicBezTo>
                    <a:pt x="100" y="0"/>
                    <a:pt x="0" y="100"/>
                    <a:pt x="0" y="234"/>
                  </a:cubicBezTo>
                  <a:cubicBezTo>
                    <a:pt x="0" y="400"/>
                    <a:pt x="134" y="601"/>
                    <a:pt x="434" y="801"/>
                  </a:cubicBezTo>
                  <a:cubicBezTo>
                    <a:pt x="734" y="601"/>
                    <a:pt x="901" y="400"/>
                    <a:pt x="901" y="234"/>
                  </a:cubicBezTo>
                  <a:cubicBezTo>
                    <a:pt x="901" y="100"/>
                    <a:pt x="801" y="0"/>
                    <a:pt x="667" y="0"/>
                  </a:cubicBezTo>
                  <a:cubicBezTo>
                    <a:pt x="684" y="117"/>
                    <a:pt x="559" y="175"/>
                    <a:pt x="438" y="175"/>
                  </a:cubicBezTo>
                  <a:cubicBezTo>
                    <a:pt x="317" y="175"/>
                    <a:pt x="200" y="117"/>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 name="Google Shape;1063;p45"/>
            <p:cNvSpPr/>
            <p:nvPr/>
          </p:nvSpPr>
          <p:spPr>
            <a:xfrm>
              <a:off x="4640150" y="3817350"/>
              <a:ext cx="22550" cy="20025"/>
            </a:xfrm>
            <a:custGeom>
              <a:rect b="b" l="l" r="r" t="t"/>
              <a:pathLst>
                <a:path extrusionOk="0" h="801" w="902">
                  <a:moveTo>
                    <a:pt x="234" y="0"/>
                  </a:moveTo>
                  <a:cubicBezTo>
                    <a:pt x="101" y="0"/>
                    <a:pt x="1" y="100"/>
                    <a:pt x="1" y="234"/>
                  </a:cubicBezTo>
                  <a:cubicBezTo>
                    <a:pt x="1" y="400"/>
                    <a:pt x="134" y="601"/>
                    <a:pt x="434" y="801"/>
                  </a:cubicBezTo>
                  <a:cubicBezTo>
                    <a:pt x="768" y="601"/>
                    <a:pt x="901" y="400"/>
                    <a:pt x="901" y="234"/>
                  </a:cubicBezTo>
                  <a:cubicBezTo>
                    <a:pt x="901" y="100"/>
                    <a:pt x="801" y="0"/>
                    <a:pt x="668" y="0"/>
                  </a:cubicBezTo>
                  <a:cubicBezTo>
                    <a:pt x="534" y="0"/>
                    <a:pt x="434" y="134"/>
                    <a:pt x="434" y="267"/>
                  </a:cubicBezTo>
                  <a:cubicBezTo>
                    <a:pt x="434" y="134"/>
                    <a:pt x="367"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 name="Google Shape;1064;p45"/>
            <p:cNvSpPr/>
            <p:nvPr/>
          </p:nvSpPr>
          <p:spPr>
            <a:xfrm>
              <a:off x="4743550" y="3817350"/>
              <a:ext cx="22550" cy="20025"/>
            </a:xfrm>
            <a:custGeom>
              <a:rect b="b" l="l" r="r" t="t"/>
              <a:pathLst>
                <a:path extrusionOk="0" h="801" w="902">
                  <a:moveTo>
                    <a:pt x="234" y="0"/>
                  </a:moveTo>
                  <a:cubicBezTo>
                    <a:pt x="101" y="0"/>
                    <a:pt x="1" y="100"/>
                    <a:pt x="1" y="234"/>
                  </a:cubicBezTo>
                  <a:cubicBezTo>
                    <a:pt x="1" y="400"/>
                    <a:pt x="134" y="601"/>
                    <a:pt x="434" y="801"/>
                  </a:cubicBezTo>
                  <a:cubicBezTo>
                    <a:pt x="735" y="601"/>
                    <a:pt x="901" y="400"/>
                    <a:pt x="901" y="234"/>
                  </a:cubicBezTo>
                  <a:cubicBezTo>
                    <a:pt x="901" y="100"/>
                    <a:pt x="801" y="0"/>
                    <a:pt x="668" y="0"/>
                  </a:cubicBezTo>
                  <a:cubicBezTo>
                    <a:pt x="685" y="117"/>
                    <a:pt x="560" y="175"/>
                    <a:pt x="439" y="175"/>
                  </a:cubicBezTo>
                  <a:cubicBezTo>
                    <a:pt x="318" y="175"/>
                    <a:pt x="201" y="117"/>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 name="Google Shape;1065;p45"/>
            <p:cNvSpPr/>
            <p:nvPr/>
          </p:nvSpPr>
          <p:spPr>
            <a:xfrm>
              <a:off x="4847800" y="3817350"/>
              <a:ext cx="22550" cy="20025"/>
            </a:xfrm>
            <a:custGeom>
              <a:rect b="b" l="l" r="r" t="t"/>
              <a:pathLst>
                <a:path extrusionOk="0" h="801" w="902">
                  <a:moveTo>
                    <a:pt x="201" y="0"/>
                  </a:moveTo>
                  <a:cubicBezTo>
                    <a:pt x="101" y="0"/>
                    <a:pt x="0" y="100"/>
                    <a:pt x="0" y="234"/>
                  </a:cubicBezTo>
                  <a:cubicBezTo>
                    <a:pt x="0" y="400"/>
                    <a:pt x="134" y="601"/>
                    <a:pt x="434" y="801"/>
                  </a:cubicBezTo>
                  <a:cubicBezTo>
                    <a:pt x="734" y="601"/>
                    <a:pt x="901" y="400"/>
                    <a:pt x="901" y="234"/>
                  </a:cubicBezTo>
                  <a:cubicBezTo>
                    <a:pt x="868" y="100"/>
                    <a:pt x="768" y="0"/>
                    <a:pt x="668" y="0"/>
                  </a:cubicBezTo>
                  <a:cubicBezTo>
                    <a:pt x="534" y="0"/>
                    <a:pt x="434" y="134"/>
                    <a:pt x="434" y="267"/>
                  </a:cubicBezTo>
                  <a:cubicBezTo>
                    <a:pt x="434" y="134"/>
                    <a:pt x="334" y="0"/>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 name="Google Shape;1066;p45"/>
            <p:cNvSpPr/>
            <p:nvPr/>
          </p:nvSpPr>
          <p:spPr>
            <a:xfrm>
              <a:off x="4951200" y="3817350"/>
              <a:ext cx="21725" cy="20025"/>
            </a:xfrm>
            <a:custGeom>
              <a:rect b="b" l="l" r="r" t="t"/>
              <a:pathLst>
                <a:path extrusionOk="0" h="801" w="869">
                  <a:moveTo>
                    <a:pt x="201" y="0"/>
                  </a:moveTo>
                  <a:cubicBezTo>
                    <a:pt x="67" y="0"/>
                    <a:pt x="1" y="100"/>
                    <a:pt x="1" y="234"/>
                  </a:cubicBezTo>
                  <a:cubicBezTo>
                    <a:pt x="1" y="400"/>
                    <a:pt x="134" y="601"/>
                    <a:pt x="434" y="801"/>
                  </a:cubicBezTo>
                  <a:cubicBezTo>
                    <a:pt x="735" y="601"/>
                    <a:pt x="868" y="400"/>
                    <a:pt x="868" y="234"/>
                  </a:cubicBezTo>
                  <a:cubicBezTo>
                    <a:pt x="868" y="100"/>
                    <a:pt x="768" y="0"/>
                    <a:pt x="635" y="0"/>
                  </a:cubicBezTo>
                  <a:cubicBezTo>
                    <a:pt x="668" y="117"/>
                    <a:pt x="551" y="175"/>
                    <a:pt x="430" y="175"/>
                  </a:cubicBezTo>
                  <a:cubicBezTo>
                    <a:pt x="309" y="175"/>
                    <a:pt x="184" y="117"/>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45"/>
            <p:cNvSpPr/>
            <p:nvPr/>
          </p:nvSpPr>
          <p:spPr>
            <a:xfrm>
              <a:off x="5054625" y="3817350"/>
              <a:ext cx="21700" cy="20025"/>
            </a:xfrm>
            <a:custGeom>
              <a:rect b="b" l="l" r="r" t="t"/>
              <a:pathLst>
                <a:path extrusionOk="0" h="801" w="868">
                  <a:moveTo>
                    <a:pt x="200" y="0"/>
                  </a:moveTo>
                  <a:cubicBezTo>
                    <a:pt x="100" y="0"/>
                    <a:pt x="0" y="100"/>
                    <a:pt x="0" y="234"/>
                  </a:cubicBezTo>
                  <a:cubicBezTo>
                    <a:pt x="0" y="400"/>
                    <a:pt x="133" y="601"/>
                    <a:pt x="434" y="801"/>
                  </a:cubicBezTo>
                  <a:cubicBezTo>
                    <a:pt x="734" y="601"/>
                    <a:pt x="867" y="400"/>
                    <a:pt x="867" y="234"/>
                  </a:cubicBezTo>
                  <a:cubicBezTo>
                    <a:pt x="867" y="100"/>
                    <a:pt x="767" y="0"/>
                    <a:pt x="667" y="0"/>
                  </a:cubicBezTo>
                  <a:cubicBezTo>
                    <a:pt x="684" y="117"/>
                    <a:pt x="559" y="175"/>
                    <a:pt x="434" y="175"/>
                  </a:cubicBezTo>
                  <a:cubicBezTo>
                    <a:pt x="309" y="175"/>
                    <a:pt x="184" y="117"/>
                    <a:pt x="2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45"/>
            <p:cNvSpPr/>
            <p:nvPr/>
          </p:nvSpPr>
          <p:spPr>
            <a:xfrm>
              <a:off x="5158025" y="3817350"/>
              <a:ext cx="21700" cy="20025"/>
            </a:xfrm>
            <a:custGeom>
              <a:rect b="b" l="l" r="r" t="t"/>
              <a:pathLst>
                <a:path extrusionOk="0" h="801" w="868">
                  <a:moveTo>
                    <a:pt x="234" y="0"/>
                  </a:moveTo>
                  <a:cubicBezTo>
                    <a:pt x="100" y="0"/>
                    <a:pt x="0" y="100"/>
                    <a:pt x="0" y="200"/>
                  </a:cubicBezTo>
                  <a:cubicBezTo>
                    <a:pt x="0" y="367"/>
                    <a:pt x="134" y="601"/>
                    <a:pt x="467" y="801"/>
                  </a:cubicBezTo>
                  <a:cubicBezTo>
                    <a:pt x="634" y="701"/>
                    <a:pt x="768" y="534"/>
                    <a:pt x="868" y="334"/>
                  </a:cubicBezTo>
                  <a:cubicBezTo>
                    <a:pt x="868" y="267"/>
                    <a:pt x="834" y="167"/>
                    <a:pt x="834" y="67"/>
                  </a:cubicBezTo>
                  <a:cubicBezTo>
                    <a:pt x="801" y="0"/>
                    <a:pt x="734" y="0"/>
                    <a:pt x="667" y="0"/>
                  </a:cubicBezTo>
                  <a:cubicBezTo>
                    <a:pt x="554" y="0"/>
                    <a:pt x="464" y="97"/>
                    <a:pt x="461" y="208"/>
                  </a:cubicBezTo>
                  <a:lnTo>
                    <a:pt x="461" y="208"/>
                  </a:lnTo>
                  <a:cubicBezTo>
                    <a:pt x="437" y="97"/>
                    <a:pt x="348" y="0"/>
                    <a:pt x="2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 name="Google Shape;1069;p45"/>
            <p:cNvSpPr/>
            <p:nvPr/>
          </p:nvSpPr>
          <p:spPr>
            <a:xfrm>
              <a:off x="4364125" y="2666925"/>
              <a:ext cx="637150" cy="695300"/>
            </a:xfrm>
            <a:custGeom>
              <a:rect b="b" l="l" r="r" t="t"/>
              <a:pathLst>
                <a:path extrusionOk="0" h="27812" w="25486">
                  <a:moveTo>
                    <a:pt x="13108" y="1"/>
                  </a:moveTo>
                  <a:cubicBezTo>
                    <a:pt x="12602" y="1"/>
                    <a:pt x="11890" y="393"/>
                    <a:pt x="10908" y="1352"/>
                  </a:cubicBezTo>
                  <a:cubicBezTo>
                    <a:pt x="4704" y="7490"/>
                    <a:pt x="0" y="23668"/>
                    <a:pt x="2102" y="25603"/>
                  </a:cubicBezTo>
                  <a:cubicBezTo>
                    <a:pt x="3966" y="27324"/>
                    <a:pt x="8724" y="27811"/>
                    <a:pt x="13345" y="27811"/>
                  </a:cubicBezTo>
                  <a:cubicBezTo>
                    <a:pt x="18396" y="27811"/>
                    <a:pt x="23284" y="27229"/>
                    <a:pt x="24051" y="27037"/>
                  </a:cubicBezTo>
                  <a:cubicBezTo>
                    <a:pt x="25485" y="26737"/>
                    <a:pt x="23083" y="16863"/>
                    <a:pt x="21749" y="16629"/>
                  </a:cubicBezTo>
                  <a:cubicBezTo>
                    <a:pt x="18880" y="16096"/>
                    <a:pt x="17946" y="15796"/>
                    <a:pt x="12443" y="15762"/>
                  </a:cubicBezTo>
                  <a:cubicBezTo>
                    <a:pt x="12009" y="15762"/>
                    <a:pt x="13777" y="11593"/>
                    <a:pt x="14210" y="3120"/>
                  </a:cubicBezTo>
                  <a:cubicBezTo>
                    <a:pt x="14298" y="1452"/>
                    <a:pt x="14083" y="1"/>
                    <a:pt x="13108"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45"/>
            <p:cNvSpPr/>
            <p:nvPr/>
          </p:nvSpPr>
          <p:spPr>
            <a:xfrm>
              <a:off x="4470025" y="3238800"/>
              <a:ext cx="21700" cy="24000"/>
            </a:xfrm>
            <a:custGeom>
              <a:rect b="b" l="l" r="r" t="t"/>
              <a:pathLst>
                <a:path extrusionOk="0" h="960" w="868">
                  <a:moveTo>
                    <a:pt x="167" y="1"/>
                  </a:moveTo>
                  <a:cubicBezTo>
                    <a:pt x="134" y="1"/>
                    <a:pt x="101" y="9"/>
                    <a:pt x="67" y="26"/>
                  </a:cubicBezTo>
                  <a:cubicBezTo>
                    <a:pt x="1" y="59"/>
                    <a:pt x="1" y="126"/>
                    <a:pt x="34" y="192"/>
                  </a:cubicBezTo>
                  <a:cubicBezTo>
                    <a:pt x="67" y="226"/>
                    <a:pt x="101" y="259"/>
                    <a:pt x="167" y="292"/>
                  </a:cubicBezTo>
                  <a:lnTo>
                    <a:pt x="201" y="292"/>
                  </a:lnTo>
                  <a:lnTo>
                    <a:pt x="268" y="326"/>
                  </a:lnTo>
                  <a:lnTo>
                    <a:pt x="301" y="326"/>
                  </a:lnTo>
                  <a:lnTo>
                    <a:pt x="334" y="393"/>
                  </a:lnTo>
                  <a:cubicBezTo>
                    <a:pt x="368" y="393"/>
                    <a:pt x="401" y="426"/>
                    <a:pt x="434" y="493"/>
                  </a:cubicBezTo>
                  <a:lnTo>
                    <a:pt x="468" y="493"/>
                  </a:lnTo>
                  <a:cubicBezTo>
                    <a:pt x="468" y="493"/>
                    <a:pt x="501" y="559"/>
                    <a:pt x="534" y="593"/>
                  </a:cubicBezTo>
                  <a:lnTo>
                    <a:pt x="601" y="659"/>
                  </a:lnTo>
                  <a:lnTo>
                    <a:pt x="634" y="693"/>
                  </a:lnTo>
                  <a:cubicBezTo>
                    <a:pt x="634" y="726"/>
                    <a:pt x="634" y="726"/>
                    <a:pt x="634" y="726"/>
                  </a:cubicBezTo>
                  <a:lnTo>
                    <a:pt x="634" y="759"/>
                  </a:lnTo>
                  <a:cubicBezTo>
                    <a:pt x="634" y="793"/>
                    <a:pt x="668" y="860"/>
                    <a:pt x="668" y="893"/>
                  </a:cubicBezTo>
                  <a:cubicBezTo>
                    <a:pt x="668" y="926"/>
                    <a:pt x="735" y="960"/>
                    <a:pt x="768" y="960"/>
                  </a:cubicBezTo>
                  <a:cubicBezTo>
                    <a:pt x="801" y="926"/>
                    <a:pt x="835" y="893"/>
                    <a:pt x="835" y="860"/>
                  </a:cubicBezTo>
                  <a:lnTo>
                    <a:pt x="835" y="693"/>
                  </a:lnTo>
                  <a:lnTo>
                    <a:pt x="868" y="693"/>
                  </a:lnTo>
                  <a:lnTo>
                    <a:pt x="868" y="659"/>
                  </a:lnTo>
                  <a:lnTo>
                    <a:pt x="868" y="593"/>
                  </a:lnTo>
                  <a:cubicBezTo>
                    <a:pt x="835" y="493"/>
                    <a:pt x="801" y="359"/>
                    <a:pt x="701" y="292"/>
                  </a:cubicBezTo>
                  <a:cubicBezTo>
                    <a:pt x="634" y="192"/>
                    <a:pt x="534" y="126"/>
                    <a:pt x="434" y="92"/>
                  </a:cubicBezTo>
                  <a:cubicBezTo>
                    <a:pt x="368" y="59"/>
                    <a:pt x="334" y="26"/>
                    <a:pt x="268" y="26"/>
                  </a:cubicBezTo>
                  <a:cubicBezTo>
                    <a:pt x="234" y="9"/>
                    <a:pt x="201" y="1"/>
                    <a:pt x="16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45"/>
            <p:cNvSpPr/>
            <p:nvPr/>
          </p:nvSpPr>
          <p:spPr>
            <a:xfrm>
              <a:off x="4856975" y="2992050"/>
              <a:ext cx="374450" cy="354150"/>
            </a:xfrm>
            <a:custGeom>
              <a:rect b="b" l="l" r="r" t="t"/>
              <a:pathLst>
                <a:path extrusionOk="0" h="14166" w="14978">
                  <a:moveTo>
                    <a:pt x="10031" y="0"/>
                  </a:moveTo>
                  <a:cubicBezTo>
                    <a:pt x="9019" y="0"/>
                    <a:pt x="7944" y="147"/>
                    <a:pt x="7239" y="355"/>
                  </a:cubicBezTo>
                  <a:cubicBezTo>
                    <a:pt x="5538" y="789"/>
                    <a:pt x="0" y="5226"/>
                    <a:pt x="0" y="5226"/>
                  </a:cubicBezTo>
                  <a:lnTo>
                    <a:pt x="3836" y="14165"/>
                  </a:lnTo>
                  <a:cubicBezTo>
                    <a:pt x="4704" y="13999"/>
                    <a:pt x="9207" y="13665"/>
                    <a:pt x="10608" y="13065"/>
                  </a:cubicBezTo>
                  <a:cubicBezTo>
                    <a:pt x="12009" y="12464"/>
                    <a:pt x="14211" y="11563"/>
                    <a:pt x="14477" y="10029"/>
                  </a:cubicBezTo>
                  <a:cubicBezTo>
                    <a:pt x="14544" y="9462"/>
                    <a:pt x="14411" y="8862"/>
                    <a:pt x="14077" y="8361"/>
                  </a:cubicBezTo>
                  <a:cubicBezTo>
                    <a:pt x="14077" y="8361"/>
                    <a:pt x="14978" y="7094"/>
                    <a:pt x="14577" y="6293"/>
                  </a:cubicBezTo>
                  <a:cubicBezTo>
                    <a:pt x="14311" y="5793"/>
                    <a:pt x="13910" y="5392"/>
                    <a:pt x="13410" y="5126"/>
                  </a:cubicBezTo>
                  <a:cubicBezTo>
                    <a:pt x="13410" y="5126"/>
                    <a:pt x="14444" y="4025"/>
                    <a:pt x="13977" y="3224"/>
                  </a:cubicBezTo>
                  <a:cubicBezTo>
                    <a:pt x="13677" y="2791"/>
                    <a:pt x="13210" y="2490"/>
                    <a:pt x="12709" y="2357"/>
                  </a:cubicBezTo>
                  <a:cubicBezTo>
                    <a:pt x="13010" y="1790"/>
                    <a:pt x="12943" y="1123"/>
                    <a:pt x="12543" y="622"/>
                  </a:cubicBezTo>
                  <a:cubicBezTo>
                    <a:pt x="12144" y="172"/>
                    <a:pt x="11125" y="0"/>
                    <a:pt x="10031"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45"/>
            <p:cNvSpPr/>
            <p:nvPr/>
          </p:nvSpPr>
          <p:spPr>
            <a:xfrm>
              <a:off x="5050775" y="3047625"/>
              <a:ext cx="122275" cy="26100"/>
            </a:xfrm>
            <a:custGeom>
              <a:rect b="b" l="l" r="r" t="t"/>
              <a:pathLst>
                <a:path extrusionOk="0" h="1044" w="4891">
                  <a:moveTo>
                    <a:pt x="4824" y="0"/>
                  </a:moveTo>
                  <a:cubicBezTo>
                    <a:pt x="3156" y="34"/>
                    <a:pt x="1622" y="568"/>
                    <a:pt x="54" y="1001"/>
                  </a:cubicBezTo>
                  <a:cubicBezTo>
                    <a:pt x="1" y="1001"/>
                    <a:pt x="11" y="1044"/>
                    <a:pt x="35" y="1044"/>
                  </a:cubicBezTo>
                  <a:cubicBezTo>
                    <a:pt x="41" y="1044"/>
                    <a:pt x="47" y="1041"/>
                    <a:pt x="54" y="1035"/>
                  </a:cubicBezTo>
                  <a:cubicBezTo>
                    <a:pt x="1622" y="601"/>
                    <a:pt x="3256" y="467"/>
                    <a:pt x="4824" y="67"/>
                  </a:cubicBezTo>
                  <a:cubicBezTo>
                    <a:pt x="4891" y="67"/>
                    <a:pt x="4891" y="0"/>
                    <a:pt x="482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 name="Google Shape;1073;p45"/>
            <p:cNvSpPr/>
            <p:nvPr/>
          </p:nvSpPr>
          <p:spPr>
            <a:xfrm>
              <a:off x="5078125" y="3117675"/>
              <a:ext cx="113275" cy="40275"/>
            </a:xfrm>
            <a:custGeom>
              <a:rect b="b" l="l" r="r" t="t"/>
              <a:pathLst>
                <a:path extrusionOk="0" h="1611" w="4531">
                  <a:moveTo>
                    <a:pt x="4497" y="0"/>
                  </a:moveTo>
                  <a:cubicBezTo>
                    <a:pt x="4097" y="34"/>
                    <a:pt x="3730" y="134"/>
                    <a:pt x="3396" y="301"/>
                  </a:cubicBezTo>
                  <a:cubicBezTo>
                    <a:pt x="2996" y="401"/>
                    <a:pt x="2629" y="534"/>
                    <a:pt x="2262" y="668"/>
                  </a:cubicBezTo>
                  <a:cubicBezTo>
                    <a:pt x="1495" y="968"/>
                    <a:pt x="761" y="1235"/>
                    <a:pt x="27" y="1568"/>
                  </a:cubicBezTo>
                  <a:cubicBezTo>
                    <a:pt x="1" y="1568"/>
                    <a:pt x="17" y="1611"/>
                    <a:pt x="24" y="1611"/>
                  </a:cubicBezTo>
                  <a:cubicBezTo>
                    <a:pt x="26" y="1611"/>
                    <a:pt x="27" y="1608"/>
                    <a:pt x="27" y="1602"/>
                  </a:cubicBezTo>
                  <a:cubicBezTo>
                    <a:pt x="761" y="1335"/>
                    <a:pt x="1528" y="1068"/>
                    <a:pt x="2296" y="834"/>
                  </a:cubicBezTo>
                  <a:lnTo>
                    <a:pt x="3430" y="467"/>
                  </a:lnTo>
                  <a:cubicBezTo>
                    <a:pt x="3797" y="401"/>
                    <a:pt x="4164" y="267"/>
                    <a:pt x="4497" y="101"/>
                  </a:cubicBezTo>
                  <a:cubicBezTo>
                    <a:pt x="4531" y="101"/>
                    <a:pt x="4531" y="0"/>
                    <a:pt x="44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 name="Google Shape;1074;p45"/>
            <p:cNvSpPr/>
            <p:nvPr/>
          </p:nvSpPr>
          <p:spPr>
            <a:xfrm>
              <a:off x="5106325" y="3201075"/>
              <a:ext cx="102600" cy="37550"/>
            </a:xfrm>
            <a:custGeom>
              <a:rect b="b" l="l" r="r" t="t"/>
              <a:pathLst>
                <a:path extrusionOk="0" h="1502" w="4104">
                  <a:moveTo>
                    <a:pt x="4070" y="0"/>
                  </a:moveTo>
                  <a:cubicBezTo>
                    <a:pt x="3736" y="34"/>
                    <a:pt x="3403" y="134"/>
                    <a:pt x="3102" y="300"/>
                  </a:cubicBezTo>
                  <a:cubicBezTo>
                    <a:pt x="2769" y="434"/>
                    <a:pt x="2435" y="567"/>
                    <a:pt x="2068" y="701"/>
                  </a:cubicBezTo>
                  <a:cubicBezTo>
                    <a:pt x="1401" y="968"/>
                    <a:pt x="701" y="1201"/>
                    <a:pt x="34" y="1435"/>
                  </a:cubicBezTo>
                  <a:cubicBezTo>
                    <a:pt x="0" y="1468"/>
                    <a:pt x="0" y="1501"/>
                    <a:pt x="34" y="1501"/>
                  </a:cubicBezTo>
                  <a:cubicBezTo>
                    <a:pt x="734" y="1268"/>
                    <a:pt x="1435" y="1034"/>
                    <a:pt x="2135" y="801"/>
                  </a:cubicBezTo>
                  <a:lnTo>
                    <a:pt x="3169" y="434"/>
                  </a:lnTo>
                  <a:cubicBezTo>
                    <a:pt x="3503" y="367"/>
                    <a:pt x="3803" y="200"/>
                    <a:pt x="4070" y="34"/>
                  </a:cubicBezTo>
                  <a:cubicBezTo>
                    <a:pt x="4070" y="34"/>
                    <a:pt x="4103" y="0"/>
                    <a:pt x="40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45"/>
            <p:cNvSpPr/>
            <p:nvPr/>
          </p:nvSpPr>
          <p:spPr>
            <a:xfrm>
              <a:off x="4906350" y="2995075"/>
              <a:ext cx="162475" cy="87825"/>
            </a:xfrm>
            <a:custGeom>
              <a:rect b="b" l="l" r="r" t="t"/>
              <a:pathLst>
                <a:path extrusionOk="0" h="3513" w="6499">
                  <a:moveTo>
                    <a:pt x="6498" y="1"/>
                  </a:moveTo>
                  <a:cubicBezTo>
                    <a:pt x="5231" y="134"/>
                    <a:pt x="4030" y="568"/>
                    <a:pt x="2996" y="1269"/>
                  </a:cubicBezTo>
                  <a:cubicBezTo>
                    <a:pt x="1795" y="2002"/>
                    <a:pt x="1194" y="2703"/>
                    <a:pt x="27" y="3470"/>
                  </a:cubicBezTo>
                  <a:cubicBezTo>
                    <a:pt x="0" y="3470"/>
                    <a:pt x="16" y="3513"/>
                    <a:pt x="41" y="3513"/>
                  </a:cubicBezTo>
                  <a:cubicBezTo>
                    <a:pt x="47" y="3513"/>
                    <a:pt x="54" y="3510"/>
                    <a:pt x="60" y="3503"/>
                  </a:cubicBezTo>
                  <a:cubicBezTo>
                    <a:pt x="1194" y="2770"/>
                    <a:pt x="1895" y="2336"/>
                    <a:pt x="3029" y="1602"/>
                  </a:cubicBezTo>
                  <a:cubicBezTo>
                    <a:pt x="4096" y="902"/>
                    <a:pt x="5264" y="368"/>
                    <a:pt x="6498" y="34"/>
                  </a:cubicBezTo>
                  <a:cubicBezTo>
                    <a:pt x="6498" y="34"/>
                    <a:pt x="6498" y="34"/>
                    <a:pt x="649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 name="Google Shape;1076;p45"/>
            <p:cNvSpPr/>
            <p:nvPr/>
          </p:nvSpPr>
          <p:spPr>
            <a:xfrm>
              <a:off x="4951200" y="3269725"/>
              <a:ext cx="253350" cy="76475"/>
            </a:xfrm>
            <a:custGeom>
              <a:rect b="b" l="l" r="r" t="t"/>
              <a:pathLst>
                <a:path extrusionOk="0" h="3059" w="10134">
                  <a:moveTo>
                    <a:pt x="10055" y="0"/>
                  </a:moveTo>
                  <a:cubicBezTo>
                    <a:pt x="10040" y="0"/>
                    <a:pt x="10024" y="7"/>
                    <a:pt x="10008" y="23"/>
                  </a:cubicBezTo>
                  <a:cubicBezTo>
                    <a:pt x="9341" y="456"/>
                    <a:pt x="8674" y="923"/>
                    <a:pt x="7973" y="1290"/>
                  </a:cubicBezTo>
                  <a:cubicBezTo>
                    <a:pt x="7239" y="1691"/>
                    <a:pt x="6439" y="1991"/>
                    <a:pt x="5605" y="2124"/>
                  </a:cubicBezTo>
                  <a:cubicBezTo>
                    <a:pt x="4704" y="2324"/>
                    <a:pt x="3770" y="2425"/>
                    <a:pt x="2869" y="2558"/>
                  </a:cubicBezTo>
                  <a:cubicBezTo>
                    <a:pt x="1935" y="2691"/>
                    <a:pt x="1001" y="2825"/>
                    <a:pt x="67" y="2958"/>
                  </a:cubicBezTo>
                  <a:cubicBezTo>
                    <a:pt x="1" y="2958"/>
                    <a:pt x="1" y="3025"/>
                    <a:pt x="67" y="3058"/>
                  </a:cubicBezTo>
                  <a:cubicBezTo>
                    <a:pt x="1135" y="2958"/>
                    <a:pt x="2036" y="2892"/>
                    <a:pt x="3003" y="2791"/>
                  </a:cubicBezTo>
                  <a:cubicBezTo>
                    <a:pt x="3970" y="2691"/>
                    <a:pt x="4871" y="2591"/>
                    <a:pt x="5772" y="2425"/>
                  </a:cubicBezTo>
                  <a:cubicBezTo>
                    <a:pt x="7406" y="2124"/>
                    <a:pt x="8940" y="1290"/>
                    <a:pt x="10108" y="90"/>
                  </a:cubicBezTo>
                  <a:cubicBezTo>
                    <a:pt x="10133" y="64"/>
                    <a:pt x="10101" y="0"/>
                    <a:pt x="1005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45"/>
            <p:cNvSpPr/>
            <p:nvPr/>
          </p:nvSpPr>
          <p:spPr>
            <a:xfrm>
              <a:off x="4713425" y="2632150"/>
              <a:ext cx="199450" cy="189500"/>
            </a:xfrm>
            <a:custGeom>
              <a:rect b="b" l="l" r="r" t="t"/>
              <a:pathLst>
                <a:path extrusionOk="0" h="7580" w="7978">
                  <a:moveTo>
                    <a:pt x="1871" y="0"/>
                  </a:moveTo>
                  <a:cubicBezTo>
                    <a:pt x="453" y="0"/>
                    <a:pt x="0" y="1526"/>
                    <a:pt x="105" y="2576"/>
                  </a:cubicBezTo>
                  <a:cubicBezTo>
                    <a:pt x="238" y="3877"/>
                    <a:pt x="1373" y="7480"/>
                    <a:pt x="3407" y="7580"/>
                  </a:cubicBezTo>
                  <a:cubicBezTo>
                    <a:pt x="3416" y="7580"/>
                    <a:pt x="3425" y="7580"/>
                    <a:pt x="3434" y="7580"/>
                  </a:cubicBezTo>
                  <a:cubicBezTo>
                    <a:pt x="4906" y="7580"/>
                    <a:pt x="4708" y="4811"/>
                    <a:pt x="4708" y="4811"/>
                  </a:cubicBezTo>
                  <a:lnTo>
                    <a:pt x="4708" y="4811"/>
                  </a:lnTo>
                  <a:cubicBezTo>
                    <a:pt x="4709" y="4811"/>
                    <a:pt x="5828" y="6000"/>
                    <a:pt x="6682" y="6000"/>
                  </a:cubicBezTo>
                  <a:cubicBezTo>
                    <a:pt x="6849" y="6000"/>
                    <a:pt x="7007" y="5954"/>
                    <a:pt x="7143" y="5845"/>
                  </a:cubicBezTo>
                  <a:cubicBezTo>
                    <a:pt x="7977" y="5178"/>
                    <a:pt x="5175" y="1342"/>
                    <a:pt x="3241" y="374"/>
                  </a:cubicBezTo>
                  <a:cubicBezTo>
                    <a:pt x="2708" y="112"/>
                    <a:pt x="2254" y="0"/>
                    <a:pt x="187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 name="Google Shape;1078;p45"/>
            <p:cNvSpPr/>
            <p:nvPr/>
          </p:nvSpPr>
          <p:spPr>
            <a:xfrm>
              <a:off x="4725200" y="2507225"/>
              <a:ext cx="136800" cy="253575"/>
            </a:xfrm>
            <a:custGeom>
              <a:rect b="b" l="l" r="r" t="t"/>
              <a:pathLst>
                <a:path extrusionOk="0" h="10143" w="5472">
                  <a:moveTo>
                    <a:pt x="835" y="1"/>
                  </a:moveTo>
                  <a:cubicBezTo>
                    <a:pt x="835" y="1"/>
                    <a:pt x="1" y="6906"/>
                    <a:pt x="34" y="7106"/>
                  </a:cubicBezTo>
                  <a:cubicBezTo>
                    <a:pt x="133" y="7501"/>
                    <a:pt x="2022" y="10143"/>
                    <a:pt x="3901" y="10143"/>
                  </a:cubicBezTo>
                  <a:cubicBezTo>
                    <a:pt x="3924" y="10143"/>
                    <a:pt x="3947" y="10142"/>
                    <a:pt x="3970" y="10142"/>
                  </a:cubicBezTo>
                  <a:cubicBezTo>
                    <a:pt x="4571" y="10142"/>
                    <a:pt x="4604" y="6739"/>
                    <a:pt x="4604" y="6739"/>
                  </a:cubicBezTo>
                  <a:lnTo>
                    <a:pt x="5472" y="3036"/>
                  </a:lnTo>
                  <a:lnTo>
                    <a:pt x="835"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 name="Google Shape;1079;p45"/>
            <p:cNvSpPr/>
            <p:nvPr/>
          </p:nvSpPr>
          <p:spPr>
            <a:xfrm>
              <a:off x="4738550" y="2507225"/>
              <a:ext cx="123450" cy="164325"/>
            </a:xfrm>
            <a:custGeom>
              <a:rect b="b" l="l" r="r" t="t"/>
              <a:pathLst>
                <a:path extrusionOk="0" h="6573" w="4938">
                  <a:moveTo>
                    <a:pt x="301" y="1"/>
                  </a:moveTo>
                  <a:cubicBezTo>
                    <a:pt x="301" y="1"/>
                    <a:pt x="167" y="1102"/>
                    <a:pt x="1" y="2469"/>
                  </a:cubicBezTo>
                  <a:cubicBezTo>
                    <a:pt x="768" y="4337"/>
                    <a:pt x="2236" y="5805"/>
                    <a:pt x="4104" y="6572"/>
                  </a:cubicBezTo>
                  <a:lnTo>
                    <a:pt x="4938" y="3036"/>
                  </a:lnTo>
                  <a:lnTo>
                    <a:pt x="30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 name="Google Shape;1080;p45"/>
            <p:cNvSpPr/>
            <p:nvPr/>
          </p:nvSpPr>
          <p:spPr>
            <a:xfrm>
              <a:off x="4694350" y="2241875"/>
              <a:ext cx="322750" cy="403825"/>
            </a:xfrm>
            <a:custGeom>
              <a:rect b="b" l="l" r="r" t="t"/>
              <a:pathLst>
                <a:path extrusionOk="0" h="16153" w="12910">
                  <a:moveTo>
                    <a:pt x="6483" y="0"/>
                  </a:moveTo>
                  <a:cubicBezTo>
                    <a:pt x="6379" y="0"/>
                    <a:pt x="6275" y="3"/>
                    <a:pt x="6172" y="7"/>
                  </a:cubicBezTo>
                  <a:cubicBezTo>
                    <a:pt x="3170" y="174"/>
                    <a:pt x="1" y="2743"/>
                    <a:pt x="668" y="9381"/>
                  </a:cubicBezTo>
                  <a:cubicBezTo>
                    <a:pt x="1368" y="16019"/>
                    <a:pt x="6038" y="16152"/>
                    <a:pt x="7339" y="16152"/>
                  </a:cubicBezTo>
                  <a:cubicBezTo>
                    <a:pt x="8307" y="16152"/>
                    <a:pt x="11175" y="15819"/>
                    <a:pt x="12243" y="13284"/>
                  </a:cubicBezTo>
                  <a:cubicBezTo>
                    <a:pt x="12910" y="11716"/>
                    <a:pt x="12610" y="10482"/>
                    <a:pt x="12610" y="8280"/>
                  </a:cubicBezTo>
                  <a:cubicBezTo>
                    <a:pt x="12610" y="1840"/>
                    <a:pt x="9377" y="0"/>
                    <a:pt x="6483"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 name="Google Shape;1081;p45"/>
            <p:cNvSpPr/>
            <p:nvPr/>
          </p:nvSpPr>
          <p:spPr>
            <a:xfrm>
              <a:off x="4967350" y="2426525"/>
              <a:ext cx="29750" cy="22975"/>
            </a:xfrm>
            <a:custGeom>
              <a:rect b="b" l="l" r="r" t="t"/>
              <a:pathLst>
                <a:path extrusionOk="0" h="919" w="1190">
                  <a:moveTo>
                    <a:pt x="280" y="0"/>
                  </a:moveTo>
                  <a:cubicBezTo>
                    <a:pt x="124" y="0"/>
                    <a:pt x="1" y="163"/>
                    <a:pt x="55" y="327"/>
                  </a:cubicBezTo>
                  <a:cubicBezTo>
                    <a:pt x="122" y="527"/>
                    <a:pt x="255" y="694"/>
                    <a:pt x="456" y="794"/>
                  </a:cubicBezTo>
                  <a:cubicBezTo>
                    <a:pt x="557" y="875"/>
                    <a:pt x="682" y="919"/>
                    <a:pt x="810" y="919"/>
                  </a:cubicBezTo>
                  <a:cubicBezTo>
                    <a:pt x="893" y="919"/>
                    <a:pt x="977" y="900"/>
                    <a:pt x="1056" y="861"/>
                  </a:cubicBezTo>
                  <a:cubicBezTo>
                    <a:pt x="1123" y="794"/>
                    <a:pt x="1189" y="694"/>
                    <a:pt x="1156" y="594"/>
                  </a:cubicBezTo>
                  <a:cubicBezTo>
                    <a:pt x="1056" y="460"/>
                    <a:pt x="923" y="327"/>
                    <a:pt x="789" y="260"/>
                  </a:cubicBezTo>
                  <a:cubicBezTo>
                    <a:pt x="656" y="193"/>
                    <a:pt x="522" y="93"/>
                    <a:pt x="389" y="27"/>
                  </a:cubicBezTo>
                  <a:cubicBezTo>
                    <a:pt x="352" y="8"/>
                    <a:pt x="315" y="0"/>
                    <a:pt x="28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 name="Google Shape;1082;p45"/>
            <p:cNvSpPr/>
            <p:nvPr/>
          </p:nvSpPr>
          <p:spPr>
            <a:xfrm>
              <a:off x="4868650" y="2420500"/>
              <a:ext cx="32550" cy="19025"/>
            </a:xfrm>
            <a:custGeom>
              <a:rect b="b" l="l" r="r" t="t"/>
              <a:pathLst>
                <a:path extrusionOk="0" h="761" w="1302">
                  <a:moveTo>
                    <a:pt x="934" y="1"/>
                  </a:moveTo>
                  <a:cubicBezTo>
                    <a:pt x="801" y="34"/>
                    <a:pt x="634" y="68"/>
                    <a:pt x="501" y="101"/>
                  </a:cubicBezTo>
                  <a:cubicBezTo>
                    <a:pt x="334" y="134"/>
                    <a:pt x="167" y="201"/>
                    <a:pt x="67" y="301"/>
                  </a:cubicBezTo>
                  <a:cubicBezTo>
                    <a:pt x="0" y="401"/>
                    <a:pt x="0" y="501"/>
                    <a:pt x="67" y="601"/>
                  </a:cubicBezTo>
                  <a:cubicBezTo>
                    <a:pt x="165" y="699"/>
                    <a:pt x="316" y="761"/>
                    <a:pt x="469" y="761"/>
                  </a:cubicBezTo>
                  <a:cubicBezTo>
                    <a:pt x="525" y="761"/>
                    <a:pt x="581" y="753"/>
                    <a:pt x="634" y="735"/>
                  </a:cubicBezTo>
                  <a:cubicBezTo>
                    <a:pt x="868" y="701"/>
                    <a:pt x="1034" y="568"/>
                    <a:pt x="1168" y="401"/>
                  </a:cubicBezTo>
                  <a:cubicBezTo>
                    <a:pt x="1301" y="234"/>
                    <a:pt x="1168" y="1"/>
                    <a:pt x="9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 name="Google Shape;1083;p45"/>
            <p:cNvSpPr/>
            <p:nvPr/>
          </p:nvSpPr>
          <p:spPr>
            <a:xfrm>
              <a:off x="4865025" y="2462925"/>
              <a:ext cx="35825" cy="36875"/>
            </a:xfrm>
            <a:custGeom>
              <a:rect b="b" l="l" r="r" t="t"/>
              <a:pathLst>
                <a:path extrusionOk="0" h="1475" w="1433">
                  <a:moveTo>
                    <a:pt x="742" y="0"/>
                  </a:moveTo>
                  <a:cubicBezTo>
                    <a:pt x="73" y="0"/>
                    <a:pt x="1" y="1376"/>
                    <a:pt x="646" y="1473"/>
                  </a:cubicBezTo>
                  <a:cubicBezTo>
                    <a:pt x="660" y="1474"/>
                    <a:pt x="674" y="1475"/>
                    <a:pt x="687" y="1475"/>
                  </a:cubicBezTo>
                  <a:cubicBezTo>
                    <a:pt x="1287" y="1475"/>
                    <a:pt x="1432" y="70"/>
                    <a:pt x="813" y="5"/>
                  </a:cubicBezTo>
                  <a:cubicBezTo>
                    <a:pt x="788" y="2"/>
                    <a:pt x="765" y="0"/>
                    <a:pt x="74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 name="Google Shape;1084;p45"/>
            <p:cNvSpPr/>
            <p:nvPr/>
          </p:nvSpPr>
          <p:spPr>
            <a:xfrm>
              <a:off x="4856150" y="2461375"/>
              <a:ext cx="24200" cy="16975"/>
            </a:xfrm>
            <a:custGeom>
              <a:rect b="b" l="l" r="r" t="t"/>
              <a:pathLst>
                <a:path extrusionOk="0" h="679" w="968">
                  <a:moveTo>
                    <a:pt x="33" y="0"/>
                  </a:moveTo>
                  <a:lnTo>
                    <a:pt x="33" y="0"/>
                  </a:lnTo>
                  <a:cubicBezTo>
                    <a:pt x="0" y="301"/>
                    <a:pt x="67" y="601"/>
                    <a:pt x="367" y="667"/>
                  </a:cubicBezTo>
                  <a:cubicBezTo>
                    <a:pt x="402" y="675"/>
                    <a:pt x="436" y="679"/>
                    <a:pt x="468" y="679"/>
                  </a:cubicBezTo>
                  <a:cubicBezTo>
                    <a:pt x="712" y="679"/>
                    <a:pt x="879" y="466"/>
                    <a:pt x="967" y="200"/>
                  </a:cubicBezTo>
                  <a:cubicBezTo>
                    <a:pt x="967" y="173"/>
                    <a:pt x="946" y="125"/>
                    <a:pt x="902" y="125"/>
                  </a:cubicBezTo>
                  <a:cubicBezTo>
                    <a:pt x="892" y="125"/>
                    <a:pt x="880" y="127"/>
                    <a:pt x="867" y="134"/>
                  </a:cubicBezTo>
                  <a:cubicBezTo>
                    <a:pt x="734" y="200"/>
                    <a:pt x="600" y="334"/>
                    <a:pt x="467" y="334"/>
                  </a:cubicBezTo>
                  <a:cubicBezTo>
                    <a:pt x="334" y="334"/>
                    <a:pt x="167" y="167"/>
                    <a:pt x="3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 name="Google Shape;1085;p45"/>
            <p:cNvSpPr/>
            <p:nvPr/>
          </p:nvSpPr>
          <p:spPr>
            <a:xfrm>
              <a:off x="4949725" y="2466350"/>
              <a:ext cx="35500" cy="35925"/>
            </a:xfrm>
            <a:custGeom>
              <a:rect b="b" l="l" r="r" t="t"/>
              <a:pathLst>
                <a:path extrusionOk="0" h="1437" w="1420">
                  <a:moveTo>
                    <a:pt x="674" y="1"/>
                  </a:moveTo>
                  <a:cubicBezTo>
                    <a:pt x="91" y="1"/>
                    <a:pt x="1" y="1436"/>
                    <a:pt x="694" y="1436"/>
                  </a:cubicBezTo>
                  <a:cubicBezTo>
                    <a:pt x="701" y="1436"/>
                    <a:pt x="708" y="1436"/>
                    <a:pt x="716" y="1436"/>
                  </a:cubicBezTo>
                  <a:cubicBezTo>
                    <a:pt x="1362" y="1436"/>
                    <a:pt x="1419" y="1"/>
                    <a:pt x="694" y="1"/>
                  </a:cubicBezTo>
                  <a:cubicBezTo>
                    <a:pt x="687" y="1"/>
                    <a:pt x="680" y="1"/>
                    <a:pt x="6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 name="Google Shape;1086;p45"/>
            <p:cNvSpPr/>
            <p:nvPr/>
          </p:nvSpPr>
          <p:spPr>
            <a:xfrm>
              <a:off x="4972900" y="2468050"/>
              <a:ext cx="21700" cy="15275"/>
            </a:xfrm>
            <a:custGeom>
              <a:rect b="b" l="l" r="r" t="t"/>
              <a:pathLst>
                <a:path extrusionOk="0" h="611" w="868">
                  <a:moveTo>
                    <a:pt x="834" y="0"/>
                  </a:moveTo>
                  <a:cubicBezTo>
                    <a:pt x="743" y="122"/>
                    <a:pt x="596" y="271"/>
                    <a:pt x="470" y="271"/>
                  </a:cubicBezTo>
                  <a:cubicBezTo>
                    <a:pt x="457" y="271"/>
                    <a:pt x="445" y="270"/>
                    <a:pt x="434" y="267"/>
                  </a:cubicBezTo>
                  <a:cubicBezTo>
                    <a:pt x="300" y="267"/>
                    <a:pt x="200" y="134"/>
                    <a:pt x="67" y="34"/>
                  </a:cubicBezTo>
                  <a:cubicBezTo>
                    <a:pt x="67" y="27"/>
                    <a:pt x="64" y="24"/>
                    <a:pt x="60" y="24"/>
                  </a:cubicBezTo>
                  <a:cubicBezTo>
                    <a:pt x="44" y="24"/>
                    <a:pt x="0" y="73"/>
                    <a:pt x="0" y="100"/>
                  </a:cubicBezTo>
                  <a:cubicBezTo>
                    <a:pt x="60" y="369"/>
                    <a:pt x="173" y="611"/>
                    <a:pt x="387" y="611"/>
                  </a:cubicBezTo>
                  <a:cubicBezTo>
                    <a:pt x="413" y="611"/>
                    <a:pt x="439" y="608"/>
                    <a:pt x="467" y="601"/>
                  </a:cubicBezTo>
                  <a:cubicBezTo>
                    <a:pt x="767" y="567"/>
                    <a:pt x="867" y="300"/>
                    <a:pt x="8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 name="Google Shape;1087;p45"/>
            <p:cNvSpPr/>
            <p:nvPr/>
          </p:nvSpPr>
          <p:spPr>
            <a:xfrm>
              <a:off x="4877825" y="2562475"/>
              <a:ext cx="22525" cy="12325"/>
            </a:xfrm>
            <a:custGeom>
              <a:rect b="b" l="l" r="r" t="t"/>
              <a:pathLst>
                <a:path extrusionOk="0" h="493" w="901">
                  <a:moveTo>
                    <a:pt x="422" y="0"/>
                  </a:moveTo>
                  <a:cubicBezTo>
                    <a:pt x="253" y="0"/>
                    <a:pt x="99" y="69"/>
                    <a:pt x="0" y="193"/>
                  </a:cubicBezTo>
                  <a:lnTo>
                    <a:pt x="0" y="226"/>
                  </a:lnTo>
                  <a:cubicBezTo>
                    <a:pt x="167" y="159"/>
                    <a:pt x="334" y="159"/>
                    <a:pt x="501" y="159"/>
                  </a:cubicBezTo>
                  <a:cubicBezTo>
                    <a:pt x="667" y="193"/>
                    <a:pt x="734" y="359"/>
                    <a:pt x="834" y="493"/>
                  </a:cubicBezTo>
                  <a:cubicBezTo>
                    <a:pt x="834" y="493"/>
                    <a:pt x="901" y="493"/>
                    <a:pt x="901" y="460"/>
                  </a:cubicBezTo>
                  <a:cubicBezTo>
                    <a:pt x="901" y="259"/>
                    <a:pt x="768" y="93"/>
                    <a:pt x="601" y="26"/>
                  </a:cubicBezTo>
                  <a:cubicBezTo>
                    <a:pt x="540" y="9"/>
                    <a:pt x="480" y="0"/>
                    <a:pt x="42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 name="Google Shape;1088;p45"/>
            <p:cNvSpPr/>
            <p:nvPr/>
          </p:nvSpPr>
          <p:spPr>
            <a:xfrm>
              <a:off x="4884500" y="2459075"/>
              <a:ext cx="67575" cy="91625"/>
            </a:xfrm>
            <a:custGeom>
              <a:rect b="b" l="l" r="r" t="t"/>
              <a:pathLst>
                <a:path extrusionOk="0" h="3665" w="2703">
                  <a:moveTo>
                    <a:pt x="2268" y="1"/>
                  </a:moveTo>
                  <a:cubicBezTo>
                    <a:pt x="2252" y="1"/>
                    <a:pt x="2235" y="9"/>
                    <a:pt x="2235" y="26"/>
                  </a:cubicBezTo>
                  <a:cubicBezTo>
                    <a:pt x="2268" y="826"/>
                    <a:pt x="2402" y="2094"/>
                    <a:pt x="2402" y="2527"/>
                  </a:cubicBezTo>
                  <a:cubicBezTo>
                    <a:pt x="2268" y="2494"/>
                    <a:pt x="1902" y="2361"/>
                    <a:pt x="1701" y="2327"/>
                  </a:cubicBezTo>
                  <a:lnTo>
                    <a:pt x="1701" y="2327"/>
                  </a:lnTo>
                  <a:cubicBezTo>
                    <a:pt x="1635" y="2327"/>
                    <a:pt x="1768" y="3295"/>
                    <a:pt x="1768" y="3395"/>
                  </a:cubicBezTo>
                  <a:cubicBezTo>
                    <a:pt x="1555" y="3347"/>
                    <a:pt x="1347" y="3325"/>
                    <a:pt x="1141" y="3325"/>
                  </a:cubicBezTo>
                  <a:cubicBezTo>
                    <a:pt x="766" y="3325"/>
                    <a:pt x="400" y="3399"/>
                    <a:pt x="34" y="3528"/>
                  </a:cubicBezTo>
                  <a:cubicBezTo>
                    <a:pt x="0" y="3528"/>
                    <a:pt x="0" y="3662"/>
                    <a:pt x="34" y="3662"/>
                  </a:cubicBezTo>
                  <a:cubicBezTo>
                    <a:pt x="274" y="3578"/>
                    <a:pt x="553" y="3550"/>
                    <a:pt x="824" y="3550"/>
                  </a:cubicBezTo>
                  <a:cubicBezTo>
                    <a:pt x="1371" y="3550"/>
                    <a:pt x="1882" y="3664"/>
                    <a:pt x="1958" y="3664"/>
                  </a:cubicBezTo>
                  <a:cubicBezTo>
                    <a:pt x="1965" y="3664"/>
                    <a:pt x="1968" y="3663"/>
                    <a:pt x="1968" y="3662"/>
                  </a:cubicBezTo>
                  <a:cubicBezTo>
                    <a:pt x="2002" y="3361"/>
                    <a:pt x="1968" y="2661"/>
                    <a:pt x="1968" y="2661"/>
                  </a:cubicBezTo>
                  <a:lnTo>
                    <a:pt x="1968" y="2661"/>
                  </a:lnTo>
                  <a:cubicBezTo>
                    <a:pt x="2059" y="2722"/>
                    <a:pt x="2593" y="2865"/>
                    <a:pt x="2688" y="2865"/>
                  </a:cubicBezTo>
                  <a:cubicBezTo>
                    <a:pt x="2697" y="2865"/>
                    <a:pt x="2702" y="2864"/>
                    <a:pt x="2702" y="2861"/>
                  </a:cubicBezTo>
                  <a:cubicBezTo>
                    <a:pt x="2635" y="1927"/>
                    <a:pt x="2502" y="960"/>
                    <a:pt x="2302" y="26"/>
                  </a:cubicBezTo>
                  <a:cubicBezTo>
                    <a:pt x="2302" y="9"/>
                    <a:pt x="2285" y="1"/>
                    <a:pt x="22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45"/>
            <p:cNvSpPr/>
            <p:nvPr/>
          </p:nvSpPr>
          <p:spPr>
            <a:xfrm>
              <a:off x="4681025" y="2235850"/>
              <a:ext cx="342750" cy="234725"/>
            </a:xfrm>
            <a:custGeom>
              <a:rect b="b" l="l" r="r" t="t"/>
              <a:pathLst>
                <a:path extrusionOk="0" h="9389" w="13710">
                  <a:moveTo>
                    <a:pt x="6768" y="0"/>
                  </a:moveTo>
                  <a:cubicBezTo>
                    <a:pt x="5546" y="0"/>
                    <a:pt x="4333" y="377"/>
                    <a:pt x="3302" y="1116"/>
                  </a:cubicBezTo>
                  <a:cubicBezTo>
                    <a:pt x="0" y="3484"/>
                    <a:pt x="1234" y="9388"/>
                    <a:pt x="1234" y="9388"/>
                  </a:cubicBezTo>
                  <a:cubicBezTo>
                    <a:pt x="2168" y="9155"/>
                    <a:pt x="2935" y="8454"/>
                    <a:pt x="3202" y="7554"/>
                  </a:cubicBezTo>
                  <a:cubicBezTo>
                    <a:pt x="4437" y="7287"/>
                    <a:pt x="5604" y="6686"/>
                    <a:pt x="6538" y="5852"/>
                  </a:cubicBezTo>
                  <a:lnTo>
                    <a:pt x="6538" y="5852"/>
                  </a:lnTo>
                  <a:cubicBezTo>
                    <a:pt x="6471" y="5986"/>
                    <a:pt x="5938" y="6886"/>
                    <a:pt x="5671" y="7320"/>
                  </a:cubicBezTo>
                  <a:cubicBezTo>
                    <a:pt x="5744" y="7322"/>
                    <a:pt x="5816" y="7323"/>
                    <a:pt x="5888" y="7323"/>
                  </a:cubicBezTo>
                  <a:cubicBezTo>
                    <a:pt x="10006" y="7323"/>
                    <a:pt x="11875" y="4551"/>
                    <a:pt x="11875" y="4551"/>
                  </a:cubicBezTo>
                  <a:cubicBezTo>
                    <a:pt x="12509" y="5419"/>
                    <a:pt x="12943" y="6453"/>
                    <a:pt x="13143" y="7520"/>
                  </a:cubicBezTo>
                  <a:cubicBezTo>
                    <a:pt x="13143" y="7520"/>
                    <a:pt x="13710" y="5018"/>
                    <a:pt x="12742" y="3050"/>
                  </a:cubicBezTo>
                  <a:cubicBezTo>
                    <a:pt x="12142" y="1649"/>
                    <a:pt x="10841" y="715"/>
                    <a:pt x="9340" y="582"/>
                  </a:cubicBezTo>
                  <a:cubicBezTo>
                    <a:pt x="8520" y="193"/>
                    <a:pt x="7641" y="0"/>
                    <a:pt x="67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 name="Google Shape;1090;p45"/>
            <p:cNvSpPr/>
            <p:nvPr/>
          </p:nvSpPr>
          <p:spPr>
            <a:xfrm>
              <a:off x="4847800" y="2333150"/>
              <a:ext cx="137200" cy="93225"/>
            </a:xfrm>
            <a:custGeom>
              <a:rect b="b" l="l" r="r" t="t"/>
              <a:pathLst>
                <a:path extrusionOk="0" h="3729" w="5488">
                  <a:moveTo>
                    <a:pt x="5454" y="1"/>
                  </a:moveTo>
                  <a:cubicBezTo>
                    <a:pt x="5438" y="1"/>
                    <a:pt x="5421" y="9"/>
                    <a:pt x="5438" y="26"/>
                  </a:cubicBezTo>
                  <a:cubicBezTo>
                    <a:pt x="5238" y="559"/>
                    <a:pt x="4937" y="1060"/>
                    <a:pt x="4537" y="1493"/>
                  </a:cubicBezTo>
                  <a:cubicBezTo>
                    <a:pt x="4203" y="1894"/>
                    <a:pt x="3803" y="2227"/>
                    <a:pt x="3403" y="2561"/>
                  </a:cubicBezTo>
                  <a:cubicBezTo>
                    <a:pt x="2402" y="3261"/>
                    <a:pt x="1201" y="3662"/>
                    <a:pt x="0" y="3728"/>
                  </a:cubicBezTo>
                  <a:cubicBezTo>
                    <a:pt x="768" y="3728"/>
                    <a:pt x="1535" y="3628"/>
                    <a:pt x="2269" y="3395"/>
                  </a:cubicBezTo>
                  <a:cubicBezTo>
                    <a:pt x="2736" y="3261"/>
                    <a:pt x="3203" y="3028"/>
                    <a:pt x="3603" y="2761"/>
                  </a:cubicBezTo>
                  <a:cubicBezTo>
                    <a:pt x="4070" y="2461"/>
                    <a:pt x="4504" y="2060"/>
                    <a:pt x="4804" y="1593"/>
                  </a:cubicBezTo>
                  <a:cubicBezTo>
                    <a:pt x="5137" y="1126"/>
                    <a:pt x="5338" y="593"/>
                    <a:pt x="5471" y="26"/>
                  </a:cubicBezTo>
                  <a:cubicBezTo>
                    <a:pt x="5488" y="9"/>
                    <a:pt x="5471" y="1"/>
                    <a:pt x="545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 name="Google Shape;1091;p45"/>
            <p:cNvSpPr/>
            <p:nvPr/>
          </p:nvSpPr>
          <p:spPr>
            <a:xfrm>
              <a:off x="4723550" y="2382975"/>
              <a:ext cx="50900" cy="42550"/>
            </a:xfrm>
            <a:custGeom>
              <a:rect b="b" l="l" r="r" t="t"/>
              <a:pathLst>
                <a:path extrusionOk="0" h="1702" w="2036">
                  <a:moveTo>
                    <a:pt x="334" y="1"/>
                  </a:moveTo>
                  <a:lnTo>
                    <a:pt x="0" y="468"/>
                  </a:lnTo>
                  <a:lnTo>
                    <a:pt x="1835" y="1702"/>
                  </a:lnTo>
                  <a:lnTo>
                    <a:pt x="2035" y="1435"/>
                  </a:lnTo>
                  <a:lnTo>
                    <a:pt x="334" y="1"/>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45"/>
            <p:cNvSpPr/>
            <p:nvPr/>
          </p:nvSpPr>
          <p:spPr>
            <a:xfrm>
              <a:off x="4712700" y="2403000"/>
              <a:ext cx="54225" cy="35050"/>
            </a:xfrm>
            <a:custGeom>
              <a:rect b="b" l="l" r="r" t="t"/>
              <a:pathLst>
                <a:path extrusionOk="0" h="1402" w="2169">
                  <a:moveTo>
                    <a:pt x="267" y="0"/>
                  </a:moveTo>
                  <a:lnTo>
                    <a:pt x="1" y="534"/>
                  </a:lnTo>
                  <a:lnTo>
                    <a:pt x="2035" y="1401"/>
                  </a:lnTo>
                  <a:lnTo>
                    <a:pt x="2169" y="1101"/>
                  </a:lnTo>
                  <a:lnTo>
                    <a:pt x="267" y="0"/>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45"/>
            <p:cNvSpPr/>
            <p:nvPr/>
          </p:nvSpPr>
          <p:spPr>
            <a:xfrm>
              <a:off x="4817200" y="2427225"/>
              <a:ext cx="122350" cy="102650"/>
            </a:xfrm>
            <a:custGeom>
              <a:rect b="b" l="l" r="r" t="t"/>
              <a:pathLst>
                <a:path extrusionOk="0" h="4106" w="4894">
                  <a:moveTo>
                    <a:pt x="2419" y="361"/>
                  </a:moveTo>
                  <a:cubicBezTo>
                    <a:pt x="3328" y="361"/>
                    <a:pt x="4063" y="1042"/>
                    <a:pt x="4127" y="1967"/>
                  </a:cubicBezTo>
                  <a:cubicBezTo>
                    <a:pt x="4193" y="2901"/>
                    <a:pt x="3459" y="3735"/>
                    <a:pt x="2525" y="3801"/>
                  </a:cubicBezTo>
                  <a:lnTo>
                    <a:pt x="2492" y="3801"/>
                  </a:lnTo>
                  <a:cubicBezTo>
                    <a:pt x="2448" y="3804"/>
                    <a:pt x="2405" y="3805"/>
                    <a:pt x="2363" y="3805"/>
                  </a:cubicBezTo>
                  <a:cubicBezTo>
                    <a:pt x="182" y="3805"/>
                    <a:pt x="1" y="497"/>
                    <a:pt x="2259" y="366"/>
                  </a:cubicBezTo>
                  <a:lnTo>
                    <a:pt x="2292" y="366"/>
                  </a:lnTo>
                  <a:cubicBezTo>
                    <a:pt x="2335" y="363"/>
                    <a:pt x="2377" y="361"/>
                    <a:pt x="2419" y="361"/>
                  </a:cubicBezTo>
                  <a:close/>
                  <a:moveTo>
                    <a:pt x="2393" y="1"/>
                  </a:moveTo>
                  <a:cubicBezTo>
                    <a:pt x="1834" y="1"/>
                    <a:pt x="1272" y="227"/>
                    <a:pt x="858" y="699"/>
                  </a:cubicBezTo>
                  <a:cubicBezTo>
                    <a:pt x="491" y="1099"/>
                    <a:pt x="324" y="1633"/>
                    <a:pt x="357" y="2167"/>
                  </a:cubicBezTo>
                  <a:cubicBezTo>
                    <a:pt x="422" y="3260"/>
                    <a:pt x="1322" y="4105"/>
                    <a:pt x="2403" y="4105"/>
                  </a:cubicBezTo>
                  <a:cubicBezTo>
                    <a:pt x="2444" y="4105"/>
                    <a:pt x="2484" y="4104"/>
                    <a:pt x="2525" y="4102"/>
                  </a:cubicBezTo>
                  <a:cubicBezTo>
                    <a:pt x="3993" y="4002"/>
                    <a:pt x="4894" y="2467"/>
                    <a:pt x="4260" y="1166"/>
                  </a:cubicBezTo>
                  <a:cubicBezTo>
                    <a:pt x="3879" y="404"/>
                    <a:pt x="3138" y="1"/>
                    <a:pt x="239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 name="Google Shape;1094;p45"/>
            <p:cNvSpPr/>
            <p:nvPr/>
          </p:nvSpPr>
          <p:spPr>
            <a:xfrm>
              <a:off x="4944525" y="2438775"/>
              <a:ext cx="80925" cy="97775"/>
            </a:xfrm>
            <a:custGeom>
              <a:rect b="b" l="l" r="r" t="t"/>
              <a:pathLst>
                <a:path extrusionOk="0" h="3911" w="3237">
                  <a:moveTo>
                    <a:pt x="1502" y="337"/>
                  </a:moveTo>
                  <a:cubicBezTo>
                    <a:pt x="1836" y="337"/>
                    <a:pt x="2169" y="471"/>
                    <a:pt x="2403" y="738"/>
                  </a:cubicBezTo>
                  <a:cubicBezTo>
                    <a:pt x="2669" y="1071"/>
                    <a:pt x="2803" y="1471"/>
                    <a:pt x="2836" y="1905"/>
                  </a:cubicBezTo>
                  <a:cubicBezTo>
                    <a:pt x="2870" y="2806"/>
                    <a:pt x="2403" y="3540"/>
                    <a:pt x="1735" y="3606"/>
                  </a:cubicBezTo>
                  <a:cubicBezTo>
                    <a:pt x="1369" y="3606"/>
                    <a:pt x="1068" y="3439"/>
                    <a:pt x="835" y="3173"/>
                  </a:cubicBezTo>
                  <a:cubicBezTo>
                    <a:pt x="568" y="2872"/>
                    <a:pt x="401" y="2439"/>
                    <a:pt x="401" y="2038"/>
                  </a:cubicBezTo>
                  <a:cubicBezTo>
                    <a:pt x="334" y="1138"/>
                    <a:pt x="835" y="371"/>
                    <a:pt x="1502" y="337"/>
                  </a:cubicBezTo>
                  <a:close/>
                  <a:moveTo>
                    <a:pt x="1596" y="0"/>
                  </a:moveTo>
                  <a:cubicBezTo>
                    <a:pt x="1565" y="0"/>
                    <a:pt x="1533" y="1"/>
                    <a:pt x="1502" y="4"/>
                  </a:cubicBezTo>
                  <a:cubicBezTo>
                    <a:pt x="635" y="70"/>
                    <a:pt x="1" y="971"/>
                    <a:pt x="68" y="2072"/>
                  </a:cubicBezTo>
                  <a:cubicBezTo>
                    <a:pt x="101" y="2539"/>
                    <a:pt x="301" y="3006"/>
                    <a:pt x="601" y="3406"/>
                  </a:cubicBezTo>
                  <a:cubicBezTo>
                    <a:pt x="849" y="3715"/>
                    <a:pt x="1240" y="3910"/>
                    <a:pt x="1641" y="3910"/>
                  </a:cubicBezTo>
                  <a:cubicBezTo>
                    <a:pt x="1673" y="3910"/>
                    <a:pt x="1704" y="3909"/>
                    <a:pt x="1735" y="3906"/>
                  </a:cubicBezTo>
                  <a:cubicBezTo>
                    <a:pt x="2603" y="3873"/>
                    <a:pt x="3237" y="2939"/>
                    <a:pt x="3170" y="1872"/>
                  </a:cubicBezTo>
                  <a:cubicBezTo>
                    <a:pt x="3136" y="1371"/>
                    <a:pt x="2970" y="904"/>
                    <a:pt x="2636" y="537"/>
                  </a:cubicBezTo>
                  <a:cubicBezTo>
                    <a:pt x="2389" y="197"/>
                    <a:pt x="1997" y="0"/>
                    <a:pt x="159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 name="Google Shape;1095;p45"/>
            <p:cNvSpPr/>
            <p:nvPr/>
          </p:nvSpPr>
          <p:spPr>
            <a:xfrm>
              <a:off x="4922025" y="2468825"/>
              <a:ext cx="33375" cy="12575"/>
            </a:xfrm>
            <a:custGeom>
              <a:rect b="b" l="l" r="r" t="t"/>
              <a:pathLst>
                <a:path extrusionOk="0" h="503" w="1335">
                  <a:moveTo>
                    <a:pt x="732" y="0"/>
                  </a:moveTo>
                  <a:cubicBezTo>
                    <a:pt x="360" y="0"/>
                    <a:pt x="22" y="215"/>
                    <a:pt x="0" y="236"/>
                  </a:cubicBezTo>
                  <a:lnTo>
                    <a:pt x="200" y="503"/>
                  </a:lnTo>
                  <a:cubicBezTo>
                    <a:pt x="200" y="503"/>
                    <a:pt x="452" y="355"/>
                    <a:pt x="709" y="355"/>
                  </a:cubicBezTo>
                  <a:cubicBezTo>
                    <a:pt x="838" y="355"/>
                    <a:pt x="968" y="392"/>
                    <a:pt x="1068" y="503"/>
                  </a:cubicBezTo>
                  <a:lnTo>
                    <a:pt x="1335" y="269"/>
                  </a:lnTo>
                  <a:cubicBezTo>
                    <a:pt x="1156" y="67"/>
                    <a:pt x="938" y="0"/>
                    <a:pt x="73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 name="Google Shape;1096;p45"/>
            <p:cNvSpPr/>
            <p:nvPr/>
          </p:nvSpPr>
          <p:spPr>
            <a:xfrm>
              <a:off x="4688525" y="2436350"/>
              <a:ext cx="145950" cy="29225"/>
            </a:xfrm>
            <a:custGeom>
              <a:rect b="b" l="l" r="r" t="t"/>
              <a:pathLst>
                <a:path extrusionOk="0" h="1169" w="5838">
                  <a:moveTo>
                    <a:pt x="1535" y="1"/>
                  </a:moveTo>
                  <a:cubicBezTo>
                    <a:pt x="934" y="67"/>
                    <a:pt x="401" y="334"/>
                    <a:pt x="0" y="801"/>
                  </a:cubicBezTo>
                  <a:lnTo>
                    <a:pt x="267" y="1001"/>
                  </a:lnTo>
                  <a:cubicBezTo>
                    <a:pt x="601" y="634"/>
                    <a:pt x="1068" y="401"/>
                    <a:pt x="1535" y="334"/>
                  </a:cubicBezTo>
                  <a:cubicBezTo>
                    <a:pt x="2969" y="534"/>
                    <a:pt x="4370" y="801"/>
                    <a:pt x="5771" y="1168"/>
                  </a:cubicBezTo>
                  <a:lnTo>
                    <a:pt x="5838" y="835"/>
                  </a:lnTo>
                  <a:cubicBezTo>
                    <a:pt x="5671" y="801"/>
                    <a:pt x="2235" y="1"/>
                    <a:pt x="153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45"/>
            <p:cNvSpPr/>
            <p:nvPr/>
          </p:nvSpPr>
          <p:spPr>
            <a:xfrm>
              <a:off x="4658500" y="2431600"/>
              <a:ext cx="86750" cy="106200"/>
            </a:xfrm>
            <a:custGeom>
              <a:rect b="b" l="l" r="r" t="t"/>
              <a:pathLst>
                <a:path extrusionOk="0" h="4248" w="3470">
                  <a:moveTo>
                    <a:pt x="1276" y="1"/>
                  </a:moveTo>
                  <a:cubicBezTo>
                    <a:pt x="1183" y="1"/>
                    <a:pt x="1091" y="18"/>
                    <a:pt x="1001" y="57"/>
                  </a:cubicBezTo>
                  <a:cubicBezTo>
                    <a:pt x="0" y="491"/>
                    <a:pt x="834" y="3593"/>
                    <a:pt x="1902" y="4093"/>
                  </a:cubicBezTo>
                  <a:cubicBezTo>
                    <a:pt x="2080" y="4198"/>
                    <a:pt x="2272" y="4247"/>
                    <a:pt x="2460" y="4247"/>
                  </a:cubicBezTo>
                  <a:cubicBezTo>
                    <a:pt x="2870" y="4247"/>
                    <a:pt x="3264" y="4015"/>
                    <a:pt x="3470" y="3626"/>
                  </a:cubicBezTo>
                  <a:lnTo>
                    <a:pt x="3269" y="1825"/>
                  </a:lnTo>
                  <a:cubicBezTo>
                    <a:pt x="3269" y="1825"/>
                    <a:pt x="2219" y="1"/>
                    <a:pt x="1276"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 name="Google Shape;1098;p45"/>
            <p:cNvSpPr/>
            <p:nvPr/>
          </p:nvSpPr>
          <p:spPr>
            <a:xfrm>
              <a:off x="4690175" y="2455525"/>
              <a:ext cx="42575" cy="67650"/>
            </a:xfrm>
            <a:custGeom>
              <a:rect b="b" l="l" r="r" t="t"/>
              <a:pathLst>
                <a:path extrusionOk="0" h="2706" w="1703">
                  <a:moveTo>
                    <a:pt x="1" y="1"/>
                  </a:moveTo>
                  <a:lnTo>
                    <a:pt x="1" y="1"/>
                  </a:lnTo>
                  <a:cubicBezTo>
                    <a:pt x="735" y="401"/>
                    <a:pt x="1068" y="1135"/>
                    <a:pt x="1302" y="1902"/>
                  </a:cubicBezTo>
                  <a:cubicBezTo>
                    <a:pt x="1193" y="1684"/>
                    <a:pt x="969" y="1551"/>
                    <a:pt x="743" y="1551"/>
                  </a:cubicBezTo>
                  <a:cubicBezTo>
                    <a:pt x="624" y="1551"/>
                    <a:pt x="505" y="1588"/>
                    <a:pt x="401" y="1669"/>
                  </a:cubicBezTo>
                  <a:cubicBezTo>
                    <a:pt x="368" y="1669"/>
                    <a:pt x="401" y="1702"/>
                    <a:pt x="401" y="1702"/>
                  </a:cubicBezTo>
                  <a:cubicBezTo>
                    <a:pt x="448" y="1690"/>
                    <a:pt x="495" y="1685"/>
                    <a:pt x="543" y="1685"/>
                  </a:cubicBezTo>
                  <a:cubicBezTo>
                    <a:pt x="769" y="1685"/>
                    <a:pt x="997" y="1809"/>
                    <a:pt x="1135" y="2002"/>
                  </a:cubicBezTo>
                  <a:cubicBezTo>
                    <a:pt x="1269" y="2202"/>
                    <a:pt x="1369" y="2436"/>
                    <a:pt x="1435" y="2669"/>
                  </a:cubicBezTo>
                  <a:cubicBezTo>
                    <a:pt x="1448" y="2695"/>
                    <a:pt x="1475" y="2706"/>
                    <a:pt x="1502" y="2706"/>
                  </a:cubicBezTo>
                  <a:cubicBezTo>
                    <a:pt x="1546" y="2706"/>
                    <a:pt x="1589" y="2677"/>
                    <a:pt x="1569" y="2636"/>
                  </a:cubicBezTo>
                  <a:cubicBezTo>
                    <a:pt x="1702" y="1635"/>
                    <a:pt x="1035" y="168"/>
                    <a:pt x="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 name="Google Shape;1099;p45"/>
            <p:cNvSpPr/>
            <p:nvPr/>
          </p:nvSpPr>
          <p:spPr>
            <a:xfrm>
              <a:off x="3398425" y="2181175"/>
              <a:ext cx="613800" cy="676475"/>
            </a:xfrm>
            <a:custGeom>
              <a:rect b="b" l="l" r="r" t="t"/>
              <a:pathLst>
                <a:path extrusionOk="0" h="27059" w="24552">
                  <a:moveTo>
                    <a:pt x="4645" y="0"/>
                  </a:moveTo>
                  <a:cubicBezTo>
                    <a:pt x="3841" y="0"/>
                    <a:pt x="3208" y="50"/>
                    <a:pt x="2869" y="167"/>
                  </a:cubicBezTo>
                  <a:cubicBezTo>
                    <a:pt x="2102" y="434"/>
                    <a:pt x="134" y="2068"/>
                    <a:pt x="67" y="2402"/>
                  </a:cubicBezTo>
                  <a:cubicBezTo>
                    <a:pt x="1" y="2869"/>
                    <a:pt x="1402" y="24484"/>
                    <a:pt x="1569" y="24751"/>
                  </a:cubicBezTo>
                  <a:cubicBezTo>
                    <a:pt x="1730" y="24978"/>
                    <a:pt x="16129" y="27059"/>
                    <a:pt x="17645" y="27059"/>
                  </a:cubicBezTo>
                  <a:cubicBezTo>
                    <a:pt x="17691" y="27059"/>
                    <a:pt x="17725" y="27057"/>
                    <a:pt x="17747" y="27053"/>
                  </a:cubicBezTo>
                  <a:cubicBezTo>
                    <a:pt x="17780" y="27053"/>
                    <a:pt x="17813" y="27053"/>
                    <a:pt x="17847" y="27020"/>
                  </a:cubicBezTo>
                  <a:cubicBezTo>
                    <a:pt x="18814" y="26686"/>
                    <a:pt x="23384" y="23284"/>
                    <a:pt x="23684" y="22983"/>
                  </a:cubicBezTo>
                  <a:cubicBezTo>
                    <a:pt x="24552" y="22250"/>
                    <a:pt x="21916" y="16345"/>
                    <a:pt x="20982" y="15345"/>
                  </a:cubicBezTo>
                  <a:cubicBezTo>
                    <a:pt x="20449" y="14844"/>
                    <a:pt x="19815" y="14477"/>
                    <a:pt x="19114" y="14277"/>
                  </a:cubicBezTo>
                  <a:cubicBezTo>
                    <a:pt x="19114" y="14277"/>
                    <a:pt x="16579" y="3670"/>
                    <a:pt x="14611" y="1335"/>
                  </a:cubicBezTo>
                  <a:cubicBezTo>
                    <a:pt x="14208" y="851"/>
                    <a:pt x="7968" y="0"/>
                    <a:pt x="464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 name="Google Shape;1100;p45"/>
            <p:cNvSpPr/>
            <p:nvPr/>
          </p:nvSpPr>
          <p:spPr>
            <a:xfrm>
              <a:off x="3398425" y="2241225"/>
              <a:ext cx="446175" cy="616425"/>
            </a:xfrm>
            <a:custGeom>
              <a:rect b="b" l="l" r="r" t="t"/>
              <a:pathLst>
                <a:path extrusionOk="0" h="24657" w="17847">
                  <a:moveTo>
                    <a:pt x="67" y="0"/>
                  </a:moveTo>
                  <a:lnTo>
                    <a:pt x="67" y="0"/>
                  </a:lnTo>
                  <a:cubicBezTo>
                    <a:pt x="1" y="467"/>
                    <a:pt x="1402" y="22082"/>
                    <a:pt x="1569" y="22349"/>
                  </a:cubicBezTo>
                  <a:cubicBezTo>
                    <a:pt x="1730" y="22576"/>
                    <a:pt x="16129" y="24657"/>
                    <a:pt x="17645" y="24657"/>
                  </a:cubicBezTo>
                  <a:cubicBezTo>
                    <a:pt x="17691" y="24657"/>
                    <a:pt x="17725" y="24655"/>
                    <a:pt x="17747" y="24651"/>
                  </a:cubicBezTo>
                  <a:cubicBezTo>
                    <a:pt x="17780" y="24651"/>
                    <a:pt x="17813" y="24651"/>
                    <a:pt x="17847" y="24618"/>
                  </a:cubicBezTo>
                  <a:cubicBezTo>
                    <a:pt x="16779" y="20515"/>
                    <a:pt x="11742" y="1201"/>
                    <a:pt x="11542" y="1034"/>
                  </a:cubicBezTo>
                  <a:cubicBezTo>
                    <a:pt x="11342" y="867"/>
                    <a:pt x="2269" y="33"/>
                    <a:pt x="67"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 name="Google Shape;1101;p45"/>
            <p:cNvSpPr/>
            <p:nvPr/>
          </p:nvSpPr>
          <p:spPr>
            <a:xfrm>
              <a:off x="3524350" y="2143025"/>
              <a:ext cx="125125" cy="78625"/>
            </a:xfrm>
            <a:custGeom>
              <a:rect b="b" l="l" r="r" t="t"/>
              <a:pathLst>
                <a:path extrusionOk="0" h="3145" w="5005">
                  <a:moveTo>
                    <a:pt x="1881" y="1"/>
                  </a:moveTo>
                  <a:cubicBezTo>
                    <a:pt x="1211" y="1"/>
                    <a:pt x="664" y="59"/>
                    <a:pt x="568" y="192"/>
                  </a:cubicBezTo>
                  <a:cubicBezTo>
                    <a:pt x="301" y="559"/>
                    <a:pt x="1" y="2660"/>
                    <a:pt x="101" y="2727"/>
                  </a:cubicBezTo>
                  <a:cubicBezTo>
                    <a:pt x="171" y="2797"/>
                    <a:pt x="485" y="2883"/>
                    <a:pt x="702" y="2883"/>
                  </a:cubicBezTo>
                  <a:cubicBezTo>
                    <a:pt x="796" y="2883"/>
                    <a:pt x="871" y="2867"/>
                    <a:pt x="901" y="2827"/>
                  </a:cubicBezTo>
                  <a:cubicBezTo>
                    <a:pt x="1001" y="2694"/>
                    <a:pt x="1168" y="993"/>
                    <a:pt x="1235" y="893"/>
                  </a:cubicBezTo>
                  <a:cubicBezTo>
                    <a:pt x="1262" y="875"/>
                    <a:pt x="1463" y="866"/>
                    <a:pt x="1746" y="866"/>
                  </a:cubicBezTo>
                  <a:cubicBezTo>
                    <a:pt x="2519" y="866"/>
                    <a:pt x="3897" y="928"/>
                    <a:pt x="3970" y="1026"/>
                  </a:cubicBezTo>
                  <a:cubicBezTo>
                    <a:pt x="4037" y="1193"/>
                    <a:pt x="3637" y="2894"/>
                    <a:pt x="3737" y="2994"/>
                  </a:cubicBezTo>
                  <a:cubicBezTo>
                    <a:pt x="3810" y="3043"/>
                    <a:pt x="4113" y="3144"/>
                    <a:pt x="4336" y="3144"/>
                  </a:cubicBezTo>
                  <a:cubicBezTo>
                    <a:pt x="4420" y="3144"/>
                    <a:pt x="4492" y="3130"/>
                    <a:pt x="4537" y="3094"/>
                  </a:cubicBezTo>
                  <a:cubicBezTo>
                    <a:pt x="4704" y="2961"/>
                    <a:pt x="5004" y="893"/>
                    <a:pt x="4771" y="459"/>
                  </a:cubicBezTo>
                  <a:cubicBezTo>
                    <a:pt x="4622" y="182"/>
                    <a:pt x="3061" y="1"/>
                    <a:pt x="188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45"/>
            <p:cNvSpPr/>
            <p:nvPr/>
          </p:nvSpPr>
          <p:spPr>
            <a:xfrm>
              <a:off x="3043975" y="2213700"/>
              <a:ext cx="483625" cy="809000"/>
            </a:xfrm>
            <a:custGeom>
              <a:rect b="b" l="l" r="r" t="t"/>
              <a:pathLst>
                <a:path extrusionOk="0" h="32360" w="19345">
                  <a:moveTo>
                    <a:pt x="17623" y="1"/>
                  </a:moveTo>
                  <a:cubicBezTo>
                    <a:pt x="17097" y="1"/>
                    <a:pt x="16503" y="359"/>
                    <a:pt x="16013" y="1034"/>
                  </a:cubicBezTo>
                  <a:cubicBezTo>
                    <a:pt x="10209" y="8973"/>
                    <a:pt x="1770" y="24818"/>
                    <a:pt x="669" y="27420"/>
                  </a:cubicBezTo>
                  <a:cubicBezTo>
                    <a:pt x="0" y="28990"/>
                    <a:pt x="7010" y="32359"/>
                    <a:pt x="9042" y="32359"/>
                  </a:cubicBezTo>
                  <a:cubicBezTo>
                    <a:pt x="9341" y="32359"/>
                    <a:pt x="9533" y="32286"/>
                    <a:pt x="9575" y="32123"/>
                  </a:cubicBezTo>
                  <a:cubicBezTo>
                    <a:pt x="10009" y="30455"/>
                    <a:pt x="16947" y="11675"/>
                    <a:pt x="18715" y="4003"/>
                  </a:cubicBezTo>
                  <a:cubicBezTo>
                    <a:pt x="19345" y="1246"/>
                    <a:pt x="18604" y="1"/>
                    <a:pt x="1762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 name="Google Shape;1103;p45"/>
            <p:cNvSpPr/>
            <p:nvPr/>
          </p:nvSpPr>
          <p:spPr>
            <a:xfrm>
              <a:off x="2970625" y="2905850"/>
              <a:ext cx="321925" cy="369300"/>
            </a:xfrm>
            <a:custGeom>
              <a:rect b="b" l="l" r="r" t="t"/>
              <a:pathLst>
                <a:path extrusionOk="0" h="14772" w="12877">
                  <a:moveTo>
                    <a:pt x="4771" y="1"/>
                  </a:moveTo>
                  <a:cubicBezTo>
                    <a:pt x="4771" y="1"/>
                    <a:pt x="2836" y="6572"/>
                    <a:pt x="2736" y="6906"/>
                  </a:cubicBezTo>
                  <a:cubicBezTo>
                    <a:pt x="2169" y="8340"/>
                    <a:pt x="1" y="10442"/>
                    <a:pt x="734" y="11376"/>
                  </a:cubicBezTo>
                  <a:cubicBezTo>
                    <a:pt x="880" y="11544"/>
                    <a:pt x="1046" y="11609"/>
                    <a:pt x="1216" y="11609"/>
                  </a:cubicBezTo>
                  <a:cubicBezTo>
                    <a:pt x="1788" y="11609"/>
                    <a:pt x="2402" y="10875"/>
                    <a:pt x="2402" y="10875"/>
                  </a:cubicBezTo>
                  <a:lnTo>
                    <a:pt x="2402" y="10875"/>
                  </a:lnTo>
                  <a:cubicBezTo>
                    <a:pt x="2402" y="10876"/>
                    <a:pt x="1302" y="12410"/>
                    <a:pt x="2269" y="12910"/>
                  </a:cubicBezTo>
                  <a:cubicBezTo>
                    <a:pt x="2430" y="12999"/>
                    <a:pt x="2597" y="13036"/>
                    <a:pt x="2763" y="13036"/>
                  </a:cubicBezTo>
                  <a:cubicBezTo>
                    <a:pt x="3593" y="13036"/>
                    <a:pt x="4403" y="12110"/>
                    <a:pt x="4404" y="12109"/>
                  </a:cubicBezTo>
                  <a:lnTo>
                    <a:pt x="4404" y="12109"/>
                  </a:lnTo>
                  <a:cubicBezTo>
                    <a:pt x="4404" y="12110"/>
                    <a:pt x="3570" y="13777"/>
                    <a:pt x="4604" y="14244"/>
                  </a:cubicBezTo>
                  <a:cubicBezTo>
                    <a:pt x="4741" y="14304"/>
                    <a:pt x="4879" y="14329"/>
                    <a:pt x="5015" y="14329"/>
                  </a:cubicBezTo>
                  <a:cubicBezTo>
                    <a:pt x="5877" y="14329"/>
                    <a:pt x="6672" y="13310"/>
                    <a:pt x="6672" y="13310"/>
                  </a:cubicBezTo>
                  <a:lnTo>
                    <a:pt x="6672" y="13310"/>
                  </a:lnTo>
                  <a:cubicBezTo>
                    <a:pt x="6672" y="13310"/>
                    <a:pt x="6172" y="14411"/>
                    <a:pt x="7206" y="14745"/>
                  </a:cubicBezTo>
                  <a:cubicBezTo>
                    <a:pt x="7256" y="14763"/>
                    <a:pt x="7309" y="14771"/>
                    <a:pt x="7364" y="14771"/>
                  </a:cubicBezTo>
                  <a:cubicBezTo>
                    <a:pt x="8426" y="14771"/>
                    <a:pt x="10204" y="11514"/>
                    <a:pt x="10775" y="10308"/>
                  </a:cubicBezTo>
                  <a:cubicBezTo>
                    <a:pt x="11375" y="9007"/>
                    <a:pt x="12776" y="4838"/>
                    <a:pt x="12876" y="3070"/>
                  </a:cubicBezTo>
                  <a:lnTo>
                    <a:pt x="477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 name="Google Shape;1104;p45"/>
            <p:cNvSpPr/>
            <p:nvPr/>
          </p:nvSpPr>
          <p:spPr>
            <a:xfrm>
              <a:off x="3032825" y="3065000"/>
              <a:ext cx="67075" cy="119275"/>
            </a:xfrm>
            <a:custGeom>
              <a:rect b="b" l="l" r="r" t="t"/>
              <a:pathLst>
                <a:path extrusionOk="0" h="4771" w="2683">
                  <a:moveTo>
                    <a:pt x="2642" y="1"/>
                  </a:moveTo>
                  <a:cubicBezTo>
                    <a:pt x="2628" y="1"/>
                    <a:pt x="2616" y="11"/>
                    <a:pt x="2616" y="39"/>
                  </a:cubicBezTo>
                  <a:cubicBezTo>
                    <a:pt x="2082" y="2174"/>
                    <a:pt x="1649" y="3108"/>
                    <a:pt x="48" y="4676"/>
                  </a:cubicBezTo>
                  <a:cubicBezTo>
                    <a:pt x="0" y="4723"/>
                    <a:pt x="20" y="4770"/>
                    <a:pt x="59" y="4770"/>
                  </a:cubicBezTo>
                  <a:cubicBezTo>
                    <a:pt x="75" y="4770"/>
                    <a:pt x="95" y="4762"/>
                    <a:pt x="114" y="4743"/>
                  </a:cubicBezTo>
                  <a:cubicBezTo>
                    <a:pt x="1982" y="3442"/>
                    <a:pt x="2349" y="2174"/>
                    <a:pt x="2683" y="39"/>
                  </a:cubicBezTo>
                  <a:cubicBezTo>
                    <a:pt x="2683" y="20"/>
                    <a:pt x="2661" y="1"/>
                    <a:pt x="26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45"/>
            <p:cNvSpPr/>
            <p:nvPr/>
          </p:nvSpPr>
          <p:spPr>
            <a:xfrm>
              <a:off x="3082450" y="3087275"/>
              <a:ext cx="70000" cy="127600"/>
            </a:xfrm>
            <a:custGeom>
              <a:rect b="b" l="l" r="r" t="t"/>
              <a:pathLst>
                <a:path extrusionOk="0" h="5104" w="2800">
                  <a:moveTo>
                    <a:pt x="2750" y="1"/>
                  </a:moveTo>
                  <a:cubicBezTo>
                    <a:pt x="2740" y="1"/>
                    <a:pt x="2733" y="4"/>
                    <a:pt x="2733" y="16"/>
                  </a:cubicBezTo>
                  <a:cubicBezTo>
                    <a:pt x="2032" y="2217"/>
                    <a:pt x="1565" y="3251"/>
                    <a:pt x="64" y="5019"/>
                  </a:cubicBezTo>
                  <a:cubicBezTo>
                    <a:pt x="1" y="5061"/>
                    <a:pt x="18" y="5104"/>
                    <a:pt x="55" y="5104"/>
                  </a:cubicBezTo>
                  <a:cubicBezTo>
                    <a:pt x="77" y="5104"/>
                    <a:pt x="106" y="5089"/>
                    <a:pt x="131" y="5053"/>
                  </a:cubicBezTo>
                  <a:cubicBezTo>
                    <a:pt x="1899" y="3485"/>
                    <a:pt x="2299" y="2217"/>
                    <a:pt x="2799" y="16"/>
                  </a:cubicBezTo>
                  <a:cubicBezTo>
                    <a:pt x="2799" y="16"/>
                    <a:pt x="2770" y="1"/>
                    <a:pt x="27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45"/>
            <p:cNvSpPr/>
            <p:nvPr/>
          </p:nvSpPr>
          <p:spPr>
            <a:xfrm>
              <a:off x="3142150" y="3107250"/>
              <a:ext cx="62000" cy="132050"/>
            </a:xfrm>
            <a:custGeom>
              <a:rect b="b" l="l" r="r" t="t"/>
              <a:pathLst>
                <a:path extrusionOk="0" h="5282" w="2480">
                  <a:moveTo>
                    <a:pt x="2429" y="0"/>
                  </a:moveTo>
                  <a:cubicBezTo>
                    <a:pt x="2404" y="0"/>
                    <a:pt x="2379" y="17"/>
                    <a:pt x="2379" y="51"/>
                  </a:cubicBezTo>
                  <a:cubicBezTo>
                    <a:pt x="1979" y="2252"/>
                    <a:pt x="1412" y="3386"/>
                    <a:pt x="44" y="5188"/>
                  </a:cubicBezTo>
                  <a:cubicBezTo>
                    <a:pt x="6" y="5246"/>
                    <a:pt x="1" y="5281"/>
                    <a:pt x="23" y="5281"/>
                  </a:cubicBezTo>
                  <a:cubicBezTo>
                    <a:pt x="39" y="5281"/>
                    <a:pt x="69" y="5263"/>
                    <a:pt x="111" y="5221"/>
                  </a:cubicBezTo>
                  <a:cubicBezTo>
                    <a:pt x="1546" y="3853"/>
                    <a:pt x="2379" y="2019"/>
                    <a:pt x="2480" y="51"/>
                  </a:cubicBezTo>
                  <a:cubicBezTo>
                    <a:pt x="2480" y="17"/>
                    <a:pt x="2455" y="0"/>
                    <a:pt x="242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 name="Google Shape;1107;p45"/>
            <p:cNvSpPr/>
            <p:nvPr/>
          </p:nvSpPr>
          <p:spPr>
            <a:xfrm>
              <a:off x="2968125" y="2856650"/>
              <a:ext cx="246025" cy="229550"/>
            </a:xfrm>
            <a:custGeom>
              <a:rect b="b" l="l" r="r" t="t"/>
              <a:pathLst>
                <a:path extrusionOk="0" h="9182" w="9841">
                  <a:moveTo>
                    <a:pt x="4771" y="1"/>
                  </a:moveTo>
                  <a:cubicBezTo>
                    <a:pt x="3770" y="901"/>
                    <a:pt x="2836" y="1902"/>
                    <a:pt x="2002" y="2936"/>
                  </a:cubicBezTo>
                  <a:cubicBezTo>
                    <a:pt x="1268" y="3970"/>
                    <a:pt x="0" y="8807"/>
                    <a:pt x="1035" y="9141"/>
                  </a:cubicBezTo>
                  <a:cubicBezTo>
                    <a:pt x="1127" y="9168"/>
                    <a:pt x="1219" y="9181"/>
                    <a:pt x="1311" y="9181"/>
                  </a:cubicBezTo>
                  <a:cubicBezTo>
                    <a:pt x="2541" y="9181"/>
                    <a:pt x="3669" y="6811"/>
                    <a:pt x="4103" y="5538"/>
                  </a:cubicBezTo>
                  <a:cubicBezTo>
                    <a:pt x="4103" y="5538"/>
                    <a:pt x="5000" y="5830"/>
                    <a:pt x="6035" y="5830"/>
                  </a:cubicBezTo>
                  <a:cubicBezTo>
                    <a:pt x="6914" y="5830"/>
                    <a:pt x="7893" y="5619"/>
                    <a:pt x="8507" y="4837"/>
                  </a:cubicBezTo>
                  <a:cubicBezTo>
                    <a:pt x="9841" y="3136"/>
                    <a:pt x="4771" y="1"/>
                    <a:pt x="4771"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 name="Google Shape;1108;p45"/>
            <p:cNvSpPr/>
            <p:nvPr/>
          </p:nvSpPr>
          <p:spPr>
            <a:xfrm>
              <a:off x="3003975" y="2979725"/>
              <a:ext cx="178250" cy="105450"/>
            </a:xfrm>
            <a:custGeom>
              <a:rect b="b" l="l" r="r" t="t"/>
              <a:pathLst>
                <a:path extrusionOk="0" h="4218" w="7130">
                  <a:moveTo>
                    <a:pt x="7074" y="1"/>
                  </a:moveTo>
                  <a:cubicBezTo>
                    <a:pt x="7062" y="1"/>
                    <a:pt x="7049" y="5"/>
                    <a:pt x="7039" y="15"/>
                  </a:cubicBezTo>
                  <a:cubicBezTo>
                    <a:pt x="6417" y="559"/>
                    <a:pt x="5499" y="752"/>
                    <a:pt x="4577" y="752"/>
                  </a:cubicBezTo>
                  <a:cubicBezTo>
                    <a:pt x="3919" y="752"/>
                    <a:pt x="3259" y="654"/>
                    <a:pt x="2703" y="515"/>
                  </a:cubicBezTo>
                  <a:cubicBezTo>
                    <a:pt x="2679" y="491"/>
                    <a:pt x="2651" y="480"/>
                    <a:pt x="2624" y="480"/>
                  </a:cubicBezTo>
                  <a:cubicBezTo>
                    <a:pt x="2574" y="480"/>
                    <a:pt x="2524" y="517"/>
                    <a:pt x="2503" y="582"/>
                  </a:cubicBezTo>
                  <a:cubicBezTo>
                    <a:pt x="1969" y="1883"/>
                    <a:pt x="1502" y="3717"/>
                    <a:pt x="1" y="4218"/>
                  </a:cubicBezTo>
                  <a:cubicBezTo>
                    <a:pt x="1635" y="3984"/>
                    <a:pt x="2202" y="2183"/>
                    <a:pt x="2736" y="815"/>
                  </a:cubicBezTo>
                  <a:cubicBezTo>
                    <a:pt x="3261" y="986"/>
                    <a:pt x="3849" y="1086"/>
                    <a:pt x="4434" y="1086"/>
                  </a:cubicBezTo>
                  <a:cubicBezTo>
                    <a:pt x="5447" y="1086"/>
                    <a:pt x="6451" y="788"/>
                    <a:pt x="7106" y="48"/>
                  </a:cubicBezTo>
                  <a:cubicBezTo>
                    <a:pt x="7129" y="24"/>
                    <a:pt x="7103" y="1"/>
                    <a:pt x="70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 name="Google Shape;1109;p45"/>
            <p:cNvSpPr/>
            <p:nvPr/>
          </p:nvSpPr>
          <p:spPr>
            <a:xfrm>
              <a:off x="3068200" y="2200875"/>
              <a:ext cx="461225" cy="791725"/>
            </a:xfrm>
            <a:custGeom>
              <a:rect b="b" l="l" r="r" t="t"/>
              <a:pathLst>
                <a:path extrusionOk="0" h="31669" w="18449">
                  <a:moveTo>
                    <a:pt x="16671" y="0"/>
                  </a:moveTo>
                  <a:cubicBezTo>
                    <a:pt x="15937" y="0"/>
                    <a:pt x="15004" y="572"/>
                    <a:pt x="13977" y="1981"/>
                  </a:cubicBezTo>
                  <a:cubicBezTo>
                    <a:pt x="11642" y="5150"/>
                    <a:pt x="0" y="25931"/>
                    <a:pt x="0" y="25931"/>
                  </a:cubicBezTo>
                  <a:cubicBezTo>
                    <a:pt x="367" y="25998"/>
                    <a:pt x="11509" y="31669"/>
                    <a:pt x="11509" y="31669"/>
                  </a:cubicBezTo>
                  <a:cubicBezTo>
                    <a:pt x="11509" y="31669"/>
                    <a:pt x="18080" y="4850"/>
                    <a:pt x="18247" y="3082"/>
                  </a:cubicBezTo>
                  <a:cubicBezTo>
                    <a:pt x="18449" y="1345"/>
                    <a:pt x="17795" y="0"/>
                    <a:pt x="1667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45"/>
            <p:cNvSpPr/>
            <p:nvPr/>
          </p:nvSpPr>
          <p:spPr>
            <a:xfrm>
              <a:off x="3126575" y="2818300"/>
              <a:ext cx="187650" cy="80075"/>
            </a:xfrm>
            <a:custGeom>
              <a:rect b="b" l="l" r="r" t="t"/>
              <a:pathLst>
                <a:path extrusionOk="0" h="3203" w="7506">
                  <a:moveTo>
                    <a:pt x="67" y="0"/>
                  </a:moveTo>
                  <a:cubicBezTo>
                    <a:pt x="34" y="0"/>
                    <a:pt x="0" y="34"/>
                    <a:pt x="34" y="34"/>
                  </a:cubicBezTo>
                  <a:cubicBezTo>
                    <a:pt x="2769" y="1368"/>
                    <a:pt x="6839" y="2902"/>
                    <a:pt x="7439" y="3203"/>
                  </a:cubicBezTo>
                  <a:cubicBezTo>
                    <a:pt x="7472" y="3203"/>
                    <a:pt x="7506" y="3169"/>
                    <a:pt x="7472" y="3169"/>
                  </a:cubicBezTo>
                  <a:cubicBezTo>
                    <a:pt x="5037" y="1968"/>
                    <a:pt x="2569" y="934"/>
                    <a:pt x="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45"/>
            <p:cNvSpPr/>
            <p:nvPr/>
          </p:nvSpPr>
          <p:spPr>
            <a:xfrm>
              <a:off x="3248575" y="3973275"/>
              <a:ext cx="505975" cy="459625"/>
            </a:xfrm>
            <a:custGeom>
              <a:rect b="b" l="l" r="r" t="t"/>
              <a:pathLst>
                <a:path extrusionOk="0" h="18385" w="20239">
                  <a:moveTo>
                    <a:pt x="16802" y="1"/>
                  </a:moveTo>
                  <a:lnTo>
                    <a:pt x="5294" y="5838"/>
                  </a:lnTo>
                  <a:lnTo>
                    <a:pt x="6061" y="8040"/>
                  </a:lnTo>
                  <a:cubicBezTo>
                    <a:pt x="6061" y="8040"/>
                    <a:pt x="824" y="14578"/>
                    <a:pt x="424" y="15479"/>
                  </a:cubicBezTo>
                  <a:cubicBezTo>
                    <a:pt x="0" y="16359"/>
                    <a:pt x="341" y="18384"/>
                    <a:pt x="1041" y="18384"/>
                  </a:cubicBezTo>
                  <a:cubicBezTo>
                    <a:pt x="1057" y="18384"/>
                    <a:pt x="1074" y="18383"/>
                    <a:pt x="1091" y="18381"/>
                  </a:cubicBezTo>
                  <a:cubicBezTo>
                    <a:pt x="1825" y="18247"/>
                    <a:pt x="19604" y="9174"/>
                    <a:pt x="20071" y="8374"/>
                  </a:cubicBezTo>
                  <a:cubicBezTo>
                    <a:pt x="20238" y="8073"/>
                    <a:pt x="19037" y="5538"/>
                    <a:pt x="17570" y="2236"/>
                  </a:cubicBezTo>
                  <a:cubicBezTo>
                    <a:pt x="17269" y="1602"/>
                    <a:pt x="16936" y="301"/>
                    <a:pt x="1680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45"/>
            <p:cNvSpPr/>
            <p:nvPr/>
          </p:nvSpPr>
          <p:spPr>
            <a:xfrm>
              <a:off x="3248575" y="4029150"/>
              <a:ext cx="505975" cy="403750"/>
            </a:xfrm>
            <a:custGeom>
              <a:rect b="b" l="l" r="r" t="t"/>
              <a:pathLst>
                <a:path extrusionOk="0" h="16150" w="20239">
                  <a:moveTo>
                    <a:pt x="17570" y="1"/>
                  </a:moveTo>
                  <a:lnTo>
                    <a:pt x="6061" y="5838"/>
                  </a:lnTo>
                  <a:cubicBezTo>
                    <a:pt x="6061" y="5838"/>
                    <a:pt x="824" y="12376"/>
                    <a:pt x="424" y="13277"/>
                  </a:cubicBezTo>
                  <a:cubicBezTo>
                    <a:pt x="1" y="14157"/>
                    <a:pt x="341" y="16149"/>
                    <a:pt x="1040" y="16149"/>
                  </a:cubicBezTo>
                  <a:cubicBezTo>
                    <a:pt x="1057" y="16149"/>
                    <a:pt x="1074" y="16148"/>
                    <a:pt x="1091" y="16146"/>
                  </a:cubicBezTo>
                  <a:cubicBezTo>
                    <a:pt x="1825" y="16012"/>
                    <a:pt x="19604" y="6939"/>
                    <a:pt x="20071" y="6139"/>
                  </a:cubicBezTo>
                  <a:cubicBezTo>
                    <a:pt x="20238" y="5838"/>
                    <a:pt x="19071" y="3170"/>
                    <a:pt x="175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 name="Google Shape;1113;p45"/>
            <p:cNvSpPr/>
            <p:nvPr/>
          </p:nvSpPr>
          <p:spPr>
            <a:xfrm>
              <a:off x="3271725" y="4183425"/>
              <a:ext cx="451125" cy="229600"/>
            </a:xfrm>
            <a:custGeom>
              <a:rect b="b" l="l" r="r" t="t"/>
              <a:pathLst>
                <a:path extrusionOk="0" h="9184" w="18045">
                  <a:moveTo>
                    <a:pt x="18045" y="1"/>
                  </a:moveTo>
                  <a:lnTo>
                    <a:pt x="18045" y="1"/>
                  </a:lnTo>
                  <a:cubicBezTo>
                    <a:pt x="15009" y="1335"/>
                    <a:pt x="3001" y="7506"/>
                    <a:pt x="65" y="9107"/>
                  </a:cubicBezTo>
                  <a:cubicBezTo>
                    <a:pt x="11" y="9134"/>
                    <a:pt x="1" y="9183"/>
                    <a:pt x="34" y="9183"/>
                  </a:cubicBezTo>
                  <a:cubicBezTo>
                    <a:pt x="42" y="9183"/>
                    <a:pt x="52" y="9181"/>
                    <a:pt x="65" y="9174"/>
                  </a:cubicBezTo>
                  <a:cubicBezTo>
                    <a:pt x="3101" y="7740"/>
                    <a:pt x="15176" y="1669"/>
                    <a:pt x="1804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 name="Google Shape;1114;p45"/>
            <p:cNvSpPr/>
            <p:nvPr/>
          </p:nvSpPr>
          <p:spPr>
            <a:xfrm>
              <a:off x="3279175" y="4321975"/>
              <a:ext cx="90925" cy="35325"/>
            </a:xfrm>
            <a:custGeom>
              <a:rect b="b" l="l" r="r" t="t"/>
              <a:pathLst>
                <a:path extrusionOk="0" h="1413" w="3637">
                  <a:moveTo>
                    <a:pt x="1255" y="1"/>
                  </a:moveTo>
                  <a:cubicBezTo>
                    <a:pt x="825" y="1"/>
                    <a:pt x="395" y="113"/>
                    <a:pt x="1" y="330"/>
                  </a:cubicBezTo>
                  <a:lnTo>
                    <a:pt x="1" y="363"/>
                  </a:lnTo>
                  <a:cubicBezTo>
                    <a:pt x="364" y="224"/>
                    <a:pt x="740" y="157"/>
                    <a:pt x="1111" y="157"/>
                  </a:cubicBezTo>
                  <a:cubicBezTo>
                    <a:pt x="2071" y="157"/>
                    <a:pt x="3002" y="604"/>
                    <a:pt x="3603" y="1397"/>
                  </a:cubicBezTo>
                  <a:cubicBezTo>
                    <a:pt x="3603" y="1408"/>
                    <a:pt x="3607" y="1412"/>
                    <a:pt x="3612" y="1412"/>
                  </a:cubicBezTo>
                  <a:cubicBezTo>
                    <a:pt x="3622" y="1412"/>
                    <a:pt x="3637" y="1397"/>
                    <a:pt x="3637" y="1397"/>
                  </a:cubicBezTo>
                  <a:cubicBezTo>
                    <a:pt x="3303" y="797"/>
                    <a:pt x="2803" y="363"/>
                    <a:pt x="2136" y="163"/>
                  </a:cubicBezTo>
                  <a:cubicBezTo>
                    <a:pt x="1849" y="54"/>
                    <a:pt x="1552" y="1"/>
                    <a:pt x="125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45"/>
            <p:cNvSpPr/>
            <p:nvPr/>
          </p:nvSpPr>
          <p:spPr>
            <a:xfrm>
              <a:off x="3372850" y="4181150"/>
              <a:ext cx="104000" cy="19950"/>
            </a:xfrm>
            <a:custGeom>
              <a:rect b="b" l="l" r="r" t="t"/>
              <a:pathLst>
                <a:path extrusionOk="0" h="798" w="4160">
                  <a:moveTo>
                    <a:pt x="2609" y="0"/>
                  </a:moveTo>
                  <a:cubicBezTo>
                    <a:pt x="1737" y="0"/>
                    <a:pt x="836" y="265"/>
                    <a:pt x="90" y="659"/>
                  </a:cubicBezTo>
                  <a:cubicBezTo>
                    <a:pt x="1" y="689"/>
                    <a:pt x="17" y="798"/>
                    <a:pt x="116" y="798"/>
                  </a:cubicBezTo>
                  <a:cubicBezTo>
                    <a:pt x="128" y="798"/>
                    <a:pt x="142" y="796"/>
                    <a:pt x="156" y="792"/>
                  </a:cubicBezTo>
                  <a:cubicBezTo>
                    <a:pt x="1296" y="553"/>
                    <a:pt x="2489" y="421"/>
                    <a:pt x="3688" y="421"/>
                  </a:cubicBezTo>
                  <a:cubicBezTo>
                    <a:pt x="3823" y="421"/>
                    <a:pt x="3958" y="422"/>
                    <a:pt x="4093" y="426"/>
                  </a:cubicBezTo>
                  <a:cubicBezTo>
                    <a:pt x="4126" y="426"/>
                    <a:pt x="4159" y="359"/>
                    <a:pt x="4126" y="325"/>
                  </a:cubicBezTo>
                  <a:cubicBezTo>
                    <a:pt x="3659" y="98"/>
                    <a:pt x="3139" y="0"/>
                    <a:pt x="260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 name="Google Shape;1116;p45"/>
            <p:cNvSpPr/>
            <p:nvPr/>
          </p:nvSpPr>
          <p:spPr>
            <a:xfrm>
              <a:off x="3355250" y="4201975"/>
              <a:ext cx="103250" cy="19975"/>
            </a:xfrm>
            <a:custGeom>
              <a:rect b="b" l="l" r="r" t="t"/>
              <a:pathLst>
                <a:path extrusionOk="0" h="799" w="4130">
                  <a:moveTo>
                    <a:pt x="2555" y="1"/>
                  </a:moveTo>
                  <a:cubicBezTo>
                    <a:pt x="1679" y="1"/>
                    <a:pt x="786" y="266"/>
                    <a:pt x="60" y="660"/>
                  </a:cubicBezTo>
                  <a:cubicBezTo>
                    <a:pt x="0" y="690"/>
                    <a:pt x="20" y="799"/>
                    <a:pt x="96" y="799"/>
                  </a:cubicBezTo>
                  <a:cubicBezTo>
                    <a:pt x="105" y="799"/>
                    <a:pt x="116" y="797"/>
                    <a:pt x="127" y="793"/>
                  </a:cubicBezTo>
                  <a:cubicBezTo>
                    <a:pt x="1266" y="554"/>
                    <a:pt x="2460" y="421"/>
                    <a:pt x="3658" y="421"/>
                  </a:cubicBezTo>
                  <a:cubicBezTo>
                    <a:pt x="3793" y="421"/>
                    <a:pt x="3928" y="423"/>
                    <a:pt x="4063" y="426"/>
                  </a:cubicBezTo>
                  <a:cubicBezTo>
                    <a:pt x="4096" y="426"/>
                    <a:pt x="4129" y="326"/>
                    <a:pt x="4096" y="326"/>
                  </a:cubicBezTo>
                  <a:cubicBezTo>
                    <a:pt x="3616" y="99"/>
                    <a:pt x="3089" y="1"/>
                    <a:pt x="255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 name="Google Shape;1117;p45"/>
            <p:cNvSpPr/>
            <p:nvPr/>
          </p:nvSpPr>
          <p:spPr>
            <a:xfrm>
              <a:off x="3336100" y="4222800"/>
              <a:ext cx="104050" cy="19975"/>
            </a:xfrm>
            <a:custGeom>
              <a:rect b="b" l="l" r="r" t="t"/>
              <a:pathLst>
                <a:path extrusionOk="0" h="799" w="4162">
                  <a:moveTo>
                    <a:pt x="2572" y="0"/>
                  </a:moveTo>
                  <a:cubicBezTo>
                    <a:pt x="1701" y="0"/>
                    <a:pt x="814" y="256"/>
                    <a:pt x="92" y="628"/>
                  </a:cubicBezTo>
                  <a:cubicBezTo>
                    <a:pt x="1" y="658"/>
                    <a:pt x="20" y="799"/>
                    <a:pt x="100" y="799"/>
                  </a:cubicBezTo>
                  <a:cubicBezTo>
                    <a:pt x="108" y="799"/>
                    <a:pt x="116" y="797"/>
                    <a:pt x="125" y="794"/>
                  </a:cubicBezTo>
                  <a:cubicBezTo>
                    <a:pt x="1295" y="554"/>
                    <a:pt x="2491" y="422"/>
                    <a:pt x="3691" y="422"/>
                  </a:cubicBezTo>
                  <a:cubicBezTo>
                    <a:pt x="3825" y="422"/>
                    <a:pt x="3960" y="424"/>
                    <a:pt x="4095" y="427"/>
                  </a:cubicBezTo>
                  <a:cubicBezTo>
                    <a:pt x="4128" y="427"/>
                    <a:pt x="4162" y="361"/>
                    <a:pt x="4128" y="327"/>
                  </a:cubicBezTo>
                  <a:cubicBezTo>
                    <a:pt x="3644" y="98"/>
                    <a:pt x="3111" y="0"/>
                    <a:pt x="257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 name="Google Shape;1118;p45"/>
            <p:cNvSpPr/>
            <p:nvPr/>
          </p:nvSpPr>
          <p:spPr>
            <a:xfrm>
              <a:off x="3317775" y="4243625"/>
              <a:ext cx="104025" cy="20000"/>
            </a:xfrm>
            <a:custGeom>
              <a:rect b="b" l="l" r="r" t="t"/>
              <a:pathLst>
                <a:path extrusionOk="0" h="800" w="4161">
                  <a:moveTo>
                    <a:pt x="2564" y="1"/>
                  </a:moveTo>
                  <a:cubicBezTo>
                    <a:pt x="1700" y="1"/>
                    <a:pt x="813" y="257"/>
                    <a:pt x="91" y="628"/>
                  </a:cubicBezTo>
                  <a:cubicBezTo>
                    <a:pt x="0" y="659"/>
                    <a:pt x="20" y="800"/>
                    <a:pt x="99" y="800"/>
                  </a:cubicBezTo>
                  <a:cubicBezTo>
                    <a:pt x="107" y="800"/>
                    <a:pt x="116" y="798"/>
                    <a:pt x="125" y="795"/>
                  </a:cubicBezTo>
                  <a:cubicBezTo>
                    <a:pt x="1294" y="555"/>
                    <a:pt x="2491" y="423"/>
                    <a:pt x="3690" y="423"/>
                  </a:cubicBezTo>
                  <a:cubicBezTo>
                    <a:pt x="3824" y="423"/>
                    <a:pt x="3959" y="425"/>
                    <a:pt x="4094" y="428"/>
                  </a:cubicBezTo>
                  <a:cubicBezTo>
                    <a:pt x="4094" y="428"/>
                    <a:pt x="4161" y="328"/>
                    <a:pt x="4094" y="328"/>
                  </a:cubicBezTo>
                  <a:cubicBezTo>
                    <a:pt x="3623" y="99"/>
                    <a:pt x="3098" y="1"/>
                    <a:pt x="256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 name="Google Shape;1119;p45"/>
            <p:cNvSpPr/>
            <p:nvPr/>
          </p:nvSpPr>
          <p:spPr>
            <a:xfrm>
              <a:off x="3639100" y="4119025"/>
              <a:ext cx="84100" cy="58800"/>
            </a:xfrm>
            <a:custGeom>
              <a:rect b="b" l="l" r="r" t="t"/>
              <a:pathLst>
                <a:path extrusionOk="0" h="2352" w="3364">
                  <a:moveTo>
                    <a:pt x="1686" y="1"/>
                  </a:moveTo>
                  <a:cubicBezTo>
                    <a:pt x="1516" y="1"/>
                    <a:pt x="1335" y="44"/>
                    <a:pt x="1148" y="142"/>
                  </a:cubicBezTo>
                  <a:cubicBezTo>
                    <a:pt x="0" y="716"/>
                    <a:pt x="630" y="2351"/>
                    <a:pt x="1678" y="2351"/>
                  </a:cubicBezTo>
                  <a:cubicBezTo>
                    <a:pt x="1848" y="2351"/>
                    <a:pt x="2029" y="2308"/>
                    <a:pt x="2216" y="2210"/>
                  </a:cubicBezTo>
                  <a:cubicBezTo>
                    <a:pt x="3363" y="1636"/>
                    <a:pt x="2734" y="1"/>
                    <a:pt x="1686"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 name="Google Shape;1120;p45"/>
            <p:cNvSpPr/>
            <p:nvPr/>
          </p:nvSpPr>
          <p:spPr>
            <a:xfrm>
              <a:off x="3294200" y="4118725"/>
              <a:ext cx="124275" cy="74750"/>
            </a:xfrm>
            <a:custGeom>
              <a:rect b="b" l="l" r="r" t="t"/>
              <a:pathLst>
                <a:path extrusionOk="0" h="2990" w="4971">
                  <a:moveTo>
                    <a:pt x="1304" y="386"/>
                  </a:moveTo>
                  <a:cubicBezTo>
                    <a:pt x="1696" y="386"/>
                    <a:pt x="2158" y="534"/>
                    <a:pt x="2368" y="654"/>
                  </a:cubicBezTo>
                  <a:cubicBezTo>
                    <a:pt x="2635" y="821"/>
                    <a:pt x="2936" y="1021"/>
                    <a:pt x="3202" y="1221"/>
                  </a:cubicBezTo>
                  <a:cubicBezTo>
                    <a:pt x="3769" y="1655"/>
                    <a:pt x="4236" y="2189"/>
                    <a:pt x="4770" y="2656"/>
                  </a:cubicBezTo>
                  <a:cubicBezTo>
                    <a:pt x="4203" y="2556"/>
                    <a:pt x="3636" y="2489"/>
                    <a:pt x="3069" y="2422"/>
                  </a:cubicBezTo>
                  <a:cubicBezTo>
                    <a:pt x="2402" y="2289"/>
                    <a:pt x="1034" y="2122"/>
                    <a:pt x="734" y="1355"/>
                  </a:cubicBezTo>
                  <a:lnTo>
                    <a:pt x="767" y="1355"/>
                  </a:lnTo>
                  <a:cubicBezTo>
                    <a:pt x="456" y="604"/>
                    <a:pt x="828" y="386"/>
                    <a:pt x="1304" y="386"/>
                  </a:cubicBezTo>
                  <a:close/>
                  <a:moveTo>
                    <a:pt x="1386" y="0"/>
                  </a:moveTo>
                  <a:cubicBezTo>
                    <a:pt x="944" y="0"/>
                    <a:pt x="524" y="163"/>
                    <a:pt x="334" y="621"/>
                  </a:cubicBezTo>
                  <a:cubicBezTo>
                    <a:pt x="0" y="1421"/>
                    <a:pt x="701" y="2022"/>
                    <a:pt x="1334" y="2322"/>
                  </a:cubicBezTo>
                  <a:cubicBezTo>
                    <a:pt x="2402" y="2822"/>
                    <a:pt x="3636" y="2856"/>
                    <a:pt x="4770" y="2989"/>
                  </a:cubicBezTo>
                  <a:cubicBezTo>
                    <a:pt x="4904" y="2989"/>
                    <a:pt x="4970" y="2889"/>
                    <a:pt x="4937" y="2789"/>
                  </a:cubicBezTo>
                  <a:cubicBezTo>
                    <a:pt x="4970" y="2789"/>
                    <a:pt x="4970" y="2756"/>
                    <a:pt x="4970" y="2722"/>
                  </a:cubicBezTo>
                  <a:cubicBezTo>
                    <a:pt x="4337" y="1688"/>
                    <a:pt x="3403" y="821"/>
                    <a:pt x="2335" y="221"/>
                  </a:cubicBezTo>
                  <a:cubicBezTo>
                    <a:pt x="2063" y="92"/>
                    <a:pt x="1718" y="0"/>
                    <a:pt x="13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 name="Google Shape;1121;p45"/>
            <p:cNvSpPr/>
            <p:nvPr/>
          </p:nvSpPr>
          <p:spPr>
            <a:xfrm>
              <a:off x="3410950" y="4102825"/>
              <a:ext cx="115100" cy="90775"/>
            </a:xfrm>
            <a:custGeom>
              <a:rect b="b" l="l" r="r" t="t"/>
              <a:pathLst>
                <a:path extrusionOk="0" h="3631" w="4604">
                  <a:moveTo>
                    <a:pt x="3391" y="389"/>
                  </a:moveTo>
                  <a:cubicBezTo>
                    <a:pt x="3751" y="389"/>
                    <a:pt x="4008" y="597"/>
                    <a:pt x="3870" y="1257"/>
                  </a:cubicBezTo>
                  <a:cubicBezTo>
                    <a:pt x="3703" y="2024"/>
                    <a:pt x="2402" y="2491"/>
                    <a:pt x="1768" y="2725"/>
                  </a:cubicBezTo>
                  <a:cubicBezTo>
                    <a:pt x="1234" y="2891"/>
                    <a:pt x="701" y="3058"/>
                    <a:pt x="167" y="3292"/>
                  </a:cubicBezTo>
                  <a:cubicBezTo>
                    <a:pt x="567" y="2691"/>
                    <a:pt x="1001" y="2124"/>
                    <a:pt x="1434" y="1590"/>
                  </a:cubicBezTo>
                  <a:cubicBezTo>
                    <a:pt x="1668" y="1324"/>
                    <a:pt x="1901" y="1090"/>
                    <a:pt x="2168" y="857"/>
                  </a:cubicBezTo>
                  <a:cubicBezTo>
                    <a:pt x="2403" y="676"/>
                    <a:pt x="2968" y="389"/>
                    <a:pt x="3391" y="389"/>
                  </a:cubicBezTo>
                  <a:close/>
                  <a:moveTo>
                    <a:pt x="3298" y="1"/>
                  </a:moveTo>
                  <a:cubicBezTo>
                    <a:pt x="2886" y="1"/>
                    <a:pt x="2449" y="198"/>
                    <a:pt x="2135" y="456"/>
                  </a:cubicBezTo>
                  <a:cubicBezTo>
                    <a:pt x="1168" y="1224"/>
                    <a:pt x="434" y="2224"/>
                    <a:pt x="0" y="3392"/>
                  </a:cubicBezTo>
                  <a:cubicBezTo>
                    <a:pt x="0" y="3425"/>
                    <a:pt x="0" y="3425"/>
                    <a:pt x="0" y="3425"/>
                  </a:cubicBezTo>
                  <a:cubicBezTo>
                    <a:pt x="0" y="3514"/>
                    <a:pt x="80" y="3630"/>
                    <a:pt x="168" y="3630"/>
                  </a:cubicBezTo>
                  <a:cubicBezTo>
                    <a:pt x="179" y="3630"/>
                    <a:pt x="190" y="3629"/>
                    <a:pt x="200" y="3625"/>
                  </a:cubicBezTo>
                  <a:cubicBezTo>
                    <a:pt x="1301" y="3258"/>
                    <a:pt x="2535" y="2991"/>
                    <a:pt x="3503" y="2291"/>
                  </a:cubicBezTo>
                  <a:cubicBezTo>
                    <a:pt x="4036" y="1891"/>
                    <a:pt x="4603" y="1123"/>
                    <a:pt x="4170" y="456"/>
                  </a:cubicBezTo>
                  <a:cubicBezTo>
                    <a:pt x="3946" y="129"/>
                    <a:pt x="3630" y="1"/>
                    <a:pt x="329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45"/>
            <p:cNvSpPr/>
            <p:nvPr/>
          </p:nvSpPr>
          <p:spPr>
            <a:xfrm>
              <a:off x="3099050" y="2754075"/>
              <a:ext cx="592950" cy="1422725"/>
            </a:xfrm>
            <a:custGeom>
              <a:rect b="b" l="l" r="r" t="t"/>
              <a:pathLst>
                <a:path extrusionOk="0" h="56909" w="23718">
                  <a:moveTo>
                    <a:pt x="8373" y="1"/>
                  </a:moveTo>
                  <a:cubicBezTo>
                    <a:pt x="8373" y="1"/>
                    <a:pt x="1602" y="22283"/>
                    <a:pt x="768" y="29922"/>
                  </a:cubicBezTo>
                  <a:cubicBezTo>
                    <a:pt x="1" y="36727"/>
                    <a:pt x="9140" y="56908"/>
                    <a:pt x="9140" y="56908"/>
                  </a:cubicBezTo>
                  <a:lnTo>
                    <a:pt x="23717" y="50504"/>
                  </a:lnTo>
                  <a:cubicBezTo>
                    <a:pt x="23717" y="50504"/>
                    <a:pt x="15145" y="33091"/>
                    <a:pt x="15345" y="29989"/>
                  </a:cubicBezTo>
                  <a:cubicBezTo>
                    <a:pt x="15879" y="22183"/>
                    <a:pt x="23584" y="1"/>
                    <a:pt x="2358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45"/>
            <p:cNvSpPr/>
            <p:nvPr/>
          </p:nvSpPr>
          <p:spPr>
            <a:xfrm>
              <a:off x="3328375" y="3960775"/>
              <a:ext cx="309425" cy="123450"/>
            </a:xfrm>
            <a:custGeom>
              <a:rect b="b" l="l" r="r" t="t"/>
              <a:pathLst>
                <a:path extrusionOk="0" h="4938" w="12377">
                  <a:moveTo>
                    <a:pt x="12310" y="1"/>
                  </a:moveTo>
                  <a:cubicBezTo>
                    <a:pt x="10241" y="701"/>
                    <a:pt x="8140" y="1468"/>
                    <a:pt x="6105" y="2302"/>
                  </a:cubicBezTo>
                  <a:cubicBezTo>
                    <a:pt x="5104" y="2703"/>
                    <a:pt x="4104" y="3103"/>
                    <a:pt x="3070" y="3536"/>
                  </a:cubicBezTo>
                  <a:cubicBezTo>
                    <a:pt x="2069" y="3937"/>
                    <a:pt x="1068" y="4437"/>
                    <a:pt x="34" y="4871"/>
                  </a:cubicBezTo>
                  <a:cubicBezTo>
                    <a:pt x="1" y="4871"/>
                    <a:pt x="1" y="4937"/>
                    <a:pt x="34" y="4937"/>
                  </a:cubicBezTo>
                  <a:cubicBezTo>
                    <a:pt x="1102" y="4571"/>
                    <a:pt x="2136" y="4237"/>
                    <a:pt x="3203" y="3837"/>
                  </a:cubicBezTo>
                  <a:cubicBezTo>
                    <a:pt x="4237" y="3470"/>
                    <a:pt x="5238" y="3069"/>
                    <a:pt x="6239" y="2669"/>
                  </a:cubicBezTo>
                  <a:cubicBezTo>
                    <a:pt x="8307" y="1869"/>
                    <a:pt x="10341" y="1035"/>
                    <a:pt x="12343" y="101"/>
                  </a:cubicBezTo>
                  <a:cubicBezTo>
                    <a:pt x="12376" y="101"/>
                    <a:pt x="12376" y="1"/>
                    <a:pt x="123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45"/>
            <p:cNvSpPr/>
            <p:nvPr/>
          </p:nvSpPr>
          <p:spPr>
            <a:xfrm>
              <a:off x="3418450" y="2795100"/>
              <a:ext cx="214825" cy="1149375"/>
            </a:xfrm>
            <a:custGeom>
              <a:rect b="b" l="l" r="r" t="t"/>
              <a:pathLst>
                <a:path extrusionOk="0" h="45975" w="8593">
                  <a:moveTo>
                    <a:pt x="8494" y="1"/>
                  </a:moveTo>
                  <a:cubicBezTo>
                    <a:pt x="8458" y="1"/>
                    <a:pt x="8420" y="19"/>
                    <a:pt x="8406" y="61"/>
                  </a:cubicBezTo>
                  <a:cubicBezTo>
                    <a:pt x="6238" y="6032"/>
                    <a:pt x="4303" y="12070"/>
                    <a:pt x="2535" y="18207"/>
                  </a:cubicBezTo>
                  <a:cubicBezTo>
                    <a:pt x="2102" y="19742"/>
                    <a:pt x="1702" y="21243"/>
                    <a:pt x="1301" y="22777"/>
                  </a:cubicBezTo>
                  <a:cubicBezTo>
                    <a:pt x="1101" y="23578"/>
                    <a:pt x="901" y="24345"/>
                    <a:pt x="667" y="25146"/>
                  </a:cubicBezTo>
                  <a:cubicBezTo>
                    <a:pt x="467" y="25879"/>
                    <a:pt x="301" y="26647"/>
                    <a:pt x="200" y="27414"/>
                  </a:cubicBezTo>
                  <a:cubicBezTo>
                    <a:pt x="0" y="28948"/>
                    <a:pt x="601" y="30383"/>
                    <a:pt x="1068" y="31817"/>
                  </a:cubicBezTo>
                  <a:cubicBezTo>
                    <a:pt x="1568" y="33285"/>
                    <a:pt x="2102" y="34786"/>
                    <a:pt x="2669" y="36254"/>
                  </a:cubicBezTo>
                  <a:cubicBezTo>
                    <a:pt x="3903" y="39556"/>
                    <a:pt x="5237" y="42825"/>
                    <a:pt x="6805" y="45960"/>
                  </a:cubicBezTo>
                  <a:cubicBezTo>
                    <a:pt x="6805" y="45970"/>
                    <a:pt x="6811" y="45974"/>
                    <a:pt x="6819" y="45974"/>
                  </a:cubicBezTo>
                  <a:cubicBezTo>
                    <a:pt x="6839" y="45974"/>
                    <a:pt x="6872" y="45951"/>
                    <a:pt x="6872" y="45927"/>
                  </a:cubicBezTo>
                  <a:cubicBezTo>
                    <a:pt x="5704" y="43058"/>
                    <a:pt x="4470" y="40190"/>
                    <a:pt x="3369" y="37288"/>
                  </a:cubicBezTo>
                  <a:cubicBezTo>
                    <a:pt x="2802" y="35820"/>
                    <a:pt x="2269" y="34352"/>
                    <a:pt x="1735" y="32884"/>
                  </a:cubicBezTo>
                  <a:cubicBezTo>
                    <a:pt x="1468" y="32151"/>
                    <a:pt x="1235" y="31417"/>
                    <a:pt x="968" y="30683"/>
                  </a:cubicBezTo>
                  <a:cubicBezTo>
                    <a:pt x="701" y="29949"/>
                    <a:pt x="501" y="29215"/>
                    <a:pt x="401" y="28448"/>
                  </a:cubicBezTo>
                  <a:cubicBezTo>
                    <a:pt x="367" y="27614"/>
                    <a:pt x="501" y="26780"/>
                    <a:pt x="734" y="26013"/>
                  </a:cubicBezTo>
                  <a:cubicBezTo>
                    <a:pt x="901" y="25246"/>
                    <a:pt x="1101" y="24478"/>
                    <a:pt x="1301" y="23745"/>
                  </a:cubicBezTo>
                  <a:cubicBezTo>
                    <a:pt x="1702" y="22243"/>
                    <a:pt x="2102" y="20742"/>
                    <a:pt x="2535" y="19241"/>
                  </a:cubicBezTo>
                  <a:cubicBezTo>
                    <a:pt x="3369" y="16206"/>
                    <a:pt x="4270" y="13204"/>
                    <a:pt x="5204" y="10202"/>
                  </a:cubicBezTo>
                  <a:cubicBezTo>
                    <a:pt x="6271" y="6799"/>
                    <a:pt x="7406" y="3430"/>
                    <a:pt x="8573" y="94"/>
                  </a:cubicBezTo>
                  <a:cubicBezTo>
                    <a:pt x="8592" y="36"/>
                    <a:pt x="8544" y="1"/>
                    <a:pt x="84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 name="Google Shape;1125;p45"/>
            <p:cNvSpPr/>
            <p:nvPr/>
          </p:nvSpPr>
          <p:spPr>
            <a:xfrm>
              <a:off x="3337550" y="4270175"/>
              <a:ext cx="566275" cy="239375"/>
            </a:xfrm>
            <a:custGeom>
              <a:rect b="b" l="l" r="r" t="t"/>
              <a:pathLst>
                <a:path extrusionOk="0" h="9575" w="22651">
                  <a:moveTo>
                    <a:pt x="22650" y="0"/>
                  </a:moveTo>
                  <a:lnTo>
                    <a:pt x="9641" y="134"/>
                  </a:lnTo>
                  <a:lnTo>
                    <a:pt x="9741" y="2469"/>
                  </a:lnTo>
                  <a:cubicBezTo>
                    <a:pt x="9741" y="2469"/>
                    <a:pt x="2136" y="6004"/>
                    <a:pt x="1368" y="6638"/>
                  </a:cubicBezTo>
                  <a:cubicBezTo>
                    <a:pt x="601" y="7305"/>
                    <a:pt x="1" y="9273"/>
                    <a:pt x="701" y="9507"/>
                  </a:cubicBezTo>
                  <a:cubicBezTo>
                    <a:pt x="862" y="9553"/>
                    <a:pt x="2036" y="9574"/>
                    <a:pt x="3760" y="9574"/>
                  </a:cubicBezTo>
                  <a:cubicBezTo>
                    <a:pt x="9555" y="9574"/>
                    <a:pt x="21559" y="9333"/>
                    <a:pt x="22150" y="8973"/>
                  </a:cubicBezTo>
                  <a:cubicBezTo>
                    <a:pt x="22483" y="8740"/>
                    <a:pt x="22617" y="4470"/>
                    <a:pt x="2265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 name="Google Shape;1126;p45"/>
            <p:cNvSpPr/>
            <p:nvPr/>
          </p:nvSpPr>
          <p:spPr>
            <a:xfrm>
              <a:off x="3337550" y="4328550"/>
              <a:ext cx="565425" cy="181000"/>
            </a:xfrm>
            <a:custGeom>
              <a:rect b="b" l="l" r="r" t="t"/>
              <a:pathLst>
                <a:path extrusionOk="0" h="7240" w="22617">
                  <a:moveTo>
                    <a:pt x="22617" y="0"/>
                  </a:moveTo>
                  <a:lnTo>
                    <a:pt x="9741" y="134"/>
                  </a:lnTo>
                  <a:cubicBezTo>
                    <a:pt x="9741" y="134"/>
                    <a:pt x="2136" y="3669"/>
                    <a:pt x="1368" y="4303"/>
                  </a:cubicBezTo>
                  <a:cubicBezTo>
                    <a:pt x="601" y="4970"/>
                    <a:pt x="1" y="6938"/>
                    <a:pt x="701" y="7172"/>
                  </a:cubicBezTo>
                  <a:cubicBezTo>
                    <a:pt x="862" y="7218"/>
                    <a:pt x="2036" y="7239"/>
                    <a:pt x="3760" y="7239"/>
                  </a:cubicBezTo>
                  <a:cubicBezTo>
                    <a:pt x="9555" y="7239"/>
                    <a:pt x="21559" y="6998"/>
                    <a:pt x="22150" y="6638"/>
                  </a:cubicBezTo>
                  <a:cubicBezTo>
                    <a:pt x="22417" y="6438"/>
                    <a:pt x="22550" y="3536"/>
                    <a:pt x="226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 name="Google Shape;1127;p45"/>
            <p:cNvSpPr/>
            <p:nvPr/>
          </p:nvSpPr>
          <p:spPr>
            <a:xfrm>
              <a:off x="3360075" y="4481725"/>
              <a:ext cx="507050" cy="7475"/>
            </a:xfrm>
            <a:custGeom>
              <a:rect b="b" l="l" r="r" t="t"/>
              <a:pathLst>
                <a:path extrusionOk="0" h="299" w="20282">
                  <a:moveTo>
                    <a:pt x="16563" y="0"/>
                  </a:moveTo>
                  <a:cubicBezTo>
                    <a:pt x="11216" y="0"/>
                    <a:pt x="2661" y="142"/>
                    <a:pt x="100" y="244"/>
                  </a:cubicBezTo>
                  <a:cubicBezTo>
                    <a:pt x="0" y="244"/>
                    <a:pt x="0" y="278"/>
                    <a:pt x="100" y="278"/>
                  </a:cubicBezTo>
                  <a:cubicBezTo>
                    <a:pt x="797" y="292"/>
                    <a:pt x="1936" y="298"/>
                    <a:pt x="3334" y="298"/>
                  </a:cubicBezTo>
                  <a:cubicBezTo>
                    <a:pt x="8632" y="298"/>
                    <a:pt x="17642" y="203"/>
                    <a:pt x="20281" y="44"/>
                  </a:cubicBezTo>
                  <a:cubicBezTo>
                    <a:pt x="19506" y="13"/>
                    <a:pt x="18181" y="0"/>
                    <a:pt x="1656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45"/>
            <p:cNvSpPr/>
            <p:nvPr/>
          </p:nvSpPr>
          <p:spPr>
            <a:xfrm>
              <a:off x="3402600" y="4417700"/>
              <a:ext cx="70900" cy="64300"/>
            </a:xfrm>
            <a:custGeom>
              <a:rect b="b" l="l" r="r" t="t"/>
              <a:pathLst>
                <a:path extrusionOk="0" h="2572" w="2836">
                  <a:moveTo>
                    <a:pt x="162" y="1"/>
                  </a:moveTo>
                  <a:cubicBezTo>
                    <a:pt x="119" y="1"/>
                    <a:pt x="77" y="1"/>
                    <a:pt x="34" y="3"/>
                  </a:cubicBezTo>
                  <a:cubicBezTo>
                    <a:pt x="1" y="3"/>
                    <a:pt x="1" y="37"/>
                    <a:pt x="34" y="37"/>
                  </a:cubicBezTo>
                  <a:cubicBezTo>
                    <a:pt x="1402" y="170"/>
                    <a:pt x="2536" y="1204"/>
                    <a:pt x="2769" y="2572"/>
                  </a:cubicBezTo>
                  <a:lnTo>
                    <a:pt x="2836" y="2572"/>
                  </a:lnTo>
                  <a:cubicBezTo>
                    <a:pt x="2803" y="1905"/>
                    <a:pt x="2536" y="1238"/>
                    <a:pt x="2069" y="771"/>
                  </a:cubicBezTo>
                  <a:cubicBezTo>
                    <a:pt x="1565" y="267"/>
                    <a:pt x="882" y="1"/>
                    <a:pt x="16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45"/>
            <p:cNvSpPr/>
            <p:nvPr/>
          </p:nvSpPr>
          <p:spPr>
            <a:xfrm>
              <a:off x="3545450" y="4340950"/>
              <a:ext cx="98175" cy="39325"/>
            </a:xfrm>
            <a:custGeom>
              <a:rect b="b" l="l" r="r" t="t"/>
              <a:pathLst>
                <a:path extrusionOk="0" h="1573" w="3927">
                  <a:moveTo>
                    <a:pt x="102" y="1"/>
                  </a:moveTo>
                  <a:cubicBezTo>
                    <a:pt x="20" y="1"/>
                    <a:pt x="1" y="171"/>
                    <a:pt x="124" y="171"/>
                  </a:cubicBezTo>
                  <a:cubicBezTo>
                    <a:pt x="1392" y="505"/>
                    <a:pt x="2626" y="972"/>
                    <a:pt x="3827" y="1572"/>
                  </a:cubicBezTo>
                  <a:cubicBezTo>
                    <a:pt x="3860" y="1572"/>
                    <a:pt x="3927" y="1539"/>
                    <a:pt x="3893" y="1506"/>
                  </a:cubicBezTo>
                  <a:cubicBezTo>
                    <a:pt x="3057" y="444"/>
                    <a:pt x="1569" y="3"/>
                    <a:pt x="267" y="3"/>
                  </a:cubicBezTo>
                  <a:cubicBezTo>
                    <a:pt x="219" y="3"/>
                    <a:pt x="171" y="3"/>
                    <a:pt x="124" y="4"/>
                  </a:cubicBezTo>
                  <a:cubicBezTo>
                    <a:pt x="116" y="2"/>
                    <a:pt x="109" y="1"/>
                    <a:pt x="10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45"/>
            <p:cNvSpPr/>
            <p:nvPr/>
          </p:nvSpPr>
          <p:spPr>
            <a:xfrm>
              <a:off x="3519350" y="4351025"/>
              <a:ext cx="98275" cy="39475"/>
            </a:xfrm>
            <a:custGeom>
              <a:rect b="b" l="l" r="r" t="t"/>
              <a:pathLst>
                <a:path extrusionOk="0" h="1579" w="3931">
                  <a:moveTo>
                    <a:pt x="268" y="0"/>
                  </a:moveTo>
                  <a:cubicBezTo>
                    <a:pt x="223" y="0"/>
                    <a:pt x="178" y="1"/>
                    <a:pt x="134" y="2"/>
                  </a:cubicBezTo>
                  <a:cubicBezTo>
                    <a:pt x="34" y="2"/>
                    <a:pt x="1" y="169"/>
                    <a:pt x="134" y="169"/>
                  </a:cubicBezTo>
                  <a:cubicBezTo>
                    <a:pt x="1402" y="502"/>
                    <a:pt x="2636" y="969"/>
                    <a:pt x="3837" y="1570"/>
                  </a:cubicBezTo>
                  <a:cubicBezTo>
                    <a:pt x="3843" y="1576"/>
                    <a:pt x="3851" y="1579"/>
                    <a:pt x="3858" y="1579"/>
                  </a:cubicBezTo>
                  <a:cubicBezTo>
                    <a:pt x="3892" y="1579"/>
                    <a:pt x="3930" y="1530"/>
                    <a:pt x="3903" y="1503"/>
                  </a:cubicBezTo>
                  <a:cubicBezTo>
                    <a:pt x="3065" y="471"/>
                    <a:pt x="1572" y="0"/>
                    <a:pt x="2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45"/>
            <p:cNvSpPr/>
            <p:nvPr/>
          </p:nvSpPr>
          <p:spPr>
            <a:xfrm>
              <a:off x="3494350" y="4361800"/>
              <a:ext cx="97575" cy="39325"/>
            </a:xfrm>
            <a:custGeom>
              <a:rect b="b" l="l" r="r" t="t"/>
              <a:pathLst>
                <a:path extrusionOk="0" h="1573" w="3903">
                  <a:moveTo>
                    <a:pt x="75" y="0"/>
                  </a:moveTo>
                  <a:cubicBezTo>
                    <a:pt x="1" y="0"/>
                    <a:pt x="9" y="141"/>
                    <a:pt x="100" y="171"/>
                  </a:cubicBezTo>
                  <a:cubicBezTo>
                    <a:pt x="1367" y="505"/>
                    <a:pt x="2602" y="972"/>
                    <a:pt x="3803" y="1572"/>
                  </a:cubicBezTo>
                  <a:cubicBezTo>
                    <a:pt x="3836" y="1572"/>
                    <a:pt x="3903" y="1539"/>
                    <a:pt x="3869" y="1505"/>
                  </a:cubicBezTo>
                  <a:cubicBezTo>
                    <a:pt x="3065" y="444"/>
                    <a:pt x="1578" y="3"/>
                    <a:pt x="246" y="3"/>
                  </a:cubicBezTo>
                  <a:cubicBezTo>
                    <a:pt x="197" y="3"/>
                    <a:pt x="148" y="3"/>
                    <a:pt x="100" y="4"/>
                  </a:cubicBezTo>
                  <a:cubicBezTo>
                    <a:pt x="91" y="1"/>
                    <a:pt x="83" y="0"/>
                    <a:pt x="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45"/>
            <p:cNvSpPr/>
            <p:nvPr/>
          </p:nvSpPr>
          <p:spPr>
            <a:xfrm>
              <a:off x="3468475" y="4371875"/>
              <a:ext cx="97375" cy="39575"/>
            </a:xfrm>
            <a:custGeom>
              <a:rect b="b" l="l" r="r" t="t"/>
              <a:pathLst>
                <a:path extrusionOk="0" h="1583" w="3895">
                  <a:moveTo>
                    <a:pt x="268" y="0"/>
                  </a:moveTo>
                  <a:cubicBezTo>
                    <a:pt x="223" y="0"/>
                    <a:pt x="179" y="1"/>
                    <a:pt x="134" y="2"/>
                  </a:cubicBezTo>
                  <a:cubicBezTo>
                    <a:pt x="1" y="2"/>
                    <a:pt x="1" y="168"/>
                    <a:pt x="101" y="168"/>
                  </a:cubicBezTo>
                  <a:cubicBezTo>
                    <a:pt x="1368" y="502"/>
                    <a:pt x="2636" y="969"/>
                    <a:pt x="3803" y="1569"/>
                  </a:cubicBezTo>
                  <a:cubicBezTo>
                    <a:pt x="3812" y="1578"/>
                    <a:pt x="3824" y="1583"/>
                    <a:pt x="3835" y="1583"/>
                  </a:cubicBezTo>
                  <a:cubicBezTo>
                    <a:pt x="3865" y="1583"/>
                    <a:pt x="3895" y="1552"/>
                    <a:pt x="3870" y="1503"/>
                  </a:cubicBezTo>
                  <a:cubicBezTo>
                    <a:pt x="3064" y="471"/>
                    <a:pt x="1572" y="0"/>
                    <a:pt x="2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45"/>
            <p:cNvSpPr/>
            <p:nvPr/>
          </p:nvSpPr>
          <p:spPr>
            <a:xfrm>
              <a:off x="3807050" y="4403600"/>
              <a:ext cx="75925" cy="58400"/>
            </a:xfrm>
            <a:custGeom>
              <a:rect b="b" l="l" r="r" t="t"/>
              <a:pathLst>
                <a:path extrusionOk="0" h="2336" w="3037">
                  <a:moveTo>
                    <a:pt x="1502" y="0"/>
                  </a:moveTo>
                  <a:cubicBezTo>
                    <a:pt x="1" y="0"/>
                    <a:pt x="1" y="2335"/>
                    <a:pt x="1502" y="2335"/>
                  </a:cubicBezTo>
                  <a:cubicBezTo>
                    <a:pt x="3036" y="2302"/>
                    <a:pt x="3003" y="0"/>
                    <a:pt x="15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45"/>
            <p:cNvSpPr/>
            <p:nvPr/>
          </p:nvSpPr>
          <p:spPr>
            <a:xfrm>
              <a:off x="3495175" y="4245775"/>
              <a:ext cx="96750" cy="109325"/>
            </a:xfrm>
            <a:custGeom>
              <a:rect b="b" l="l" r="r" t="t"/>
              <a:pathLst>
                <a:path extrusionOk="0" h="4373" w="3870">
                  <a:moveTo>
                    <a:pt x="1235" y="371"/>
                  </a:moveTo>
                  <a:cubicBezTo>
                    <a:pt x="1682" y="371"/>
                    <a:pt x="2268" y="905"/>
                    <a:pt x="2435" y="1176"/>
                  </a:cubicBezTo>
                  <a:cubicBezTo>
                    <a:pt x="2635" y="1476"/>
                    <a:pt x="2802" y="1777"/>
                    <a:pt x="2936" y="2077"/>
                  </a:cubicBezTo>
                  <a:cubicBezTo>
                    <a:pt x="3236" y="2711"/>
                    <a:pt x="3503" y="3378"/>
                    <a:pt x="3736" y="4045"/>
                  </a:cubicBezTo>
                  <a:cubicBezTo>
                    <a:pt x="3269" y="3711"/>
                    <a:pt x="2802" y="3411"/>
                    <a:pt x="2335" y="3078"/>
                  </a:cubicBezTo>
                  <a:cubicBezTo>
                    <a:pt x="1768" y="2677"/>
                    <a:pt x="634" y="1910"/>
                    <a:pt x="701" y="1110"/>
                  </a:cubicBezTo>
                  <a:cubicBezTo>
                    <a:pt x="751" y="561"/>
                    <a:pt x="968" y="371"/>
                    <a:pt x="1235" y="371"/>
                  </a:cubicBezTo>
                  <a:close/>
                  <a:moveTo>
                    <a:pt x="1308" y="0"/>
                  </a:moveTo>
                  <a:cubicBezTo>
                    <a:pt x="1088" y="0"/>
                    <a:pt x="869" y="71"/>
                    <a:pt x="667" y="242"/>
                  </a:cubicBezTo>
                  <a:cubicBezTo>
                    <a:pt x="0" y="809"/>
                    <a:pt x="367" y="1677"/>
                    <a:pt x="801" y="2210"/>
                  </a:cubicBezTo>
                  <a:cubicBezTo>
                    <a:pt x="1535" y="3144"/>
                    <a:pt x="2635" y="3711"/>
                    <a:pt x="3603" y="4345"/>
                  </a:cubicBezTo>
                  <a:cubicBezTo>
                    <a:pt x="3631" y="4364"/>
                    <a:pt x="3659" y="4372"/>
                    <a:pt x="3685" y="4372"/>
                  </a:cubicBezTo>
                  <a:cubicBezTo>
                    <a:pt x="3754" y="4372"/>
                    <a:pt x="3812" y="4317"/>
                    <a:pt x="3836" y="4245"/>
                  </a:cubicBezTo>
                  <a:cubicBezTo>
                    <a:pt x="3870" y="4245"/>
                    <a:pt x="3870" y="4212"/>
                    <a:pt x="3870" y="4212"/>
                  </a:cubicBezTo>
                  <a:cubicBezTo>
                    <a:pt x="3770" y="2978"/>
                    <a:pt x="3336" y="1810"/>
                    <a:pt x="2635" y="776"/>
                  </a:cubicBezTo>
                  <a:cubicBezTo>
                    <a:pt x="2333" y="380"/>
                    <a:pt x="1818" y="0"/>
                    <a:pt x="130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45"/>
            <p:cNvSpPr/>
            <p:nvPr/>
          </p:nvSpPr>
          <p:spPr>
            <a:xfrm>
              <a:off x="3582725" y="4304175"/>
              <a:ext cx="130125" cy="59400"/>
            </a:xfrm>
            <a:custGeom>
              <a:rect b="b" l="l" r="r" t="t"/>
              <a:pathLst>
                <a:path extrusionOk="0" h="2376" w="5205">
                  <a:moveTo>
                    <a:pt x="3628" y="392"/>
                  </a:moveTo>
                  <a:cubicBezTo>
                    <a:pt x="4311" y="392"/>
                    <a:pt x="5204" y="634"/>
                    <a:pt x="4504" y="1542"/>
                  </a:cubicBezTo>
                  <a:cubicBezTo>
                    <a:pt x="4216" y="1906"/>
                    <a:pt x="3642" y="2006"/>
                    <a:pt x="3079" y="2006"/>
                  </a:cubicBezTo>
                  <a:cubicBezTo>
                    <a:pt x="2663" y="2006"/>
                    <a:pt x="2252" y="1952"/>
                    <a:pt x="1969" y="1909"/>
                  </a:cubicBezTo>
                  <a:cubicBezTo>
                    <a:pt x="1402" y="1842"/>
                    <a:pt x="835" y="1776"/>
                    <a:pt x="268" y="1709"/>
                  </a:cubicBezTo>
                  <a:cubicBezTo>
                    <a:pt x="901" y="1375"/>
                    <a:pt x="1535" y="1042"/>
                    <a:pt x="2169" y="775"/>
                  </a:cubicBezTo>
                  <a:cubicBezTo>
                    <a:pt x="2502" y="642"/>
                    <a:pt x="2803" y="541"/>
                    <a:pt x="3136" y="441"/>
                  </a:cubicBezTo>
                  <a:cubicBezTo>
                    <a:pt x="3255" y="412"/>
                    <a:pt x="3433" y="392"/>
                    <a:pt x="3628" y="392"/>
                  </a:cubicBezTo>
                  <a:close/>
                  <a:moveTo>
                    <a:pt x="3742" y="0"/>
                  </a:moveTo>
                  <a:cubicBezTo>
                    <a:pt x="3590" y="0"/>
                    <a:pt x="3441" y="15"/>
                    <a:pt x="3303" y="41"/>
                  </a:cubicBezTo>
                  <a:cubicBezTo>
                    <a:pt x="2102" y="308"/>
                    <a:pt x="968" y="908"/>
                    <a:pt x="67" y="1742"/>
                  </a:cubicBezTo>
                  <a:cubicBezTo>
                    <a:pt x="34" y="1742"/>
                    <a:pt x="34" y="1776"/>
                    <a:pt x="67" y="1776"/>
                  </a:cubicBezTo>
                  <a:cubicBezTo>
                    <a:pt x="1" y="1876"/>
                    <a:pt x="67" y="2009"/>
                    <a:pt x="167" y="2043"/>
                  </a:cubicBezTo>
                  <a:cubicBezTo>
                    <a:pt x="1061" y="2170"/>
                    <a:pt x="1973" y="2376"/>
                    <a:pt x="2876" y="2376"/>
                  </a:cubicBezTo>
                  <a:cubicBezTo>
                    <a:pt x="3153" y="2376"/>
                    <a:pt x="3429" y="2356"/>
                    <a:pt x="3703" y="2309"/>
                  </a:cubicBezTo>
                  <a:cubicBezTo>
                    <a:pt x="4370" y="2209"/>
                    <a:pt x="5204" y="1776"/>
                    <a:pt x="5104" y="942"/>
                  </a:cubicBezTo>
                  <a:cubicBezTo>
                    <a:pt x="5024" y="245"/>
                    <a:pt x="4362" y="0"/>
                    <a:pt x="374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45"/>
            <p:cNvSpPr/>
            <p:nvPr/>
          </p:nvSpPr>
          <p:spPr>
            <a:xfrm>
              <a:off x="3308375" y="2754925"/>
              <a:ext cx="613800" cy="1541950"/>
            </a:xfrm>
            <a:custGeom>
              <a:rect b="b" l="l" r="r" t="t"/>
              <a:pathLst>
                <a:path extrusionOk="0" h="61678" w="24552">
                  <a:moveTo>
                    <a:pt x="0" y="0"/>
                  </a:moveTo>
                  <a:cubicBezTo>
                    <a:pt x="267" y="1901"/>
                    <a:pt x="2435" y="8873"/>
                    <a:pt x="4603" y="10241"/>
                  </a:cubicBezTo>
                  <a:lnTo>
                    <a:pt x="6338" y="10774"/>
                  </a:lnTo>
                  <a:cubicBezTo>
                    <a:pt x="6338" y="10774"/>
                    <a:pt x="7272" y="30055"/>
                    <a:pt x="7872" y="36226"/>
                  </a:cubicBezTo>
                  <a:cubicBezTo>
                    <a:pt x="8406" y="41997"/>
                    <a:pt x="9207" y="61678"/>
                    <a:pt x="9207" y="61678"/>
                  </a:cubicBezTo>
                  <a:lnTo>
                    <a:pt x="24551" y="61678"/>
                  </a:lnTo>
                  <a:cubicBezTo>
                    <a:pt x="24551" y="61678"/>
                    <a:pt x="23350" y="41029"/>
                    <a:pt x="22716" y="34925"/>
                  </a:cubicBezTo>
                  <a:cubicBezTo>
                    <a:pt x="22383" y="31689"/>
                    <a:pt x="21449" y="13510"/>
                    <a:pt x="21449" y="13510"/>
                  </a:cubicBezTo>
                  <a:cubicBezTo>
                    <a:pt x="22983" y="8339"/>
                    <a:pt x="20081" y="0"/>
                    <a:pt x="2008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45"/>
            <p:cNvSpPr/>
            <p:nvPr/>
          </p:nvSpPr>
          <p:spPr>
            <a:xfrm>
              <a:off x="3407050" y="3003300"/>
              <a:ext cx="123175" cy="44350"/>
            </a:xfrm>
            <a:custGeom>
              <a:rect b="b" l="l" r="r" t="t"/>
              <a:pathLst>
                <a:path extrusionOk="0" h="1774" w="4927">
                  <a:moveTo>
                    <a:pt x="149" y="0"/>
                  </a:moveTo>
                  <a:cubicBezTo>
                    <a:pt x="44" y="0"/>
                    <a:pt x="0" y="113"/>
                    <a:pt x="89" y="172"/>
                  </a:cubicBezTo>
                  <a:cubicBezTo>
                    <a:pt x="1624" y="739"/>
                    <a:pt x="3225" y="1240"/>
                    <a:pt x="4826" y="1773"/>
                  </a:cubicBezTo>
                  <a:cubicBezTo>
                    <a:pt x="4893" y="1773"/>
                    <a:pt x="4926" y="1707"/>
                    <a:pt x="4859" y="1673"/>
                  </a:cubicBezTo>
                  <a:cubicBezTo>
                    <a:pt x="3325" y="1006"/>
                    <a:pt x="1791" y="473"/>
                    <a:pt x="189" y="6"/>
                  </a:cubicBezTo>
                  <a:cubicBezTo>
                    <a:pt x="175" y="2"/>
                    <a:pt x="161" y="0"/>
                    <a:pt x="1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45"/>
            <p:cNvSpPr/>
            <p:nvPr/>
          </p:nvSpPr>
          <p:spPr>
            <a:xfrm>
              <a:off x="3393425" y="2795150"/>
              <a:ext cx="97600" cy="202675"/>
            </a:xfrm>
            <a:custGeom>
              <a:rect b="b" l="l" r="r" t="t"/>
              <a:pathLst>
                <a:path extrusionOk="0" h="8107" w="3904">
                  <a:moveTo>
                    <a:pt x="284" y="1"/>
                  </a:moveTo>
                  <a:cubicBezTo>
                    <a:pt x="259" y="1"/>
                    <a:pt x="234" y="9"/>
                    <a:pt x="234" y="26"/>
                  </a:cubicBezTo>
                  <a:cubicBezTo>
                    <a:pt x="1" y="1794"/>
                    <a:pt x="101" y="3628"/>
                    <a:pt x="468" y="5363"/>
                  </a:cubicBezTo>
                  <a:cubicBezTo>
                    <a:pt x="629" y="5974"/>
                    <a:pt x="1379" y="8107"/>
                    <a:pt x="2540" y="8107"/>
                  </a:cubicBezTo>
                  <a:cubicBezTo>
                    <a:pt x="2583" y="8107"/>
                    <a:pt x="2626" y="8104"/>
                    <a:pt x="2669" y="8098"/>
                  </a:cubicBezTo>
                  <a:cubicBezTo>
                    <a:pt x="3903" y="7965"/>
                    <a:pt x="3303" y="6630"/>
                    <a:pt x="3136" y="5730"/>
                  </a:cubicBezTo>
                  <a:cubicBezTo>
                    <a:pt x="2803" y="3862"/>
                    <a:pt x="2669" y="1960"/>
                    <a:pt x="2703" y="92"/>
                  </a:cubicBezTo>
                  <a:cubicBezTo>
                    <a:pt x="2703" y="73"/>
                    <a:pt x="2680" y="54"/>
                    <a:pt x="2662" y="54"/>
                  </a:cubicBezTo>
                  <a:cubicBezTo>
                    <a:pt x="2648" y="54"/>
                    <a:pt x="2636" y="64"/>
                    <a:pt x="2636" y="92"/>
                  </a:cubicBezTo>
                  <a:cubicBezTo>
                    <a:pt x="2436" y="1427"/>
                    <a:pt x="2402" y="2828"/>
                    <a:pt x="2569" y="4162"/>
                  </a:cubicBezTo>
                  <a:cubicBezTo>
                    <a:pt x="2636" y="4896"/>
                    <a:pt x="2769" y="5630"/>
                    <a:pt x="2936" y="6363"/>
                  </a:cubicBezTo>
                  <a:cubicBezTo>
                    <a:pt x="3036" y="6697"/>
                    <a:pt x="3103" y="7031"/>
                    <a:pt x="3103" y="7398"/>
                  </a:cubicBezTo>
                  <a:cubicBezTo>
                    <a:pt x="3069" y="7664"/>
                    <a:pt x="2969" y="7865"/>
                    <a:pt x="2736" y="7898"/>
                  </a:cubicBezTo>
                  <a:cubicBezTo>
                    <a:pt x="2684" y="7908"/>
                    <a:pt x="2633" y="7912"/>
                    <a:pt x="2584" y="7912"/>
                  </a:cubicBezTo>
                  <a:cubicBezTo>
                    <a:pt x="1286" y="7912"/>
                    <a:pt x="665" y="4672"/>
                    <a:pt x="601" y="4062"/>
                  </a:cubicBezTo>
                  <a:cubicBezTo>
                    <a:pt x="401" y="2728"/>
                    <a:pt x="334" y="1393"/>
                    <a:pt x="334" y="26"/>
                  </a:cubicBezTo>
                  <a:cubicBezTo>
                    <a:pt x="334" y="9"/>
                    <a:pt x="309" y="1"/>
                    <a:pt x="2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45"/>
            <p:cNvSpPr/>
            <p:nvPr/>
          </p:nvSpPr>
          <p:spPr>
            <a:xfrm>
              <a:off x="3452425" y="2992900"/>
              <a:ext cx="19425" cy="35350"/>
            </a:xfrm>
            <a:custGeom>
              <a:rect b="b" l="l" r="r" t="t"/>
              <a:pathLst>
                <a:path extrusionOk="0" h="1414" w="777">
                  <a:moveTo>
                    <a:pt x="187" y="1"/>
                  </a:moveTo>
                  <a:cubicBezTo>
                    <a:pt x="90" y="1"/>
                    <a:pt x="1" y="71"/>
                    <a:pt x="42" y="155"/>
                  </a:cubicBezTo>
                  <a:cubicBezTo>
                    <a:pt x="142" y="355"/>
                    <a:pt x="242" y="588"/>
                    <a:pt x="343" y="822"/>
                  </a:cubicBezTo>
                  <a:cubicBezTo>
                    <a:pt x="409" y="1022"/>
                    <a:pt x="543" y="1222"/>
                    <a:pt x="676" y="1389"/>
                  </a:cubicBezTo>
                  <a:cubicBezTo>
                    <a:pt x="693" y="1406"/>
                    <a:pt x="718" y="1414"/>
                    <a:pt x="739" y="1414"/>
                  </a:cubicBezTo>
                  <a:cubicBezTo>
                    <a:pt x="760" y="1414"/>
                    <a:pt x="776" y="1406"/>
                    <a:pt x="776" y="1389"/>
                  </a:cubicBezTo>
                  <a:cubicBezTo>
                    <a:pt x="776" y="1189"/>
                    <a:pt x="743" y="989"/>
                    <a:pt x="643" y="788"/>
                  </a:cubicBezTo>
                  <a:cubicBezTo>
                    <a:pt x="543" y="555"/>
                    <a:pt x="443" y="321"/>
                    <a:pt x="343" y="88"/>
                  </a:cubicBezTo>
                  <a:cubicBezTo>
                    <a:pt x="305" y="26"/>
                    <a:pt x="245" y="1"/>
                    <a:pt x="1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45"/>
            <p:cNvSpPr/>
            <p:nvPr/>
          </p:nvSpPr>
          <p:spPr>
            <a:xfrm>
              <a:off x="3565225" y="4222625"/>
              <a:ext cx="332750" cy="10050"/>
            </a:xfrm>
            <a:custGeom>
              <a:rect b="b" l="l" r="r" t="t"/>
              <a:pathLst>
                <a:path extrusionOk="0" h="402" w="13310">
                  <a:moveTo>
                    <a:pt x="6638" y="1"/>
                  </a:moveTo>
                  <a:cubicBezTo>
                    <a:pt x="5537" y="1"/>
                    <a:pt x="4470" y="1"/>
                    <a:pt x="3369" y="34"/>
                  </a:cubicBezTo>
                  <a:cubicBezTo>
                    <a:pt x="2268" y="67"/>
                    <a:pt x="1134" y="134"/>
                    <a:pt x="34" y="168"/>
                  </a:cubicBezTo>
                  <a:cubicBezTo>
                    <a:pt x="0" y="168"/>
                    <a:pt x="0" y="234"/>
                    <a:pt x="34" y="234"/>
                  </a:cubicBezTo>
                  <a:cubicBezTo>
                    <a:pt x="1134" y="301"/>
                    <a:pt x="2235" y="368"/>
                    <a:pt x="3369" y="368"/>
                  </a:cubicBezTo>
                  <a:cubicBezTo>
                    <a:pt x="4503" y="401"/>
                    <a:pt x="5537" y="401"/>
                    <a:pt x="6638" y="401"/>
                  </a:cubicBezTo>
                  <a:cubicBezTo>
                    <a:pt x="8840" y="401"/>
                    <a:pt x="11041" y="401"/>
                    <a:pt x="13243" y="268"/>
                  </a:cubicBezTo>
                  <a:cubicBezTo>
                    <a:pt x="13310" y="268"/>
                    <a:pt x="13310" y="168"/>
                    <a:pt x="13243" y="168"/>
                  </a:cubicBezTo>
                  <a:cubicBezTo>
                    <a:pt x="11041" y="34"/>
                    <a:pt x="8840" y="1"/>
                    <a:pt x="66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45"/>
            <p:cNvSpPr/>
            <p:nvPr/>
          </p:nvSpPr>
          <p:spPr>
            <a:xfrm>
              <a:off x="3465150" y="3020800"/>
              <a:ext cx="70075" cy="1059875"/>
            </a:xfrm>
            <a:custGeom>
              <a:rect b="b" l="l" r="r" t="t"/>
              <a:pathLst>
                <a:path extrusionOk="0" h="42395" w="2803">
                  <a:moveTo>
                    <a:pt x="39" y="1"/>
                  </a:moveTo>
                  <a:cubicBezTo>
                    <a:pt x="18" y="1"/>
                    <a:pt x="0" y="11"/>
                    <a:pt x="0" y="39"/>
                  </a:cubicBezTo>
                  <a:cubicBezTo>
                    <a:pt x="0" y="1407"/>
                    <a:pt x="100" y="3375"/>
                    <a:pt x="200" y="4709"/>
                  </a:cubicBezTo>
                  <a:cubicBezTo>
                    <a:pt x="267" y="6044"/>
                    <a:pt x="367" y="7445"/>
                    <a:pt x="434" y="8846"/>
                  </a:cubicBezTo>
                  <a:cubicBezTo>
                    <a:pt x="601" y="11548"/>
                    <a:pt x="768" y="14283"/>
                    <a:pt x="934" y="16985"/>
                  </a:cubicBezTo>
                  <a:cubicBezTo>
                    <a:pt x="1268" y="22422"/>
                    <a:pt x="1601" y="27826"/>
                    <a:pt x="2002" y="33230"/>
                  </a:cubicBezTo>
                  <a:cubicBezTo>
                    <a:pt x="2235" y="36265"/>
                    <a:pt x="2402" y="39334"/>
                    <a:pt x="2736" y="42370"/>
                  </a:cubicBezTo>
                  <a:cubicBezTo>
                    <a:pt x="2736" y="42386"/>
                    <a:pt x="2752" y="42395"/>
                    <a:pt x="2769" y="42395"/>
                  </a:cubicBezTo>
                  <a:cubicBezTo>
                    <a:pt x="2786" y="42395"/>
                    <a:pt x="2802" y="42386"/>
                    <a:pt x="2802" y="42370"/>
                  </a:cubicBezTo>
                  <a:cubicBezTo>
                    <a:pt x="2736" y="39668"/>
                    <a:pt x="2535" y="36966"/>
                    <a:pt x="2402" y="34231"/>
                  </a:cubicBezTo>
                  <a:cubicBezTo>
                    <a:pt x="2235" y="31495"/>
                    <a:pt x="2068" y="28760"/>
                    <a:pt x="1902" y="26058"/>
                  </a:cubicBezTo>
                  <a:cubicBezTo>
                    <a:pt x="1568" y="20621"/>
                    <a:pt x="1201" y="15217"/>
                    <a:pt x="834" y="9813"/>
                  </a:cubicBezTo>
                  <a:lnTo>
                    <a:pt x="501" y="5243"/>
                  </a:lnTo>
                  <a:cubicBezTo>
                    <a:pt x="401" y="3709"/>
                    <a:pt x="334" y="1574"/>
                    <a:pt x="100" y="39"/>
                  </a:cubicBezTo>
                  <a:cubicBezTo>
                    <a:pt x="100" y="20"/>
                    <a:pt x="67" y="1"/>
                    <a:pt x="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45"/>
            <p:cNvSpPr/>
            <p:nvPr/>
          </p:nvSpPr>
          <p:spPr>
            <a:xfrm>
              <a:off x="3631925" y="2791825"/>
              <a:ext cx="135925" cy="143475"/>
            </a:xfrm>
            <a:custGeom>
              <a:rect b="b" l="l" r="r" t="t"/>
              <a:pathLst>
                <a:path extrusionOk="0" h="5739" w="5437">
                  <a:moveTo>
                    <a:pt x="67" y="0"/>
                  </a:moveTo>
                  <a:cubicBezTo>
                    <a:pt x="51" y="0"/>
                    <a:pt x="34" y="8"/>
                    <a:pt x="34" y="25"/>
                  </a:cubicBezTo>
                  <a:cubicBezTo>
                    <a:pt x="1" y="859"/>
                    <a:pt x="101" y="1726"/>
                    <a:pt x="334" y="2527"/>
                  </a:cubicBezTo>
                  <a:cubicBezTo>
                    <a:pt x="534" y="3227"/>
                    <a:pt x="868" y="3861"/>
                    <a:pt x="1302" y="4395"/>
                  </a:cubicBezTo>
                  <a:cubicBezTo>
                    <a:pt x="2269" y="5487"/>
                    <a:pt x="3703" y="5733"/>
                    <a:pt x="5085" y="5733"/>
                  </a:cubicBezTo>
                  <a:cubicBezTo>
                    <a:pt x="5181" y="5733"/>
                    <a:pt x="5276" y="5731"/>
                    <a:pt x="5371" y="5729"/>
                  </a:cubicBezTo>
                  <a:cubicBezTo>
                    <a:pt x="5385" y="5736"/>
                    <a:pt x="5395" y="5739"/>
                    <a:pt x="5404" y="5739"/>
                  </a:cubicBezTo>
                  <a:cubicBezTo>
                    <a:pt x="5437" y="5739"/>
                    <a:pt x="5431" y="5696"/>
                    <a:pt x="5405" y="5696"/>
                  </a:cubicBezTo>
                  <a:cubicBezTo>
                    <a:pt x="4004" y="5496"/>
                    <a:pt x="2503" y="5329"/>
                    <a:pt x="1535" y="4161"/>
                  </a:cubicBezTo>
                  <a:cubicBezTo>
                    <a:pt x="1135" y="3628"/>
                    <a:pt x="801" y="2994"/>
                    <a:pt x="635" y="2327"/>
                  </a:cubicBezTo>
                  <a:cubicBezTo>
                    <a:pt x="401" y="1560"/>
                    <a:pt x="334" y="792"/>
                    <a:pt x="101" y="25"/>
                  </a:cubicBezTo>
                  <a:cubicBezTo>
                    <a:pt x="101" y="8"/>
                    <a:pt x="84" y="0"/>
                    <a:pt x="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45"/>
            <p:cNvSpPr/>
            <p:nvPr/>
          </p:nvSpPr>
          <p:spPr>
            <a:xfrm>
              <a:off x="3780625" y="2777925"/>
              <a:ext cx="79000" cy="1429500"/>
            </a:xfrm>
            <a:custGeom>
              <a:rect b="b" l="l" r="r" t="t"/>
              <a:pathLst>
                <a:path extrusionOk="0" h="57180" w="3160">
                  <a:moveTo>
                    <a:pt x="82" y="0"/>
                  </a:moveTo>
                  <a:cubicBezTo>
                    <a:pt x="43" y="0"/>
                    <a:pt x="0" y="24"/>
                    <a:pt x="24" y="47"/>
                  </a:cubicBezTo>
                  <a:cubicBezTo>
                    <a:pt x="524" y="1782"/>
                    <a:pt x="858" y="3550"/>
                    <a:pt x="1058" y="5351"/>
                  </a:cubicBezTo>
                  <a:cubicBezTo>
                    <a:pt x="1258" y="7153"/>
                    <a:pt x="1358" y="9021"/>
                    <a:pt x="924" y="10788"/>
                  </a:cubicBezTo>
                  <a:cubicBezTo>
                    <a:pt x="691" y="11589"/>
                    <a:pt x="524" y="12423"/>
                    <a:pt x="424" y="13290"/>
                  </a:cubicBezTo>
                  <a:cubicBezTo>
                    <a:pt x="357" y="14124"/>
                    <a:pt x="357" y="14991"/>
                    <a:pt x="424" y="15825"/>
                  </a:cubicBezTo>
                  <a:cubicBezTo>
                    <a:pt x="524" y="17693"/>
                    <a:pt x="624" y="19528"/>
                    <a:pt x="724" y="21396"/>
                  </a:cubicBezTo>
                  <a:cubicBezTo>
                    <a:pt x="1158" y="28735"/>
                    <a:pt x="1625" y="36107"/>
                    <a:pt x="2125" y="43479"/>
                  </a:cubicBezTo>
                  <a:cubicBezTo>
                    <a:pt x="2425" y="47648"/>
                    <a:pt x="2692" y="53019"/>
                    <a:pt x="3093" y="57155"/>
                  </a:cubicBezTo>
                  <a:cubicBezTo>
                    <a:pt x="3093" y="57172"/>
                    <a:pt x="3109" y="57180"/>
                    <a:pt x="3126" y="57180"/>
                  </a:cubicBezTo>
                  <a:cubicBezTo>
                    <a:pt x="3143" y="57180"/>
                    <a:pt x="3159" y="57172"/>
                    <a:pt x="3159" y="57155"/>
                  </a:cubicBezTo>
                  <a:cubicBezTo>
                    <a:pt x="2992" y="53452"/>
                    <a:pt x="2659" y="48582"/>
                    <a:pt x="2425" y="44846"/>
                  </a:cubicBezTo>
                  <a:cubicBezTo>
                    <a:pt x="2192" y="41144"/>
                    <a:pt x="1958" y="37408"/>
                    <a:pt x="1725" y="33705"/>
                  </a:cubicBezTo>
                  <a:cubicBezTo>
                    <a:pt x="1491" y="30002"/>
                    <a:pt x="1258" y="26333"/>
                    <a:pt x="1058" y="22630"/>
                  </a:cubicBezTo>
                  <a:cubicBezTo>
                    <a:pt x="924" y="20796"/>
                    <a:pt x="824" y="18928"/>
                    <a:pt x="724" y="17060"/>
                  </a:cubicBezTo>
                  <a:cubicBezTo>
                    <a:pt x="591" y="15258"/>
                    <a:pt x="491" y="13457"/>
                    <a:pt x="924" y="11656"/>
                  </a:cubicBezTo>
                  <a:cubicBezTo>
                    <a:pt x="1191" y="10722"/>
                    <a:pt x="1358" y="9754"/>
                    <a:pt x="1425" y="8787"/>
                  </a:cubicBezTo>
                  <a:cubicBezTo>
                    <a:pt x="1458" y="7786"/>
                    <a:pt x="1425" y="6786"/>
                    <a:pt x="1325" y="5785"/>
                  </a:cubicBezTo>
                  <a:cubicBezTo>
                    <a:pt x="1091" y="3817"/>
                    <a:pt x="691" y="1882"/>
                    <a:pt x="124" y="14"/>
                  </a:cubicBezTo>
                  <a:cubicBezTo>
                    <a:pt x="114" y="4"/>
                    <a:pt x="98" y="0"/>
                    <a:pt x="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45"/>
            <p:cNvSpPr/>
            <p:nvPr/>
          </p:nvSpPr>
          <p:spPr>
            <a:xfrm>
              <a:off x="3256675" y="2196250"/>
              <a:ext cx="611275" cy="659625"/>
            </a:xfrm>
            <a:custGeom>
              <a:rect b="b" l="l" r="r" t="t"/>
              <a:pathLst>
                <a:path extrusionOk="0" h="26385" w="24451">
                  <a:moveTo>
                    <a:pt x="11470" y="0"/>
                  </a:moveTo>
                  <a:cubicBezTo>
                    <a:pt x="9944" y="0"/>
                    <a:pt x="8624" y="574"/>
                    <a:pt x="8406" y="832"/>
                  </a:cubicBezTo>
                  <a:cubicBezTo>
                    <a:pt x="5838" y="3534"/>
                    <a:pt x="0" y="25116"/>
                    <a:pt x="300" y="25449"/>
                  </a:cubicBezTo>
                  <a:cubicBezTo>
                    <a:pt x="593" y="25774"/>
                    <a:pt x="22934" y="26385"/>
                    <a:pt x="24103" y="26385"/>
                  </a:cubicBezTo>
                  <a:cubicBezTo>
                    <a:pt x="24134" y="26385"/>
                    <a:pt x="24150" y="26384"/>
                    <a:pt x="24151" y="26383"/>
                  </a:cubicBezTo>
                  <a:cubicBezTo>
                    <a:pt x="24451" y="26016"/>
                    <a:pt x="21115" y="6769"/>
                    <a:pt x="14610" y="1099"/>
                  </a:cubicBezTo>
                  <a:cubicBezTo>
                    <a:pt x="13660" y="271"/>
                    <a:pt x="12517" y="0"/>
                    <a:pt x="1147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45"/>
            <p:cNvSpPr/>
            <p:nvPr/>
          </p:nvSpPr>
          <p:spPr>
            <a:xfrm>
              <a:off x="3261675" y="2324825"/>
              <a:ext cx="145125" cy="511000"/>
            </a:xfrm>
            <a:custGeom>
              <a:rect b="b" l="l" r="r" t="t"/>
              <a:pathLst>
                <a:path extrusionOk="0" h="20440" w="5805">
                  <a:moveTo>
                    <a:pt x="5771" y="0"/>
                  </a:moveTo>
                  <a:cubicBezTo>
                    <a:pt x="5754" y="0"/>
                    <a:pt x="5738" y="8"/>
                    <a:pt x="5738" y="25"/>
                  </a:cubicBezTo>
                  <a:cubicBezTo>
                    <a:pt x="5304" y="1159"/>
                    <a:pt x="4904" y="2293"/>
                    <a:pt x="4537" y="3428"/>
                  </a:cubicBezTo>
                  <a:cubicBezTo>
                    <a:pt x="4603" y="2827"/>
                    <a:pt x="4637" y="2193"/>
                    <a:pt x="4704" y="1560"/>
                  </a:cubicBezTo>
                  <a:cubicBezTo>
                    <a:pt x="4704" y="1526"/>
                    <a:pt x="4687" y="1509"/>
                    <a:pt x="4670" y="1509"/>
                  </a:cubicBezTo>
                  <a:cubicBezTo>
                    <a:pt x="4654" y="1509"/>
                    <a:pt x="4637" y="1526"/>
                    <a:pt x="4637" y="1560"/>
                  </a:cubicBezTo>
                  <a:cubicBezTo>
                    <a:pt x="4537" y="2494"/>
                    <a:pt x="4370" y="3428"/>
                    <a:pt x="4237" y="4328"/>
                  </a:cubicBezTo>
                  <a:cubicBezTo>
                    <a:pt x="3870" y="5496"/>
                    <a:pt x="3503" y="6697"/>
                    <a:pt x="3136" y="7864"/>
                  </a:cubicBezTo>
                  <a:cubicBezTo>
                    <a:pt x="2402" y="10466"/>
                    <a:pt x="1668" y="13101"/>
                    <a:pt x="1001" y="15736"/>
                  </a:cubicBezTo>
                  <a:cubicBezTo>
                    <a:pt x="801" y="16504"/>
                    <a:pt x="601" y="17237"/>
                    <a:pt x="434" y="18005"/>
                  </a:cubicBezTo>
                  <a:cubicBezTo>
                    <a:pt x="234" y="18772"/>
                    <a:pt x="100" y="19539"/>
                    <a:pt x="0" y="20306"/>
                  </a:cubicBezTo>
                  <a:cubicBezTo>
                    <a:pt x="300" y="20373"/>
                    <a:pt x="601" y="20440"/>
                    <a:pt x="901" y="20440"/>
                  </a:cubicBezTo>
                  <a:cubicBezTo>
                    <a:pt x="1034" y="20440"/>
                    <a:pt x="1001" y="20406"/>
                    <a:pt x="901" y="20406"/>
                  </a:cubicBezTo>
                  <a:cubicBezTo>
                    <a:pt x="634" y="20340"/>
                    <a:pt x="400" y="20273"/>
                    <a:pt x="134" y="20240"/>
                  </a:cubicBezTo>
                  <a:cubicBezTo>
                    <a:pt x="267" y="19706"/>
                    <a:pt x="501" y="18939"/>
                    <a:pt x="667" y="18338"/>
                  </a:cubicBezTo>
                  <a:cubicBezTo>
                    <a:pt x="834" y="17704"/>
                    <a:pt x="1001" y="17004"/>
                    <a:pt x="1168" y="16370"/>
                  </a:cubicBezTo>
                  <a:cubicBezTo>
                    <a:pt x="1535" y="15036"/>
                    <a:pt x="1868" y="13702"/>
                    <a:pt x="2235" y="12367"/>
                  </a:cubicBezTo>
                  <a:cubicBezTo>
                    <a:pt x="2969" y="9765"/>
                    <a:pt x="3736" y="7164"/>
                    <a:pt x="4503" y="4562"/>
                  </a:cubicBezTo>
                  <a:cubicBezTo>
                    <a:pt x="4970" y="3061"/>
                    <a:pt x="5371" y="1560"/>
                    <a:pt x="5804" y="25"/>
                  </a:cubicBezTo>
                  <a:cubicBezTo>
                    <a:pt x="5804" y="8"/>
                    <a:pt x="5788" y="0"/>
                    <a:pt x="57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45"/>
            <p:cNvSpPr/>
            <p:nvPr/>
          </p:nvSpPr>
          <p:spPr>
            <a:xfrm>
              <a:off x="3448475" y="2090225"/>
              <a:ext cx="145950" cy="210800"/>
            </a:xfrm>
            <a:custGeom>
              <a:rect b="b" l="l" r="r" t="t"/>
              <a:pathLst>
                <a:path extrusionOk="0" h="8432" w="5838">
                  <a:moveTo>
                    <a:pt x="5677" y="0"/>
                  </a:moveTo>
                  <a:cubicBezTo>
                    <a:pt x="5508" y="0"/>
                    <a:pt x="5171" y="169"/>
                    <a:pt x="5171" y="169"/>
                  </a:cubicBezTo>
                  <a:lnTo>
                    <a:pt x="4003" y="369"/>
                  </a:lnTo>
                  <a:lnTo>
                    <a:pt x="200" y="1003"/>
                  </a:lnTo>
                  <a:cubicBezTo>
                    <a:pt x="434" y="2104"/>
                    <a:pt x="534" y="3271"/>
                    <a:pt x="501" y="4406"/>
                  </a:cubicBezTo>
                  <a:cubicBezTo>
                    <a:pt x="467" y="4539"/>
                    <a:pt x="467" y="4639"/>
                    <a:pt x="434" y="4772"/>
                  </a:cubicBezTo>
                  <a:cubicBezTo>
                    <a:pt x="434" y="4772"/>
                    <a:pt x="434" y="4806"/>
                    <a:pt x="434" y="4806"/>
                  </a:cubicBezTo>
                  <a:cubicBezTo>
                    <a:pt x="267" y="5506"/>
                    <a:pt x="0" y="8008"/>
                    <a:pt x="1201" y="8375"/>
                  </a:cubicBezTo>
                  <a:cubicBezTo>
                    <a:pt x="1323" y="8413"/>
                    <a:pt x="1455" y="8432"/>
                    <a:pt x="1595" y="8432"/>
                  </a:cubicBezTo>
                  <a:cubicBezTo>
                    <a:pt x="2911" y="8432"/>
                    <a:pt x="4930" y="6827"/>
                    <a:pt x="5804" y="5440"/>
                  </a:cubicBezTo>
                  <a:cubicBezTo>
                    <a:pt x="5838" y="4539"/>
                    <a:pt x="5804" y="3638"/>
                    <a:pt x="5738" y="2738"/>
                  </a:cubicBezTo>
                  <a:cubicBezTo>
                    <a:pt x="5738" y="1904"/>
                    <a:pt x="5738" y="936"/>
                    <a:pt x="5771" y="69"/>
                  </a:cubicBezTo>
                  <a:cubicBezTo>
                    <a:pt x="5771" y="19"/>
                    <a:pt x="5733" y="0"/>
                    <a:pt x="567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45"/>
            <p:cNvSpPr/>
            <p:nvPr/>
          </p:nvSpPr>
          <p:spPr>
            <a:xfrm>
              <a:off x="3453475" y="2099450"/>
              <a:ext cx="132625" cy="112750"/>
            </a:xfrm>
            <a:custGeom>
              <a:rect b="b" l="l" r="r" t="t"/>
              <a:pathLst>
                <a:path extrusionOk="0" h="4510" w="5305">
                  <a:moveTo>
                    <a:pt x="3836" y="0"/>
                  </a:moveTo>
                  <a:lnTo>
                    <a:pt x="0" y="634"/>
                  </a:lnTo>
                  <a:cubicBezTo>
                    <a:pt x="234" y="1735"/>
                    <a:pt x="367" y="2902"/>
                    <a:pt x="301" y="4037"/>
                  </a:cubicBezTo>
                  <a:cubicBezTo>
                    <a:pt x="301" y="4170"/>
                    <a:pt x="267" y="4270"/>
                    <a:pt x="234" y="4403"/>
                  </a:cubicBezTo>
                  <a:cubicBezTo>
                    <a:pt x="234" y="4403"/>
                    <a:pt x="234" y="4437"/>
                    <a:pt x="234" y="4437"/>
                  </a:cubicBezTo>
                  <a:cubicBezTo>
                    <a:pt x="434" y="4470"/>
                    <a:pt x="601" y="4504"/>
                    <a:pt x="801" y="4504"/>
                  </a:cubicBezTo>
                  <a:cubicBezTo>
                    <a:pt x="879" y="4508"/>
                    <a:pt x="955" y="4510"/>
                    <a:pt x="1030" y="4510"/>
                  </a:cubicBezTo>
                  <a:cubicBezTo>
                    <a:pt x="4537" y="4510"/>
                    <a:pt x="5304" y="34"/>
                    <a:pt x="5304" y="34"/>
                  </a:cubicBezTo>
                  <a:lnTo>
                    <a:pt x="3836"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45"/>
            <p:cNvSpPr/>
            <p:nvPr/>
          </p:nvSpPr>
          <p:spPr>
            <a:xfrm>
              <a:off x="3368400" y="1801525"/>
              <a:ext cx="314425" cy="366900"/>
            </a:xfrm>
            <a:custGeom>
              <a:rect b="b" l="l" r="r" t="t"/>
              <a:pathLst>
                <a:path extrusionOk="0" h="14676" w="12577">
                  <a:moveTo>
                    <a:pt x="6052" y="0"/>
                  </a:moveTo>
                  <a:cubicBezTo>
                    <a:pt x="3742" y="0"/>
                    <a:pt x="1378" y="1184"/>
                    <a:pt x="701" y="3411"/>
                  </a:cubicBezTo>
                  <a:cubicBezTo>
                    <a:pt x="1" y="5746"/>
                    <a:pt x="1002" y="11550"/>
                    <a:pt x="2669" y="13051"/>
                  </a:cubicBezTo>
                  <a:cubicBezTo>
                    <a:pt x="3826" y="14096"/>
                    <a:pt x="5332" y="14676"/>
                    <a:pt x="6786" y="14676"/>
                  </a:cubicBezTo>
                  <a:cubicBezTo>
                    <a:pt x="8351" y="14676"/>
                    <a:pt x="9858" y="14005"/>
                    <a:pt x="10809" y="12518"/>
                  </a:cubicBezTo>
                  <a:cubicBezTo>
                    <a:pt x="12577" y="9716"/>
                    <a:pt x="11242" y="2377"/>
                    <a:pt x="9408" y="1009"/>
                  </a:cubicBezTo>
                  <a:cubicBezTo>
                    <a:pt x="8474" y="330"/>
                    <a:pt x="7271" y="0"/>
                    <a:pt x="6052"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 name="Google Shape;1149;p45"/>
            <p:cNvSpPr/>
            <p:nvPr/>
          </p:nvSpPr>
          <p:spPr>
            <a:xfrm>
              <a:off x="3481825" y="2151975"/>
              <a:ext cx="25" cy="25"/>
            </a:xfrm>
            <a:custGeom>
              <a:rect b="b" l="l" r="r" t="t"/>
              <a:pathLst>
                <a:path extrusionOk="0" fill="none" h="1" w="1">
                  <a:moveTo>
                    <a:pt x="0" y="1"/>
                  </a:moveTo>
                  <a:lnTo>
                    <a:pt x="0" y="1"/>
                  </a:lnTo>
                  <a:close/>
                </a:path>
              </a:pathLst>
            </a:custGeom>
            <a:no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 name="Google Shape;1150;p45"/>
            <p:cNvSpPr/>
            <p:nvPr/>
          </p:nvSpPr>
          <p:spPr>
            <a:xfrm>
              <a:off x="3513925" y="1982650"/>
              <a:ext cx="37600" cy="36825"/>
            </a:xfrm>
            <a:custGeom>
              <a:rect b="b" l="l" r="r" t="t"/>
              <a:pathLst>
                <a:path extrusionOk="0" h="1473" w="1504">
                  <a:moveTo>
                    <a:pt x="757" y="0"/>
                  </a:moveTo>
                  <a:cubicBezTo>
                    <a:pt x="744" y="0"/>
                    <a:pt x="731" y="1"/>
                    <a:pt x="718" y="2"/>
                  </a:cubicBezTo>
                  <a:cubicBezTo>
                    <a:pt x="0" y="68"/>
                    <a:pt x="144" y="1472"/>
                    <a:pt x="805" y="1472"/>
                  </a:cubicBezTo>
                  <a:cubicBezTo>
                    <a:pt x="820" y="1472"/>
                    <a:pt x="836" y="1471"/>
                    <a:pt x="851" y="1470"/>
                  </a:cubicBezTo>
                  <a:cubicBezTo>
                    <a:pt x="1504" y="1405"/>
                    <a:pt x="1327" y="0"/>
                    <a:pt x="7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45"/>
            <p:cNvSpPr/>
            <p:nvPr/>
          </p:nvSpPr>
          <p:spPr>
            <a:xfrm>
              <a:off x="3601550" y="1975075"/>
              <a:ext cx="36500" cy="36950"/>
            </a:xfrm>
            <a:custGeom>
              <a:rect b="b" l="l" r="r" t="t"/>
              <a:pathLst>
                <a:path extrusionOk="0" h="1478" w="1460">
                  <a:moveTo>
                    <a:pt x="653" y="0"/>
                  </a:moveTo>
                  <a:cubicBezTo>
                    <a:pt x="630" y="0"/>
                    <a:pt x="606" y="2"/>
                    <a:pt x="582" y="5"/>
                  </a:cubicBezTo>
                  <a:cubicBezTo>
                    <a:pt x="1" y="70"/>
                    <a:pt x="107" y="1478"/>
                    <a:pt x="719" y="1478"/>
                  </a:cubicBezTo>
                  <a:cubicBezTo>
                    <a:pt x="740" y="1478"/>
                    <a:pt x="761" y="1476"/>
                    <a:pt x="782" y="1473"/>
                  </a:cubicBezTo>
                  <a:cubicBezTo>
                    <a:pt x="1460" y="1376"/>
                    <a:pt x="1326" y="0"/>
                    <a:pt x="65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45"/>
            <p:cNvSpPr/>
            <p:nvPr/>
          </p:nvSpPr>
          <p:spPr>
            <a:xfrm>
              <a:off x="3511000" y="1942375"/>
              <a:ext cx="35900" cy="17550"/>
            </a:xfrm>
            <a:custGeom>
              <a:rect b="b" l="l" r="r" t="t"/>
              <a:pathLst>
                <a:path extrusionOk="0" h="702" w="1436">
                  <a:moveTo>
                    <a:pt x="670" y="0"/>
                  </a:moveTo>
                  <a:cubicBezTo>
                    <a:pt x="495" y="0"/>
                    <a:pt x="329" y="44"/>
                    <a:pt x="201" y="146"/>
                  </a:cubicBezTo>
                  <a:cubicBezTo>
                    <a:pt x="1" y="279"/>
                    <a:pt x="68" y="579"/>
                    <a:pt x="301" y="646"/>
                  </a:cubicBezTo>
                  <a:cubicBezTo>
                    <a:pt x="435" y="646"/>
                    <a:pt x="601" y="679"/>
                    <a:pt x="768" y="679"/>
                  </a:cubicBezTo>
                  <a:cubicBezTo>
                    <a:pt x="837" y="693"/>
                    <a:pt x="912" y="701"/>
                    <a:pt x="988" y="701"/>
                  </a:cubicBezTo>
                  <a:cubicBezTo>
                    <a:pt x="1095" y="701"/>
                    <a:pt x="1204" y="685"/>
                    <a:pt x="1302" y="646"/>
                  </a:cubicBezTo>
                  <a:cubicBezTo>
                    <a:pt x="1369" y="579"/>
                    <a:pt x="1435" y="446"/>
                    <a:pt x="1369" y="346"/>
                  </a:cubicBezTo>
                  <a:cubicBezTo>
                    <a:pt x="1269" y="146"/>
                    <a:pt x="1068" y="12"/>
                    <a:pt x="835" y="12"/>
                  </a:cubicBezTo>
                  <a:cubicBezTo>
                    <a:pt x="780" y="4"/>
                    <a:pt x="725" y="0"/>
                    <a:pt x="6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45"/>
            <p:cNvSpPr/>
            <p:nvPr/>
          </p:nvSpPr>
          <p:spPr>
            <a:xfrm>
              <a:off x="3601075" y="1940675"/>
              <a:ext cx="33375" cy="20350"/>
            </a:xfrm>
            <a:custGeom>
              <a:rect b="b" l="l" r="r" t="t"/>
              <a:pathLst>
                <a:path extrusionOk="0" h="814" w="1335">
                  <a:moveTo>
                    <a:pt x="789" y="0"/>
                  </a:moveTo>
                  <a:cubicBezTo>
                    <a:pt x="665" y="0"/>
                    <a:pt x="544" y="25"/>
                    <a:pt x="434" y="80"/>
                  </a:cubicBezTo>
                  <a:cubicBezTo>
                    <a:pt x="234" y="147"/>
                    <a:pt x="67" y="314"/>
                    <a:pt x="1" y="547"/>
                  </a:cubicBezTo>
                  <a:cubicBezTo>
                    <a:pt x="1" y="647"/>
                    <a:pt x="67" y="781"/>
                    <a:pt x="167" y="814"/>
                  </a:cubicBezTo>
                  <a:cubicBezTo>
                    <a:pt x="334" y="814"/>
                    <a:pt x="534" y="781"/>
                    <a:pt x="668" y="714"/>
                  </a:cubicBezTo>
                  <a:cubicBezTo>
                    <a:pt x="834" y="647"/>
                    <a:pt x="1001" y="614"/>
                    <a:pt x="1135" y="514"/>
                  </a:cubicBezTo>
                  <a:cubicBezTo>
                    <a:pt x="1335" y="414"/>
                    <a:pt x="1335" y="114"/>
                    <a:pt x="1101" y="47"/>
                  </a:cubicBezTo>
                  <a:cubicBezTo>
                    <a:pt x="996" y="17"/>
                    <a:pt x="891" y="0"/>
                    <a:pt x="78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 name="Google Shape;1154;p45"/>
            <p:cNvSpPr/>
            <p:nvPr/>
          </p:nvSpPr>
          <p:spPr>
            <a:xfrm>
              <a:off x="3541025" y="2081550"/>
              <a:ext cx="23375" cy="12900"/>
            </a:xfrm>
            <a:custGeom>
              <a:rect b="b" l="l" r="r" t="t"/>
              <a:pathLst>
                <a:path extrusionOk="0" h="516" w="935">
                  <a:moveTo>
                    <a:pt x="58" y="1"/>
                  </a:moveTo>
                  <a:cubicBezTo>
                    <a:pt x="45" y="1"/>
                    <a:pt x="23" y="16"/>
                    <a:pt x="1" y="16"/>
                  </a:cubicBezTo>
                  <a:cubicBezTo>
                    <a:pt x="1" y="216"/>
                    <a:pt x="134" y="416"/>
                    <a:pt x="301" y="483"/>
                  </a:cubicBezTo>
                  <a:cubicBezTo>
                    <a:pt x="364" y="504"/>
                    <a:pt x="431" y="515"/>
                    <a:pt x="499" y="515"/>
                  </a:cubicBezTo>
                  <a:cubicBezTo>
                    <a:pt x="646" y="515"/>
                    <a:pt x="798" y="463"/>
                    <a:pt x="935" y="349"/>
                  </a:cubicBezTo>
                  <a:lnTo>
                    <a:pt x="935" y="316"/>
                  </a:lnTo>
                  <a:cubicBezTo>
                    <a:pt x="817" y="340"/>
                    <a:pt x="682" y="363"/>
                    <a:pt x="555" y="363"/>
                  </a:cubicBezTo>
                  <a:cubicBezTo>
                    <a:pt x="502" y="363"/>
                    <a:pt x="450" y="359"/>
                    <a:pt x="401" y="349"/>
                  </a:cubicBezTo>
                  <a:cubicBezTo>
                    <a:pt x="268" y="316"/>
                    <a:pt x="168" y="149"/>
                    <a:pt x="68" y="16"/>
                  </a:cubicBezTo>
                  <a:cubicBezTo>
                    <a:pt x="68" y="5"/>
                    <a:pt x="64" y="1"/>
                    <a:pt x="5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 name="Google Shape;1155;p45"/>
            <p:cNvSpPr/>
            <p:nvPr/>
          </p:nvSpPr>
          <p:spPr>
            <a:xfrm>
              <a:off x="3551275" y="1971500"/>
              <a:ext cx="58175" cy="94800"/>
            </a:xfrm>
            <a:custGeom>
              <a:rect b="b" l="l" r="r" t="t"/>
              <a:pathLst>
                <a:path extrusionOk="0" h="3792" w="2327">
                  <a:moveTo>
                    <a:pt x="1578" y="1"/>
                  </a:moveTo>
                  <a:cubicBezTo>
                    <a:pt x="1559" y="1"/>
                    <a:pt x="1526" y="24"/>
                    <a:pt x="1526" y="48"/>
                  </a:cubicBezTo>
                  <a:cubicBezTo>
                    <a:pt x="1659" y="849"/>
                    <a:pt x="1926" y="2083"/>
                    <a:pt x="1993" y="2516"/>
                  </a:cubicBezTo>
                  <a:cubicBezTo>
                    <a:pt x="1859" y="2483"/>
                    <a:pt x="1459" y="2416"/>
                    <a:pt x="1259" y="2383"/>
                  </a:cubicBezTo>
                  <a:lnTo>
                    <a:pt x="1259" y="2383"/>
                  </a:lnTo>
                  <a:cubicBezTo>
                    <a:pt x="1225" y="2383"/>
                    <a:pt x="1459" y="3450"/>
                    <a:pt x="1459" y="3551"/>
                  </a:cubicBezTo>
                  <a:cubicBezTo>
                    <a:pt x="1397" y="3555"/>
                    <a:pt x="1336" y="3557"/>
                    <a:pt x="1276" y="3557"/>
                  </a:cubicBezTo>
                  <a:cubicBezTo>
                    <a:pt x="844" y="3557"/>
                    <a:pt x="438" y="3451"/>
                    <a:pt x="58" y="3217"/>
                  </a:cubicBezTo>
                  <a:cubicBezTo>
                    <a:pt x="48" y="3207"/>
                    <a:pt x="38" y="3203"/>
                    <a:pt x="30" y="3203"/>
                  </a:cubicBezTo>
                  <a:cubicBezTo>
                    <a:pt x="11" y="3203"/>
                    <a:pt x="1" y="3227"/>
                    <a:pt x="24" y="3250"/>
                  </a:cubicBezTo>
                  <a:cubicBezTo>
                    <a:pt x="316" y="3594"/>
                    <a:pt x="733" y="3792"/>
                    <a:pt x="1176" y="3792"/>
                  </a:cubicBezTo>
                  <a:cubicBezTo>
                    <a:pt x="1291" y="3792"/>
                    <a:pt x="1409" y="3778"/>
                    <a:pt x="1526" y="3751"/>
                  </a:cubicBezTo>
                  <a:cubicBezTo>
                    <a:pt x="1626" y="3751"/>
                    <a:pt x="1692" y="3717"/>
                    <a:pt x="1692" y="3684"/>
                  </a:cubicBezTo>
                  <a:cubicBezTo>
                    <a:pt x="1692" y="3384"/>
                    <a:pt x="1559" y="2717"/>
                    <a:pt x="1559" y="2717"/>
                  </a:cubicBezTo>
                  <a:lnTo>
                    <a:pt x="1559" y="2717"/>
                  </a:lnTo>
                  <a:cubicBezTo>
                    <a:pt x="1660" y="2742"/>
                    <a:pt x="2050" y="2806"/>
                    <a:pt x="2232" y="2806"/>
                  </a:cubicBezTo>
                  <a:cubicBezTo>
                    <a:pt x="2289" y="2806"/>
                    <a:pt x="2326" y="2799"/>
                    <a:pt x="2326" y="2783"/>
                  </a:cubicBezTo>
                  <a:cubicBezTo>
                    <a:pt x="2159" y="1849"/>
                    <a:pt x="1892" y="915"/>
                    <a:pt x="1592" y="15"/>
                  </a:cubicBezTo>
                  <a:cubicBezTo>
                    <a:pt x="1592" y="5"/>
                    <a:pt x="1587" y="1"/>
                    <a:pt x="157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45"/>
            <p:cNvSpPr/>
            <p:nvPr/>
          </p:nvSpPr>
          <p:spPr>
            <a:xfrm>
              <a:off x="3548550" y="2051900"/>
              <a:ext cx="39200" cy="28700"/>
            </a:xfrm>
            <a:custGeom>
              <a:rect b="b" l="l" r="r" t="t"/>
              <a:pathLst>
                <a:path extrusionOk="0" h="1148" w="1568">
                  <a:moveTo>
                    <a:pt x="100" y="1"/>
                  </a:moveTo>
                  <a:cubicBezTo>
                    <a:pt x="33" y="168"/>
                    <a:pt x="0" y="301"/>
                    <a:pt x="0" y="468"/>
                  </a:cubicBezTo>
                  <a:cubicBezTo>
                    <a:pt x="0" y="768"/>
                    <a:pt x="33" y="1102"/>
                    <a:pt x="400" y="1135"/>
                  </a:cubicBezTo>
                  <a:cubicBezTo>
                    <a:pt x="442" y="1143"/>
                    <a:pt x="486" y="1148"/>
                    <a:pt x="530" y="1148"/>
                  </a:cubicBezTo>
                  <a:cubicBezTo>
                    <a:pt x="663" y="1148"/>
                    <a:pt x="801" y="1110"/>
                    <a:pt x="901" y="1035"/>
                  </a:cubicBezTo>
                  <a:cubicBezTo>
                    <a:pt x="1168" y="868"/>
                    <a:pt x="1401" y="635"/>
                    <a:pt x="1568" y="368"/>
                  </a:cubicBezTo>
                  <a:lnTo>
                    <a:pt x="1568" y="368"/>
                  </a:lnTo>
                  <a:cubicBezTo>
                    <a:pt x="1503" y="372"/>
                    <a:pt x="1439" y="374"/>
                    <a:pt x="1375" y="374"/>
                  </a:cubicBezTo>
                  <a:cubicBezTo>
                    <a:pt x="914" y="374"/>
                    <a:pt x="481" y="265"/>
                    <a:pt x="100"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45"/>
            <p:cNvSpPr/>
            <p:nvPr/>
          </p:nvSpPr>
          <p:spPr>
            <a:xfrm>
              <a:off x="3548550" y="2063500"/>
              <a:ext cx="22525" cy="17100"/>
            </a:xfrm>
            <a:custGeom>
              <a:rect b="b" l="l" r="r" t="t"/>
              <a:pathLst>
                <a:path extrusionOk="0" h="684" w="901">
                  <a:moveTo>
                    <a:pt x="76" y="1"/>
                  </a:moveTo>
                  <a:cubicBezTo>
                    <a:pt x="51" y="1"/>
                    <a:pt x="25" y="2"/>
                    <a:pt x="0" y="4"/>
                  </a:cubicBezTo>
                  <a:cubicBezTo>
                    <a:pt x="0" y="304"/>
                    <a:pt x="33" y="638"/>
                    <a:pt x="400" y="671"/>
                  </a:cubicBezTo>
                  <a:cubicBezTo>
                    <a:pt x="442" y="679"/>
                    <a:pt x="486" y="684"/>
                    <a:pt x="530" y="684"/>
                  </a:cubicBezTo>
                  <a:cubicBezTo>
                    <a:pt x="663" y="684"/>
                    <a:pt x="801" y="646"/>
                    <a:pt x="901" y="571"/>
                  </a:cubicBezTo>
                  <a:cubicBezTo>
                    <a:pt x="776" y="227"/>
                    <a:pt x="446" y="1"/>
                    <a:pt x="76" y="1"/>
                  </a:cubicBezTo>
                  <a:close/>
                </a:path>
              </a:pathLst>
            </a:custGeom>
            <a:solidFill>
              <a:srgbClr val="FF9BB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45"/>
            <p:cNvSpPr/>
            <p:nvPr/>
          </p:nvSpPr>
          <p:spPr>
            <a:xfrm>
              <a:off x="3337550" y="1775875"/>
              <a:ext cx="341100" cy="225200"/>
            </a:xfrm>
            <a:custGeom>
              <a:rect b="b" l="l" r="r" t="t"/>
              <a:pathLst>
                <a:path extrusionOk="0" h="9008" w="13644">
                  <a:moveTo>
                    <a:pt x="5571" y="1"/>
                  </a:moveTo>
                  <a:cubicBezTo>
                    <a:pt x="3236" y="67"/>
                    <a:pt x="2102" y="2436"/>
                    <a:pt x="2102" y="2436"/>
                  </a:cubicBezTo>
                  <a:cubicBezTo>
                    <a:pt x="2102" y="2436"/>
                    <a:pt x="835" y="2669"/>
                    <a:pt x="434" y="3570"/>
                  </a:cubicBezTo>
                  <a:cubicBezTo>
                    <a:pt x="1" y="4437"/>
                    <a:pt x="1202" y="9007"/>
                    <a:pt x="2169" y="9007"/>
                  </a:cubicBezTo>
                  <a:cubicBezTo>
                    <a:pt x="3737" y="9007"/>
                    <a:pt x="4037" y="6172"/>
                    <a:pt x="4037" y="6172"/>
                  </a:cubicBezTo>
                  <a:cubicBezTo>
                    <a:pt x="4037" y="6172"/>
                    <a:pt x="6705" y="5738"/>
                    <a:pt x="7106" y="3703"/>
                  </a:cubicBezTo>
                  <a:cubicBezTo>
                    <a:pt x="7106" y="3703"/>
                    <a:pt x="8797" y="4793"/>
                    <a:pt x="10507" y="4793"/>
                  </a:cubicBezTo>
                  <a:cubicBezTo>
                    <a:pt x="10891" y="4793"/>
                    <a:pt x="11275" y="4739"/>
                    <a:pt x="11642" y="4604"/>
                  </a:cubicBezTo>
                  <a:cubicBezTo>
                    <a:pt x="13644" y="3870"/>
                    <a:pt x="13210" y="1635"/>
                    <a:pt x="12977" y="1135"/>
                  </a:cubicBezTo>
                  <a:cubicBezTo>
                    <a:pt x="12935" y="1039"/>
                    <a:pt x="12856" y="1001"/>
                    <a:pt x="12756" y="1001"/>
                  </a:cubicBezTo>
                  <a:cubicBezTo>
                    <a:pt x="12370" y="1001"/>
                    <a:pt x="11676" y="1568"/>
                    <a:pt x="11676" y="1568"/>
                  </a:cubicBezTo>
                  <a:cubicBezTo>
                    <a:pt x="11676" y="1568"/>
                    <a:pt x="11542" y="301"/>
                    <a:pt x="11209" y="167"/>
                  </a:cubicBezTo>
                  <a:cubicBezTo>
                    <a:pt x="11179" y="157"/>
                    <a:pt x="11150" y="152"/>
                    <a:pt x="11121" y="152"/>
                  </a:cubicBezTo>
                  <a:cubicBezTo>
                    <a:pt x="10785" y="152"/>
                    <a:pt x="10475" y="801"/>
                    <a:pt x="10475" y="801"/>
                  </a:cubicBezTo>
                  <a:cubicBezTo>
                    <a:pt x="8907" y="301"/>
                    <a:pt x="7239" y="34"/>
                    <a:pt x="557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45"/>
            <p:cNvSpPr/>
            <p:nvPr/>
          </p:nvSpPr>
          <p:spPr>
            <a:xfrm>
              <a:off x="3420950" y="1852800"/>
              <a:ext cx="96750" cy="83675"/>
            </a:xfrm>
            <a:custGeom>
              <a:rect b="b" l="l" r="r" t="t"/>
              <a:pathLst>
                <a:path extrusionOk="0" h="3347" w="3870">
                  <a:moveTo>
                    <a:pt x="3853" y="1"/>
                  </a:moveTo>
                  <a:cubicBezTo>
                    <a:pt x="3845" y="1"/>
                    <a:pt x="3836" y="9"/>
                    <a:pt x="3836" y="26"/>
                  </a:cubicBezTo>
                  <a:cubicBezTo>
                    <a:pt x="3533" y="1815"/>
                    <a:pt x="2403" y="3135"/>
                    <a:pt x="622" y="3135"/>
                  </a:cubicBezTo>
                  <a:cubicBezTo>
                    <a:pt x="443" y="3135"/>
                    <a:pt x="258" y="3122"/>
                    <a:pt x="67" y="3095"/>
                  </a:cubicBezTo>
                  <a:cubicBezTo>
                    <a:pt x="0" y="3095"/>
                    <a:pt x="0" y="3195"/>
                    <a:pt x="67" y="3195"/>
                  </a:cubicBezTo>
                  <a:cubicBezTo>
                    <a:pt x="351" y="3299"/>
                    <a:pt x="630" y="3347"/>
                    <a:pt x="899" y="3347"/>
                  </a:cubicBezTo>
                  <a:cubicBezTo>
                    <a:pt x="2527" y="3347"/>
                    <a:pt x="3813" y="1600"/>
                    <a:pt x="3870" y="26"/>
                  </a:cubicBezTo>
                  <a:cubicBezTo>
                    <a:pt x="3870" y="9"/>
                    <a:pt x="3861" y="1"/>
                    <a:pt x="385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45"/>
            <p:cNvSpPr/>
            <p:nvPr/>
          </p:nvSpPr>
          <p:spPr>
            <a:xfrm>
              <a:off x="3334225" y="1835100"/>
              <a:ext cx="58150" cy="164475"/>
            </a:xfrm>
            <a:custGeom>
              <a:rect b="b" l="l" r="r" t="t"/>
              <a:pathLst>
                <a:path extrusionOk="0" h="6579" w="2326">
                  <a:moveTo>
                    <a:pt x="2269" y="0"/>
                  </a:moveTo>
                  <a:cubicBezTo>
                    <a:pt x="901" y="334"/>
                    <a:pt x="0" y="1168"/>
                    <a:pt x="134" y="2635"/>
                  </a:cubicBezTo>
                  <a:cubicBezTo>
                    <a:pt x="300" y="3970"/>
                    <a:pt x="1001" y="5871"/>
                    <a:pt x="2202" y="6571"/>
                  </a:cubicBezTo>
                  <a:cubicBezTo>
                    <a:pt x="2211" y="6576"/>
                    <a:pt x="2220" y="6578"/>
                    <a:pt x="2229" y="6578"/>
                  </a:cubicBezTo>
                  <a:cubicBezTo>
                    <a:pt x="2285" y="6578"/>
                    <a:pt x="2326" y="6500"/>
                    <a:pt x="2269" y="6471"/>
                  </a:cubicBezTo>
                  <a:cubicBezTo>
                    <a:pt x="1268" y="5804"/>
                    <a:pt x="701" y="4370"/>
                    <a:pt x="401" y="3236"/>
                  </a:cubicBezTo>
                  <a:cubicBezTo>
                    <a:pt x="234" y="2502"/>
                    <a:pt x="134" y="1668"/>
                    <a:pt x="601" y="1034"/>
                  </a:cubicBezTo>
                  <a:cubicBezTo>
                    <a:pt x="1034" y="534"/>
                    <a:pt x="1701" y="300"/>
                    <a:pt x="2269" y="67"/>
                  </a:cubicBezTo>
                  <a:cubicBezTo>
                    <a:pt x="2302" y="33"/>
                    <a:pt x="2269" y="0"/>
                    <a:pt x="226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45"/>
            <p:cNvSpPr/>
            <p:nvPr/>
          </p:nvSpPr>
          <p:spPr>
            <a:xfrm>
              <a:off x="3567375" y="1803525"/>
              <a:ext cx="112125" cy="93250"/>
            </a:xfrm>
            <a:custGeom>
              <a:rect b="b" l="l" r="r" t="t"/>
              <a:pathLst>
                <a:path extrusionOk="0" h="3730" w="4485">
                  <a:moveTo>
                    <a:pt x="3747" y="0"/>
                  </a:moveTo>
                  <a:cubicBezTo>
                    <a:pt x="3719" y="0"/>
                    <a:pt x="3694" y="39"/>
                    <a:pt x="3717" y="62"/>
                  </a:cubicBezTo>
                  <a:cubicBezTo>
                    <a:pt x="4151" y="1130"/>
                    <a:pt x="4417" y="2364"/>
                    <a:pt x="3317" y="3131"/>
                  </a:cubicBezTo>
                  <a:cubicBezTo>
                    <a:pt x="2812" y="3444"/>
                    <a:pt x="2244" y="3603"/>
                    <a:pt x="1679" y="3603"/>
                  </a:cubicBezTo>
                  <a:cubicBezTo>
                    <a:pt x="1160" y="3603"/>
                    <a:pt x="644" y="3469"/>
                    <a:pt x="181" y="3198"/>
                  </a:cubicBezTo>
                  <a:cubicBezTo>
                    <a:pt x="162" y="3185"/>
                    <a:pt x="142" y="3179"/>
                    <a:pt x="124" y="3179"/>
                  </a:cubicBezTo>
                  <a:cubicBezTo>
                    <a:pt x="50" y="3179"/>
                    <a:pt x="0" y="3271"/>
                    <a:pt x="81" y="3298"/>
                  </a:cubicBezTo>
                  <a:cubicBezTo>
                    <a:pt x="551" y="3580"/>
                    <a:pt x="1160" y="3729"/>
                    <a:pt x="1764" y="3729"/>
                  </a:cubicBezTo>
                  <a:cubicBezTo>
                    <a:pt x="2447" y="3729"/>
                    <a:pt x="3123" y="3538"/>
                    <a:pt x="3583" y="3131"/>
                  </a:cubicBezTo>
                  <a:cubicBezTo>
                    <a:pt x="4484" y="2330"/>
                    <a:pt x="4451" y="929"/>
                    <a:pt x="3784" y="29"/>
                  </a:cubicBezTo>
                  <a:cubicBezTo>
                    <a:pt x="3773" y="8"/>
                    <a:pt x="3760" y="0"/>
                    <a:pt x="374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45"/>
            <p:cNvSpPr/>
            <p:nvPr/>
          </p:nvSpPr>
          <p:spPr>
            <a:xfrm>
              <a:off x="3336725" y="1982425"/>
              <a:ext cx="84250" cy="91175"/>
            </a:xfrm>
            <a:custGeom>
              <a:rect b="b" l="l" r="r" t="t"/>
              <a:pathLst>
                <a:path extrusionOk="0" h="3647" w="3370">
                  <a:moveTo>
                    <a:pt x="1138" y="1"/>
                  </a:moveTo>
                  <a:cubicBezTo>
                    <a:pt x="1032" y="1"/>
                    <a:pt x="930" y="24"/>
                    <a:pt x="834" y="78"/>
                  </a:cubicBezTo>
                  <a:cubicBezTo>
                    <a:pt x="0" y="578"/>
                    <a:pt x="1034" y="3214"/>
                    <a:pt x="2035" y="3581"/>
                  </a:cubicBezTo>
                  <a:cubicBezTo>
                    <a:pt x="2155" y="3626"/>
                    <a:pt x="2279" y="3647"/>
                    <a:pt x="2400" y="3647"/>
                  </a:cubicBezTo>
                  <a:cubicBezTo>
                    <a:pt x="2819" y="3647"/>
                    <a:pt x="3214" y="3394"/>
                    <a:pt x="3369" y="2980"/>
                  </a:cubicBezTo>
                  <a:lnTo>
                    <a:pt x="3002" y="1412"/>
                  </a:lnTo>
                  <a:cubicBezTo>
                    <a:pt x="3002" y="1412"/>
                    <a:pt x="1957" y="1"/>
                    <a:pt x="113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45"/>
            <p:cNvSpPr/>
            <p:nvPr/>
          </p:nvSpPr>
          <p:spPr>
            <a:xfrm>
              <a:off x="3365075" y="2003550"/>
              <a:ext cx="42325" cy="56225"/>
            </a:xfrm>
            <a:custGeom>
              <a:rect b="b" l="l" r="r" t="t"/>
              <a:pathLst>
                <a:path extrusionOk="0" h="2249" w="1693">
                  <a:moveTo>
                    <a:pt x="0" y="0"/>
                  </a:moveTo>
                  <a:lnTo>
                    <a:pt x="0" y="34"/>
                  </a:lnTo>
                  <a:cubicBezTo>
                    <a:pt x="668" y="334"/>
                    <a:pt x="1168" y="901"/>
                    <a:pt x="1368" y="1568"/>
                  </a:cubicBezTo>
                  <a:cubicBezTo>
                    <a:pt x="1271" y="1393"/>
                    <a:pt x="1094" y="1308"/>
                    <a:pt x="910" y="1308"/>
                  </a:cubicBezTo>
                  <a:cubicBezTo>
                    <a:pt x="779" y="1308"/>
                    <a:pt x="645" y="1351"/>
                    <a:pt x="534" y="1435"/>
                  </a:cubicBezTo>
                  <a:lnTo>
                    <a:pt x="534" y="1468"/>
                  </a:lnTo>
                  <a:cubicBezTo>
                    <a:pt x="593" y="1451"/>
                    <a:pt x="655" y="1443"/>
                    <a:pt x="718" y="1443"/>
                  </a:cubicBezTo>
                  <a:cubicBezTo>
                    <a:pt x="907" y="1443"/>
                    <a:pt x="1101" y="1518"/>
                    <a:pt x="1201" y="1668"/>
                  </a:cubicBezTo>
                  <a:cubicBezTo>
                    <a:pt x="1335" y="1835"/>
                    <a:pt x="1468" y="2035"/>
                    <a:pt x="1568" y="2235"/>
                  </a:cubicBezTo>
                  <a:cubicBezTo>
                    <a:pt x="1577" y="2244"/>
                    <a:pt x="1591" y="2248"/>
                    <a:pt x="1606" y="2248"/>
                  </a:cubicBezTo>
                  <a:cubicBezTo>
                    <a:pt x="1646" y="2248"/>
                    <a:pt x="1693" y="2217"/>
                    <a:pt x="1668" y="2168"/>
                  </a:cubicBezTo>
                  <a:cubicBezTo>
                    <a:pt x="1668" y="1268"/>
                    <a:pt x="1001" y="67"/>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45"/>
            <p:cNvSpPr/>
            <p:nvPr/>
          </p:nvSpPr>
          <p:spPr>
            <a:xfrm>
              <a:off x="3521025" y="2200850"/>
              <a:ext cx="345275" cy="650425"/>
            </a:xfrm>
            <a:custGeom>
              <a:rect b="b" l="l" r="r" t="t"/>
              <a:pathLst>
                <a:path extrusionOk="0" h="26017" w="13811">
                  <a:moveTo>
                    <a:pt x="3175" y="1"/>
                  </a:moveTo>
                  <a:cubicBezTo>
                    <a:pt x="3051" y="1"/>
                    <a:pt x="2945" y="25"/>
                    <a:pt x="2869" y="81"/>
                  </a:cubicBezTo>
                  <a:cubicBezTo>
                    <a:pt x="2402" y="448"/>
                    <a:pt x="0" y="6418"/>
                    <a:pt x="767" y="12890"/>
                  </a:cubicBezTo>
                  <a:cubicBezTo>
                    <a:pt x="1521" y="18980"/>
                    <a:pt x="11848" y="26017"/>
                    <a:pt x="13450" y="26017"/>
                  </a:cubicBezTo>
                  <a:cubicBezTo>
                    <a:pt x="13550" y="26017"/>
                    <a:pt x="13616" y="25989"/>
                    <a:pt x="13643" y="25932"/>
                  </a:cubicBezTo>
                  <a:cubicBezTo>
                    <a:pt x="13810" y="25365"/>
                    <a:pt x="13710" y="24732"/>
                    <a:pt x="13376" y="24198"/>
                  </a:cubicBezTo>
                  <a:cubicBezTo>
                    <a:pt x="12943" y="23697"/>
                    <a:pt x="4804" y="17326"/>
                    <a:pt x="3870" y="13323"/>
                  </a:cubicBezTo>
                  <a:cubicBezTo>
                    <a:pt x="3102" y="9754"/>
                    <a:pt x="4170" y="1949"/>
                    <a:pt x="4904" y="1048"/>
                  </a:cubicBezTo>
                  <a:cubicBezTo>
                    <a:pt x="5159" y="765"/>
                    <a:pt x="3875" y="1"/>
                    <a:pt x="317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45"/>
            <p:cNvSpPr/>
            <p:nvPr/>
          </p:nvSpPr>
          <p:spPr>
            <a:xfrm>
              <a:off x="3563475" y="2243600"/>
              <a:ext cx="557175" cy="595375"/>
            </a:xfrm>
            <a:custGeom>
              <a:rect b="b" l="l" r="r" t="t"/>
              <a:pathLst>
                <a:path extrusionOk="0" h="23815" w="22287">
                  <a:moveTo>
                    <a:pt x="3513" y="1"/>
                  </a:moveTo>
                  <a:cubicBezTo>
                    <a:pt x="2621" y="1"/>
                    <a:pt x="2391" y="1028"/>
                    <a:pt x="3606" y="3741"/>
                  </a:cubicBezTo>
                  <a:cubicBezTo>
                    <a:pt x="5341" y="7611"/>
                    <a:pt x="6842" y="11780"/>
                    <a:pt x="6475" y="11847"/>
                  </a:cubicBezTo>
                  <a:cubicBezTo>
                    <a:pt x="5574" y="11580"/>
                    <a:pt x="4707" y="11246"/>
                    <a:pt x="3840" y="10846"/>
                  </a:cubicBezTo>
                  <a:cubicBezTo>
                    <a:pt x="3807" y="10832"/>
                    <a:pt x="3774" y="10826"/>
                    <a:pt x="3740" y="10826"/>
                  </a:cubicBezTo>
                  <a:cubicBezTo>
                    <a:pt x="2471" y="10826"/>
                    <a:pt x="1" y="20298"/>
                    <a:pt x="1138" y="20720"/>
                  </a:cubicBezTo>
                  <a:cubicBezTo>
                    <a:pt x="3550" y="21632"/>
                    <a:pt x="12394" y="23815"/>
                    <a:pt x="16807" y="23815"/>
                  </a:cubicBezTo>
                  <a:cubicBezTo>
                    <a:pt x="17399" y="23815"/>
                    <a:pt x="17911" y="23775"/>
                    <a:pt x="18317" y="23689"/>
                  </a:cubicBezTo>
                  <a:cubicBezTo>
                    <a:pt x="22286" y="22821"/>
                    <a:pt x="15081" y="9845"/>
                    <a:pt x="7409" y="2440"/>
                  </a:cubicBezTo>
                  <a:cubicBezTo>
                    <a:pt x="5971" y="1036"/>
                    <a:pt x="4409" y="1"/>
                    <a:pt x="3513" y="1"/>
                  </a:cubicBezTo>
                  <a:close/>
                </a:path>
              </a:pathLst>
            </a:custGeom>
            <a:solidFill>
              <a:srgbClr val="DD6A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45"/>
            <p:cNvSpPr/>
            <p:nvPr/>
          </p:nvSpPr>
          <p:spPr>
            <a:xfrm>
              <a:off x="3323375" y="2417175"/>
              <a:ext cx="371950" cy="348600"/>
            </a:xfrm>
            <a:custGeom>
              <a:rect b="b" l="l" r="r" t="t"/>
              <a:pathLst>
                <a:path extrusionOk="0" h="13944" w="14878">
                  <a:moveTo>
                    <a:pt x="5025" y="0"/>
                  </a:moveTo>
                  <a:cubicBezTo>
                    <a:pt x="3818" y="0"/>
                    <a:pt x="2638" y="189"/>
                    <a:pt x="2202" y="701"/>
                  </a:cubicBezTo>
                  <a:cubicBezTo>
                    <a:pt x="1802" y="1168"/>
                    <a:pt x="1769" y="1868"/>
                    <a:pt x="2102" y="2402"/>
                  </a:cubicBezTo>
                  <a:cubicBezTo>
                    <a:pt x="1602" y="2569"/>
                    <a:pt x="1168" y="2902"/>
                    <a:pt x="901" y="3336"/>
                  </a:cubicBezTo>
                  <a:cubicBezTo>
                    <a:pt x="434" y="4137"/>
                    <a:pt x="1468" y="5204"/>
                    <a:pt x="1468" y="5204"/>
                  </a:cubicBezTo>
                  <a:cubicBezTo>
                    <a:pt x="1001" y="5504"/>
                    <a:pt x="601" y="5905"/>
                    <a:pt x="334" y="6405"/>
                  </a:cubicBezTo>
                  <a:cubicBezTo>
                    <a:pt x="1" y="7239"/>
                    <a:pt x="901" y="8440"/>
                    <a:pt x="901" y="8440"/>
                  </a:cubicBezTo>
                  <a:cubicBezTo>
                    <a:pt x="568" y="8940"/>
                    <a:pt x="468" y="9541"/>
                    <a:pt x="568" y="10108"/>
                  </a:cubicBezTo>
                  <a:cubicBezTo>
                    <a:pt x="868" y="11642"/>
                    <a:pt x="3103" y="12476"/>
                    <a:pt x="4504" y="13043"/>
                  </a:cubicBezTo>
                  <a:cubicBezTo>
                    <a:pt x="5905" y="13577"/>
                    <a:pt x="10441" y="13810"/>
                    <a:pt x="11309" y="13944"/>
                  </a:cubicBezTo>
                  <a:lnTo>
                    <a:pt x="14878" y="4904"/>
                  </a:lnTo>
                  <a:cubicBezTo>
                    <a:pt x="14878" y="4904"/>
                    <a:pt x="9274" y="668"/>
                    <a:pt x="7506" y="267"/>
                  </a:cubicBezTo>
                  <a:cubicBezTo>
                    <a:pt x="6873" y="109"/>
                    <a:pt x="5941" y="0"/>
                    <a:pt x="502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45"/>
            <p:cNvSpPr/>
            <p:nvPr/>
          </p:nvSpPr>
          <p:spPr>
            <a:xfrm>
              <a:off x="3378425" y="2474725"/>
              <a:ext cx="122600" cy="22525"/>
            </a:xfrm>
            <a:custGeom>
              <a:rect b="b" l="l" r="r" t="t"/>
              <a:pathLst>
                <a:path extrusionOk="0" h="901" w="4904">
                  <a:moveTo>
                    <a:pt x="34" y="0"/>
                  </a:moveTo>
                  <a:cubicBezTo>
                    <a:pt x="0" y="0"/>
                    <a:pt x="0" y="67"/>
                    <a:pt x="34" y="67"/>
                  </a:cubicBezTo>
                  <a:cubicBezTo>
                    <a:pt x="1635" y="400"/>
                    <a:pt x="3269" y="500"/>
                    <a:pt x="4870" y="901"/>
                  </a:cubicBezTo>
                  <a:cubicBezTo>
                    <a:pt x="4870" y="901"/>
                    <a:pt x="4904" y="867"/>
                    <a:pt x="4870" y="867"/>
                  </a:cubicBezTo>
                  <a:cubicBezTo>
                    <a:pt x="3269" y="467"/>
                    <a:pt x="1701" y="0"/>
                    <a:pt x="34"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45"/>
            <p:cNvSpPr/>
            <p:nvPr/>
          </p:nvSpPr>
          <p:spPr>
            <a:xfrm>
              <a:off x="3360075" y="2544775"/>
              <a:ext cx="115775" cy="37775"/>
            </a:xfrm>
            <a:custGeom>
              <a:rect b="b" l="l" r="r" t="t"/>
              <a:pathLst>
                <a:path extrusionOk="0" h="1511" w="4631">
                  <a:moveTo>
                    <a:pt x="67" y="0"/>
                  </a:moveTo>
                  <a:cubicBezTo>
                    <a:pt x="0" y="0"/>
                    <a:pt x="0" y="133"/>
                    <a:pt x="67" y="133"/>
                  </a:cubicBezTo>
                  <a:cubicBezTo>
                    <a:pt x="401" y="300"/>
                    <a:pt x="768" y="400"/>
                    <a:pt x="1134" y="467"/>
                  </a:cubicBezTo>
                  <a:lnTo>
                    <a:pt x="2302" y="801"/>
                  </a:lnTo>
                  <a:cubicBezTo>
                    <a:pt x="3069" y="1034"/>
                    <a:pt x="3836" y="1268"/>
                    <a:pt x="4604" y="1501"/>
                  </a:cubicBezTo>
                  <a:cubicBezTo>
                    <a:pt x="4604" y="1508"/>
                    <a:pt x="4605" y="1510"/>
                    <a:pt x="4607" y="1510"/>
                  </a:cubicBezTo>
                  <a:cubicBezTo>
                    <a:pt x="4614" y="1510"/>
                    <a:pt x="4630" y="1468"/>
                    <a:pt x="4604" y="1468"/>
                  </a:cubicBezTo>
                  <a:cubicBezTo>
                    <a:pt x="3836" y="1168"/>
                    <a:pt x="3103" y="867"/>
                    <a:pt x="2335" y="634"/>
                  </a:cubicBezTo>
                  <a:cubicBezTo>
                    <a:pt x="1935" y="500"/>
                    <a:pt x="1568" y="367"/>
                    <a:pt x="1201" y="267"/>
                  </a:cubicBezTo>
                  <a:cubicBezTo>
                    <a:pt x="834" y="133"/>
                    <a:pt x="467" y="33"/>
                    <a:pt x="67"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45"/>
            <p:cNvSpPr/>
            <p:nvPr/>
          </p:nvSpPr>
          <p:spPr>
            <a:xfrm>
              <a:off x="3345900" y="2629000"/>
              <a:ext cx="104250" cy="34200"/>
            </a:xfrm>
            <a:custGeom>
              <a:rect b="b" l="l" r="r" t="t"/>
              <a:pathLst>
                <a:path extrusionOk="0" h="1368" w="4170">
                  <a:moveTo>
                    <a:pt x="34" y="0"/>
                  </a:moveTo>
                  <a:cubicBezTo>
                    <a:pt x="0" y="0"/>
                    <a:pt x="0" y="33"/>
                    <a:pt x="34" y="33"/>
                  </a:cubicBezTo>
                  <a:cubicBezTo>
                    <a:pt x="300" y="200"/>
                    <a:pt x="634" y="334"/>
                    <a:pt x="934" y="400"/>
                  </a:cubicBezTo>
                  <a:lnTo>
                    <a:pt x="2002" y="734"/>
                  </a:lnTo>
                  <a:cubicBezTo>
                    <a:pt x="2702" y="967"/>
                    <a:pt x="3403" y="1168"/>
                    <a:pt x="4103" y="1368"/>
                  </a:cubicBezTo>
                  <a:cubicBezTo>
                    <a:pt x="4170" y="1368"/>
                    <a:pt x="4170" y="1334"/>
                    <a:pt x="4103" y="1334"/>
                  </a:cubicBezTo>
                  <a:cubicBezTo>
                    <a:pt x="3403" y="1101"/>
                    <a:pt x="2736" y="867"/>
                    <a:pt x="2035" y="634"/>
                  </a:cubicBezTo>
                  <a:lnTo>
                    <a:pt x="1001" y="267"/>
                  </a:lnTo>
                  <a:cubicBezTo>
                    <a:pt x="701" y="134"/>
                    <a:pt x="367" y="33"/>
                    <a:pt x="34"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45"/>
            <p:cNvSpPr/>
            <p:nvPr/>
          </p:nvSpPr>
          <p:spPr>
            <a:xfrm>
              <a:off x="3591900" y="2232900"/>
              <a:ext cx="508725" cy="616200"/>
            </a:xfrm>
            <a:custGeom>
              <a:rect b="b" l="l" r="r" t="t"/>
              <a:pathLst>
                <a:path extrusionOk="0" h="24648" w="20349">
                  <a:moveTo>
                    <a:pt x="2547" y="0"/>
                  </a:moveTo>
                  <a:cubicBezTo>
                    <a:pt x="1059" y="0"/>
                    <a:pt x="1233" y="2989"/>
                    <a:pt x="2236" y="5770"/>
                  </a:cubicBezTo>
                  <a:cubicBezTo>
                    <a:pt x="3770" y="10073"/>
                    <a:pt x="4837" y="11875"/>
                    <a:pt x="4837" y="11875"/>
                  </a:cubicBezTo>
                  <a:lnTo>
                    <a:pt x="2869" y="10841"/>
                  </a:lnTo>
                  <a:lnTo>
                    <a:pt x="1" y="21948"/>
                  </a:lnTo>
                  <a:cubicBezTo>
                    <a:pt x="1" y="21948"/>
                    <a:pt x="10057" y="24648"/>
                    <a:pt x="15224" y="24648"/>
                  </a:cubicBezTo>
                  <a:cubicBezTo>
                    <a:pt x="16453" y="24648"/>
                    <a:pt x="17406" y="24495"/>
                    <a:pt x="17880" y="24117"/>
                  </a:cubicBezTo>
                  <a:cubicBezTo>
                    <a:pt x="20348" y="22182"/>
                    <a:pt x="14811" y="9940"/>
                    <a:pt x="4604" y="1100"/>
                  </a:cubicBezTo>
                  <a:cubicBezTo>
                    <a:pt x="3716" y="328"/>
                    <a:pt x="3040" y="0"/>
                    <a:pt x="254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 name="Google Shape;1171;p45"/>
            <p:cNvSpPr/>
            <p:nvPr/>
          </p:nvSpPr>
          <p:spPr>
            <a:xfrm>
              <a:off x="3661350" y="2503725"/>
              <a:ext cx="322525" cy="185325"/>
            </a:xfrm>
            <a:custGeom>
              <a:rect b="b" l="l" r="r" t="t"/>
              <a:pathLst>
                <a:path extrusionOk="0" h="7413" w="12901">
                  <a:moveTo>
                    <a:pt x="76" y="1"/>
                  </a:moveTo>
                  <a:cubicBezTo>
                    <a:pt x="42" y="1"/>
                    <a:pt x="1" y="79"/>
                    <a:pt x="58" y="108"/>
                  </a:cubicBezTo>
                  <a:cubicBezTo>
                    <a:pt x="392" y="408"/>
                    <a:pt x="10032" y="5745"/>
                    <a:pt x="12834" y="7413"/>
                  </a:cubicBezTo>
                  <a:cubicBezTo>
                    <a:pt x="12867" y="7413"/>
                    <a:pt x="12900" y="7379"/>
                    <a:pt x="12867" y="7346"/>
                  </a:cubicBezTo>
                  <a:cubicBezTo>
                    <a:pt x="12067" y="6879"/>
                    <a:pt x="11266" y="6379"/>
                    <a:pt x="10499" y="5878"/>
                  </a:cubicBezTo>
                  <a:cubicBezTo>
                    <a:pt x="9098" y="5044"/>
                    <a:pt x="7697" y="4144"/>
                    <a:pt x="6296" y="3310"/>
                  </a:cubicBezTo>
                  <a:lnTo>
                    <a:pt x="5929" y="3076"/>
                  </a:lnTo>
                  <a:lnTo>
                    <a:pt x="5929" y="3076"/>
                  </a:lnTo>
                  <a:cubicBezTo>
                    <a:pt x="6262" y="3176"/>
                    <a:pt x="6596" y="3277"/>
                    <a:pt x="6930" y="3377"/>
                  </a:cubicBezTo>
                  <a:cubicBezTo>
                    <a:pt x="7597" y="3577"/>
                    <a:pt x="8297" y="3710"/>
                    <a:pt x="8998" y="3844"/>
                  </a:cubicBezTo>
                  <a:cubicBezTo>
                    <a:pt x="8998" y="3844"/>
                    <a:pt x="8998" y="3810"/>
                    <a:pt x="8998" y="3777"/>
                  </a:cubicBezTo>
                  <a:cubicBezTo>
                    <a:pt x="8331" y="3643"/>
                    <a:pt x="7663" y="3410"/>
                    <a:pt x="7030" y="3176"/>
                  </a:cubicBezTo>
                  <a:cubicBezTo>
                    <a:pt x="6696" y="3043"/>
                    <a:pt x="6362" y="2943"/>
                    <a:pt x="6029" y="2843"/>
                  </a:cubicBezTo>
                  <a:lnTo>
                    <a:pt x="5529" y="2676"/>
                  </a:lnTo>
                  <a:cubicBezTo>
                    <a:pt x="5395" y="2643"/>
                    <a:pt x="5228" y="2609"/>
                    <a:pt x="5095" y="2576"/>
                  </a:cubicBezTo>
                  <a:cubicBezTo>
                    <a:pt x="4795" y="2409"/>
                    <a:pt x="458" y="141"/>
                    <a:pt x="91" y="8"/>
                  </a:cubicBezTo>
                  <a:cubicBezTo>
                    <a:pt x="87" y="3"/>
                    <a:pt x="81" y="1"/>
                    <a:pt x="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45"/>
            <p:cNvSpPr/>
            <p:nvPr/>
          </p:nvSpPr>
          <p:spPr>
            <a:xfrm>
              <a:off x="3626100" y="2543300"/>
              <a:ext cx="74250" cy="233325"/>
            </a:xfrm>
            <a:custGeom>
              <a:rect b="b" l="l" r="r" t="t"/>
              <a:pathLst>
                <a:path extrusionOk="0" h="9333" w="2970">
                  <a:moveTo>
                    <a:pt x="2952" y="1"/>
                  </a:moveTo>
                  <a:cubicBezTo>
                    <a:pt x="2944" y="1"/>
                    <a:pt x="2936" y="9"/>
                    <a:pt x="2936" y="26"/>
                  </a:cubicBezTo>
                  <a:cubicBezTo>
                    <a:pt x="2369" y="1560"/>
                    <a:pt x="1935" y="3128"/>
                    <a:pt x="1435" y="4696"/>
                  </a:cubicBezTo>
                  <a:cubicBezTo>
                    <a:pt x="1201" y="5463"/>
                    <a:pt x="968" y="6263"/>
                    <a:pt x="734" y="7031"/>
                  </a:cubicBezTo>
                  <a:cubicBezTo>
                    <a:pt x="501" y="7831"/>
                    <a:pt x="234" y="8598"/>
                    <a:pt x="0" y="9332"/>
                  </a:cubicBezTo>
                  <a:cubicBezTo>
                    <a:pt x="334" y="8598"/>
                    <a:pt x="634" y="7831"/>
                    <a:pt x="934" y="7064"/>
                  </a:cubicBezTo>
                  <a:cubicBezTo>
                    <a:pt x="1201" y="6330"/>
                    <a:pt x="1501" y="5563"/>
                    <a:pt x="1768" y="4796"/>
                  </a:cubicBezTo>
                  <a:cubicBezTo>
                    <a:pt x="2302" y="3228"/>
                    <a:pt x="2702" y="1660"/>
                    <a:pt x="2969" y="26"/>
                  </a:cubicBezTo>
                  <a:cubicBezTo>
                    <a:pt x="2969" y="9"/>
                    <a:pt x="2961" y="1"/>
                    <a:pt x="295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45"/>
            <p:cNvSpPr/>
            <p:nvPr/>
          </p:nvSpPr>
          <p:spPr>
            <a:xfrm>
              <a:off x="3646950" y="2377975"/>
              <a:ext cx="71725" cy="158200"/>
            </a:xfrm>
            <a:custGeom>
              <a:rect b="b" l="l" r="r" t="t"/>
              <a:pathLst>
                <a:path extrusionOk="0" h="6328" w="2869">
                  <a:moveTo>
                    <a:pt x="0" y="1"/>
                  </a:moveTo>
                  <a:cubicBezTo>
                    <a:pt x="367" y="935"/>
                    <a:pt x="734" y="1902"/>
                    <a:pt x="1134" y="2836"/>
                  </a:cubicBezTo>
                  <a:lnTo>
                    <a:pt x="1101" y="2769"/>
                  </a:lnTo>
                  <a:cubicBezTo>
                    <a:pt x="834" y="2469"/>
                    <a:pt x="534" y="2202"/>
                    <a:pt x="267" y="1902"/>
                  </a:cubicBezTo>
                  <a:cubicBezTo>
                    <a:pt x="234" y="1902"/>
                    <a:pt x="200" y="1935"/>
                    <a:pt x="200" y="1969"/>
                  </a:cubicBezTo>
                  <a:cubicBezTo>
                    <a:pt x="467" y="2236"/>
                    <a:pt x="634" y="2569"/>
                    <a:pt x="867" y="2869"/>
                  </a:cubicBezTo>
                  <a:cubicBezTo>
                    <a:pt x="1001" y="3003"/>
                    <a:pt x="1101" y="3136"/>
                    <a:pt x="1234" y="3270"/>
                  </a:cubicBezTo>
                  <a:cubicBezTo>
                    <a:pt x="1268" y="3336"/>
                    <a:pt x="1334" y="3403"/>
                    <a:pt x="1401" y="3470"/>
                  </a:cubicBezTo>
                  <a:lnTo>
                    <a:pt x="1401" y="3503"/>
                  </a:lnTo>
                  <a:cubicBezTo>
                    <a:pt x="1568" y="3870"/>
                    <a:pt x="1735" y="4237"/>
                    <a:pt x="1902" y="4571"/>
                  </a:cubicBezTo>
                  <a:cubicBezTo>
                    <a:pt x="1968" y="4704"/>
                    <a:pt x="2702" y="6238"/>
                    <a:pt x="2735" y="6305"/>
                  </a:cubicBezTo>
                  <a:cubicBezTo>
                    <a:pt x="2749" y="6319"/>
                    <a:pt x="2763" y="6327"/>
                    <a:pt x="2777" y="6327"/>
                  </a:cubicBezTo>
                  <a:cubicBezTo>
                    <a:pt x="2796" y="6327"/>
                    <a:pt x="2816" y="6311"/>
                    <a:pt x="2836" y="6272"/>
                  </a:cubicBezTo>
                  <a:cubicBezTo>
                    <a:pt x="2869" y="6205"/>
                    <a:pt x="1968" y="4070"/>
                    <a:pt x="1701" y="3470"/>
                  </a:cubicBezTo>
                  <a:cubicBezTo>
                    <a:pt x="1201" y="2302"/>
                    <a:pt x="601" y="1135"/>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 name="Google Shape;1174;p45"/>
            <p:cNvSpPr/>
            <p:nvPr/>
          </p:nvSpPr>
          <p:spPr>
            <a:xfrm>
              <a:off x="3589400" y="2762625"/>
              <a:ext cx="296075" cy="81550"/>
            </a:xfrm>
            <a:custGeom>
              <a:rect b="b" l="l" r="r" t="t"/>
              <a:pathLst>
                <a:path extrusionOk="0" h="3262" w="11843">
                  <a:moveTo>
                    <a:pt x="234" y="1"/>
                  </a:moveTo>
                  <a:cubicBezTo>
                    <a:pt x="217" y="1"/>
                    <a:pt x="201" y="9"/>
                    <a:pt x="201" y="26"/>
                  </a:cubicBezTo>
                  <a:lnTo>
                    <a:pt x="167" y="226"/>
                  </a:lnTo>
                  <a:cubicBezTo>
                    <a:pt x="167" y="292"/>
                    <a:pt x="134" y="359"/>
                    <a:pt x="134" y="426"/>
                  </a:cubicBezTo>
                  <a:lnTo>
                    <a:pt x="67" y="626"/>
                  </a:lnTo>
                  <a:cubicBezTo>
                    <a:pt x="67" y="693"/>
                    <a:pt x="34" y="759"/>
                    <a:pt x="34" y="793"/>
                  </a:cubicBezTo>
                  <a:cubicBezTo>
                    <a:pt x="1" y="826"/>
                    <a:pt x="34" y="860"/>
                    <a:pt x="67" y="860"/>
                  </a:cubicBezTo>
                  <a:cubicBezTo>
                    <a:pt x="901" y="1160"/>
                    <a:pt x="1802" y="1327"/>
                    <a:pt x="2636" y="1560"/>
                  </a:cubicBezTo>
                  <a:cubicBezTo>
                    <a:pt x="4137" y="1927"/>
                    <a:pt x="5638" y="2227"/>
                    <a:pt x="7172" y="2527"/>
                  </a:cubicBezTo>
                  <a:cubicBezTo>
                    <a:pt x="8707" y="2828"/>
                    <a:pt x="10275" y="2994"/>
                    <a:pt x="11809" y="3261"/>
                  </a:cubicBezTo>
                  <a:cubicBezTo>
                    <a:pt x="11809" y="3261"/>
                    <a:pt x="11842" y="3195"/>
                    <a:pt x="11809" y="3195"/>
                  </a:cubicBezTo>
                  <a:cubicBezTo>
                    <a:pt x="10908" y="3061"/>
                    <a:pt x="10041" y="2894"/>
                    <a:pt x="9174" y="2728"/>
                  </a:cubicBezTo>
                  <a:cubicBezTo>
                    <a:pt x="7673" y="2427"/>
                    <a:pt x="6138" y="2094"/>
                    <a:pt x="4637" y="1794"/>
                  </a:cubicBezTo>
                  <a:cubicBezTo>
                    <a:pt x="3870" y="1627"/>
                    <a:pt x="3103" y="1460"/>
                    <a:pt x="2369" y="1293"/>
                  </a:cubicBezTo>
                  <a:cubicBezTo>
                    <a:pt x="1635" y="1126"/>
                    <a:pt x="935" y="926"/>
                    <a:pt x="201" y="793"/>
                  </a:cubicBezTo>
                  <a:lnTo>
                    <a:pt x="201" y="726"/>
                  </a:lnTo>
                  <a:lnTo>
                    <a:pt x="201" y="626"/>
                  </a:lnTo>
                  <a:lnTo>
                    <a:pt x="201" y="426"/>
                  </a:lnTo>
                  <a:cubicBezTo>
                    <a:pt x="201" y="359"/>
                    <a:pt x="201" y="292"/>
                    <a:pt x="234" y="226"/>
                  </a:cubicBezTo>
                  <a:lnTo>
                    <a:pt x="267" y="26"/>
                  </a:lnTo>
                  <a:cubicBezTo>
                    <a:pt x="267" y="9"/>
                    <a:pt x="251" y="1"/>
                    <a:pt x="2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45"/>
            <p:cNvSpPr/>
            <p:nvPr/>
          </p:nvSpPr>
          <p:spPr>
            <a:xfrm>
              <a:off x="2627050" y="4022500"/>
              <a:ext cx="620475" cy="501500"/>
            </a:xfrm>
            <a:custGeom>
              <a:rect b="b" l="l" r="r" t="t"/>
              <a:pathLst>
                <a:path extrusionOk="0" h="20060" w="24819">
                  <a:moveTo>
                    <a:pt x="0" y="0"/>
                  </a:moveTo>
                  <a:cubicBezTo>
                    <a:pt x="0" y="0"/>
                    <a:pt x="2169" y="12175"/>
                    <a:pt x="2169" y="12943"/>
                  </a:cubicBezTo>
                  <a:cubicBezTo>
                    <a:pt x="2235" y="16445"/>
                    <a:pt x="2402" y="19347"/>
                    <a:pt x="2669" y="19547"/>
                  </a:cubicBezTo>
                  <a:cubicBezTo>
                    <a:pt x="3192" y="19889"/>
                    <a:pt x="12647" y="20059"/>
                    <a:pt x="18833" y="20059"/>
                  </a:cubicBezTo>
                  <a:cubicBezTo>
                    <a:pt x="21720" y="20059"/>
                    <a:pt x="23895" y="20022"/>
                    <a:pt x="24118" y="19948"/>
                  </a:cubicBezTo>
                  <a:cubicBezTo>
                    <a:pt x="24818" y="19714"/>
                    <a:pt x="24218" y="17679"/>
                    <a:pt x="23417" y="17079"/>
                  </a:cubicBezTo>
                  <a:cubicBezTo>
                    <a:pt x="22650" y="16445"/>
                    <a:pt x="15011" y="12976"/>
                    <a:pt x="15011" y="12976"/>
                  </a:cubicBezTo>
                  <a:lnTo>
                    <a:pt x="13343" y="67"/>
                  </a:lnTo>
                  <a:lnTo>
                    <a:pt x="0"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45"/>
            <p:cNvSpPr/>
            <p:nvPr/>
          </p:nvSpPr>
          <p:spPr>
            <a:xfrm>
              <a:off x="2672925" y="4287675"/>
              <a:ext cx="574600" cy="236325"/>
            </a:xfrm>
            <a:custGeom>
              <a:rect b="b" l="l" r="r" t="t"/>
              <a:pathLst>
                <a:path extrusionOk="0" h="9453" w="22984">
                  <a:moveTo>
                    <a:pt x="0" y="1"/>
                  </a:moveTo>
                  <a:cubicBezTo>
                    <a:pt x="0" y="301"/>
                    <a:pt x="300" y="1635"/>
                    <a:pt x="334" y="2336"/>
                  </a:cubicBezTo>
                  <a:cubicBezTo>
                    <a:pt x="467" y="5938"/>
                    <a:pt x="534" y="8740"/>
                    <a:pt x="834" y="8940"/>
                  </a:cubicBezTo>
                  <a:cubicBezTo>
                    <a:pt x="1357" y="9282"/>
                    <a:pt x="10812" y="9452"/>
                    <a:pt x="16998" y="9452"/>
                  </a:cubicBezTo>
                  <a:cubicBezTo>
                    <a:pt x="19885" y="9452"/>
                    <a:pt x="22060" y="9415"/>
                    <a:pt x="22283" y="9341"/>
                  </a:cubicBezTo>
                  <a:cubicBezTo>
                    <a:pt x="22983" y="9107"/>
                    <a:pt x="22383" y="7072"/>
                    <a:pt x="21615" y="6472"/>
                  </a:cubicBezTo>
                  <a:cubicBezTo>
                    <a:pt x="20848" y="5838"/>
                    <a:pt x="13209" y="2369"/>
                    <a:pt x="13209" y="2369"/>
                  </a:cubicBezTo>
                  <a:lnTo>
                    <a:pt x="12909" y="34"/>
                  </a:lnTo>
                  <a:lnTo>
                    <a:pt x="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45"/>
            <p:cNvSpPr/>
            <p:nvPr/>
          </p:nvSpPr>
          <p:spPr>
            <a:xfrm>
              <a:off x="2681250" y="4346050"/>
              <a:ext cx="566275" cy="177950"/>
            </a:xfrm>
            <a:custGeom>
              <a:rect b="b" l="l" r="r" t="t"/>
              <a:pathLst>
                <a:path extrusionOk="0" h="7118" w="22651">
                  <a:moveTo>
                    <a:pt x="1" y="1"/>
                  </a:moveTo>
                  <a:cubicBezTo>
                    <a:pt x="67" y="3503"/>
                    <a:pt x="234" y="6405"/>
                    <a:pt x="501" y="6605"/>
                  </a:cubicBezTo>
                  <a:cubicBezTo>
                    <a:pt x="1024" y="6947"/>
                    <a:pt x="10479" y="7117"/>
                    <a:pt x="16665" y="7117"/>
                  </a:cubicBezTo>
                  <a:cubicBezTo>
                    <a:pt x="19552" y="7117"/>
                    <a:pt x="21727" y="7080"/>
                    <a:pt x="21950" y="7006"/>
                  </a:cubicBezTo>
                  <a:cubicBezTo>
                    <a:pt x="22650" y="6772"/>
                    <a:pt x="22050" y="4737"/>
                    <a:pt x="21282" y="4137"/>
                  </a:cubicBezTo>
                  <a:cubicBezTo>
                    <a:pt x="20482" y="3503"/>
                    <a:pt x="12876" y="34"/>
                    <a:pt x="12876" y="34"/>
                  </a:cubicBezTo>
                  <a:lnTo>
                    <a:pt x="1" y="1"/>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45"/>
            <p:cNvSpPr/>
            <p:nvPr/>
          </p:nvSpPr>
          <p:spPr>
            <a:xfrm>
              <a:off x="2718775" y="4497525"/>
              <a:ext cx="506225" cy="5550"/>
            </a:xfrm>
            <a:custGeom>
              <a:rect b="b" l="l" r="r" t="t"/>
              <a:pathLst>
                <a:path extrusionOk="0" h="222" w="20249">
                  <a:moveTo>
                    <a:pt x="6193" y="0"/>
                  </a:moveTo>
                  <a:cubicBezTo>
                    <a:pt x="3474" y="0"/>
                    <a:pt x="1134" y="22"/>
                    <a:pt x="1" y="79"/>
                  </a:cubicBezTo>
                  <a:cubicBezTo>
                    <a:pt x="2024" y="182"/>
                    <a:pt x="7877" y="221"/>
                    <a:pt x="12883" y="221"/>
                  </a:cubicBezTo>
                  <a:cubicBezTo>
                    <a:pt x="16049" y="221"/>
                    <a:pt x="18876" y="205"/>
                    <a:pt x="20182" y="179"/>
                  </a:cubicBezTo>
                  <a:cubicBezTo>
                    <a:pt x="20248" y="179"/>
                    <a:pt x="20248" y="146"/>
                    <a:pt x="20182" y="146"/>
                  </a:cubicBezTo>
                  <a:cubicBezTo>
                    <a:pt x="17991" y="80"/>
                    <a:pt x="11397" y="0"/>
                    <a:pt x="619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45"/>
            <p:cNvSpPr/>
            <p:nvPr/>
          </p:nvSpPr>
          <p:spPr>
            <a:xfrm>
              <a:off x="3112400" y="4431050"/>
              <a:ext cx="69225" cy="65125"/>
            </a:xfrm>
            <a:custGeom>
              <a:rect b="b" l="l" r="r" t="t"/>
              <a:pathLst>
                <a:path extrusionOk="0" h="2605" w="2769">
                  <a:moveTo>
                    <a:pt x="2653" y="1"/>
                  </a:moveTo>
                  <a:cubicBezTo>
                    <a:pt x="1928" y="1"/>
                    <a:pt x="1241" y="297"/>
                    <a:pt x="734" y="804"/>
                  </a:cubicBezTo>
                  <a:cubicBezTo>
                    <a:pt x="267" y="1271"/>
                    <a:pt x="0" y="1904"/>
                    <a:pt x="0" y="2605"/>
                  </a:cubicBezTo>
                  <a:lnTo>
                    <a:pt x="34" y="2605"/>
                  </a:lnTo>
                  <a:cubicBezTo>
                    <a:pt x="267" y="1237"/>
                    <a:pt x="1368" y="203"/>
                    <a:pt x="2769" y="36"/>
                  </a:cubicBezTo>
                  <a:lnTo>
                    <a:pt x="2769" y="3"/>
                  </a:lnTo>
                  <a:cubicBezTo>
                    <a:pt x="2730" y="1"/>
                    <a:pt x="2692" y="1"/>
                    <a:pt x="265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45"/>
            <p:cNvSpPr/>
            <p:nvPr/>
          </p:nvSpPr>
          <p:spPr>
            <a:xfrm>
              <a:off x="2940825" y="4355950"/>
              <a:ext cx="97350" cy="39650"/>
            </a:xfrm>
            <a:custGeom>
              <a:rect b="b" l="l" r="r" t="t"/>
              <a:pathLst>
                <a:path extrusionOk="0" h="1586" w="3894">
                  <a:moveTo>
                    <a:pt x="3819" y="1"/>
                  </a:moveTo>
                  <a:cubicBezTo>
                    <a:pt x="3812" y="1"/>
                    <a:pt x="3803" y="2"/>
                    <a:pt x="3794" y="5"/>
                  </a:cubicBezTo>
                  <a:cubicBezTo>
                    <a:pt x="3746" y="4"/>
                    <a:pt x="3697" y="3"/>
                    <a:pt x="3648" y="3"/>
                  </a:cubicBezTo>
                  <a:cubicBezTo>
                    <a:pt x="2319" y="3"/>
                    <a:pt x="862" y="444"/>
                    <a:pt x="25" y="1506"/>
                  </a:cubicBezTo>
                  <a:cubicBezTo>
                    <a:pt x="1" y="1555"/>
                    <a:pt x="30" y="1586"/>
                    <a:pt x="60" y="1586"/>
                  </a:cubicBezTo>
                  <a:cubicBezTo>
                    <a:pt x="71" y="1586"/>
                    <a:pt x="83" y="1582"/>
                    <a:pt x="92" y="1573"/>
                  </a:cubicBezTo>
                  <a:cubicBezTo>
                    <a:pt x="1259" y="972"/>
                    <a:pt x="2493" y="505"/>
                    <a:pt x="3794" y="172"/>
                  </a:cubicBezTo>
                  <a:cubicBezTo>
                    <a:pt x="3885" y="141"/>
                    <a:pt x="3894" y="1"/>
                    <a:pt x="381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45"/>
            <p:cNvSpPr/>
            <p:nvPr/>
          </p:nvSpPr>
          <p:spPr>
            <a:xfrm>
              <a:off x="2966450" y="4366025"/>
              <a:ext cx="96775" cy="40100"/>
            </a:xfrm>
            <a:custGeom>
              <a:rect b="b" l="l" r="r" t="t"/>
              <a:pathLst>
                <a:path extrusionOk="0" h="1604" w="3871">
                  <a:moveTo>
                    <a:pt x="3667" y="1"/>
                  </a:moveTo>
                  <a:cubicBezTo>
                    <a:pt x="2335" y="1"/>
                    <a:pt x="873" y="472"/>
                    <a:pt x="34" y="1537"/>
                  </a:cubicBezTo>
                  <a:cubicBezTo>
                    <a:pt x="1" y="1570"/>
                    <a:pt x="67" y="1603"/>
                    <a:pt x="101" y="1603"/>
                  </a:cubicBezTo>
                  <a:cubicBezTo>
                    <a:pt x="1268" y="1003"/>
                    <a:pt x="2503" y="503"/>
                    <a:pt x="3803" y="169"/>
                  </a:cubicBezTo>
                  <a:cubicBezTo>
                    <a:pt x="3870" y="136"/>
                    <a:pt x="3870" y="36"/>
                    <a:pt x="3803" y="2"/>
                  </a:cubicBezTo>
                  <a:cubicBezTo>
                    <a:pt x="3758" y="1"/>
                    <a:pt x="3712" y="1"/>
                    <a:pt x="366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 name="Google Shape;1182;p45"/>
            <p:cNvSpPr/>
            <p:nvPr/>
          </p:nvSpPr>
          <p:spPr>
            <a:xfrm>
              <a:off x="2993375" y="4376875"/>
              <a:ext cx="96525" cy="39575"/>
            </a:xfrm>
            <a:custGeom>
              <a:rect b="b" l="l" r="r" t="t"/>
              <a:pathLst>
                <a:path extrusionOk="0" h="1583" w="3861">
                  <a:moveTo>
                    <a:pt x="3618" y="0"/>
                  </a:moveTo>
                  <a:cubicBezTo>
                    <a:pt x="2316" y="0"/>
                    <a:pt x="829" y="441"/>
                    <a:pt x="25" y="1503"/>
                  </a:cubicBezTo>
                  <a:cubicBezTo>
                    <a:pt x="0" y="1552"/>
                    <a:pt x="11" y="1583"/>
                    <a:pt x="45" y="1583"/>
                  </a:cubicBezTo>
                  <a:cubicBezTo>
                    <a:pt x="58" y="1583"/>
                    <a:pt x="73" y="1579"/>
                    <a:pt x="91" y="1570"/>
                  </a:cubicBezTo>
                  <a:cubicBezTo>
                    <a:pt x="1259" y="969"/>
                    <a:pt x="2493" y="502"/>
                    <a:pt x="3761" y="135"/>
                  </a:cubicBezTo>
                  <a:cubicBezTo>
                    <a:pt x="3861" y="135"/>
                    <a:pt x="3861" y="2"/>
                    <a:pt x="3761" y="2"/>
                  </a:cubicBezTo>
                  <a:cubicBezTo>
                    <a:pt x="3713" y="1"/>
                    <a:pt x="3666" y="0"/>
                    <a:pt x="361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 name="Google Shape;1183;p45"/>
            <p:cNvSpPr/>
            <p:nvPr/>
          </p:nvSpPr>
          <p:spPr>
            <a:xfrm>
              <a:off x="3018325" y="4386050"/>
              <a:ext cx="96600" cy="40300"/>
            </a:xfrm>
            <a:custGeom>
              <a:rect b="b" l="l" r="r" t="t"/>
              <a:pathLst>
                <a:path extrusionOk="0" h="1612" w="3864">
                  <a:moveTo>
                    <a:pt x="3630" y="0"/>
                  </a:moveTo>
                  <a:cubicBezTo>
                    <a:pt x="2328" y="0"/>
                    <a:pt x="866" y="472"/>
                    <a:pt x="27" y="1536"/>
                  </a:cubicBezTo>
                  <a:cubicBezTo>
                    <a:pt x="0" y="1563"/>
                    <a:pt x="39" y="1612"/>
                    <a:pt x="72" y="1612"/>
                  </a:cubicBezTo>
                  <a:cubicBezTo>
                    <a:pt x="80" y="1612"/>
                    <a:pt x="88" y="1609"/>
                    <a:pt x="94" y="1603"/>
                  </a:cubicBezTo>
                  <a:cubicBezTo>
                    <a:pt x="1261" y="1002"/>
                    <a:pt x="2496" y="502"/>
                    <a:pt x="3797" y="169"/>
                  </a:cubicBezTo>
                  <a:cubicBezTo>
                    <a:pt x="3863" y="135"/>
                    <a:pt x="3863" y="35"/>
                    <a:pt x="3763" y="2"/>
                  </a:cubicBezTo>
                  <a:cubicBezTo>
                    <a:pt x="3719" y="1"/>
                    <a:pt x="3674" y="0"/>
                    <a:pt x="36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 name="Google Shape;1184;p45"/>
            <p:cNvSpPr/>
            <p:nvPr/>
          </p:nvSpPr>
          <p:spPr>
            <a:xfrm>
              <a:off x="2702100" y="4420275"/>
              <a:ext cx="75925" cy="58400"/>
            </a:xfrm>
            <a:custGeom>
              <a:rect b="b" l="l" r="r" t="t"/>
              <a:pathLst>
                <a:path extrusionOk="0" h="2336" w="3037">
                  <a:moveTo>
                    <a:pt x="1535" y="0"/>
                  </a:moveTo>
                  <a:cubicBezTo>
                    <a:pt x="1" y="0"/>
                    <a:pt x="1" y="2335"/>
                    <a:pt x="1535" y="2335"/>
                  </a:cubicBezTo>
                  <a:cubicBezTo>
                    <a:pt x="3036" y="2335"/>
                    <a:pt x="3036" y="0"/>
                    <a:pt x="1535"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 name="Google Shape;1185;p45"/>
            <p:cNvSpPr/>
            <p:nvPr/>
          </p:nvSpPr>
          <p:spPr>
            <a:xfrm>
              <a:off x="2992300" y="4260125"/>
              <a:ext cx="95925" cy="109975"/>
            </a:xfrm>
            <a:custGeom>
              <a:rect b="b" l="l" r="r" t="t"/>
              <a:pathLst>
                <a:path extrusionOk="0" h="4399" w="3837">
                  <a:moveTo>
                    <a:pt x="2623" y="375"/>
                  </a:moveTo>
                  <a:cubicBezTo>
                    <a:pt x="2880" y="375"/>
                    <a:pt x="3087" y="563"/>
                    <a:pt x="3136" y="1103"/>
                  </a:cubicBezTo>
                  <a:cubicBezTo>
                    <a:pt x="3203" y="1903"/>
                    <a:pt x="2102" y="2704"/>
                    <a:pt x="1535" y="3071"/>
                  </a:cubicBezTo>
                  <a:cubicBezTo>
                    <a:pt x="1068" y="3404"/>
                    <a:pt x="601" y="3738"/>
                    <a:pt x="134" y="4071"/>
                  </a:cubicBezTo>
                  <a:cubicBezTo>
                    <a:pt x="368" y="3404"/>
                    <a:pt x="601" y="2737"/>
                    <a:pt x="901" y="2103"/>
                  </a:cubicBezTo>
                  <a:cubicBezTo>
                    <a:pt x="1035" y="1770"/>
                    <a:pt x="1202" y="1470"/>
                    <a:pt x="1402" y="1203"/>
                  </a:cubicBezTo>
                  <a:cubicBezTo>
                    <a:pt x="1592" y="929"/>
                    <a:pt x="2181" y="375"/>
                    <a:pt x="2623" y="375"/>
                  </a:cubicBezTo>
                  <a:close/>
                  <a:moveTo>
                    <a:pt x="2581" y="0"/>
                  </a:moveTo>
                  <a:cubicBezTo>
                    <a:pt x="2065" y="0"/>
                    <a:pt x="1542" y="401"/>
                    <a:pt x="1235" y="802"/>
                  </a:cubicBezTo>
                  <a:cubicBezTo>
                    <a:pt x="535" y="1803"/>
                    <a:pt x="101" y="3004"/>
                    <a:pt x="1" y="4238"/>
                  </a:cubicBezTo>
                  <a:cubicBezTo>
                    <a:pt x="1" y="4238"/>
                    <a:pt x="1" y="4272"/>
                    <a:pt x="34" y="4272"/>
                  </a:cubicBezTo>
                  <a:cubicBezTo>
                    <a:pt x="58" y="4344"/>
                    <a:pt x="117" y="4398"/>
                    <a:pt x="185" y="4398"/>
                  </a:cubicBezTo>
                  <a:cubicBezTo>
                    <a:pt x="212" y="4398"/>
                    <a:pt x="240" y="4390"/>
                    <a:pt x="268" y="4372"/>
                  </a:cubicBezTo>
                  <a:cubicBezTo>
                    <a:pt x="1235" y="3704"/>
                    <a:pt x="2336" y="3137"/>
                    <a:pt x="3070" y="2203"/>
                  </a:cubicBezTo>
                  <a:cubicBezTo>
                    <a:pt x="3503" y="1670"/>
                    <a:pt x="3837" y="769"/>
                    <a:pt x="3203" y="235"/>
                  </a:cubicBezTo>
                  <a:cubicBezTo>
                    <a:pt x="3008" y="69"/>
                    <a:pt x="2795" y="0"/>
                    <a:pt x="258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 name="Google Shape;1186;p45"/>
            <p:cNvSpPr/>
            <p:nvPr/>
          </p:nvSpPr>
          <p:spPr>
            <a:xfrm>
              <a:off x="2870550" y="4319700"/>
              <a:ext cx="130125" cy="59300"/>
            </a:xfrm>
            <a:custGeom>
              <a:rect b="b" l="l" r="r" t="t"/>
              <a:pathLst>
                <a:path extrusionOk="0" h="2372" w="5205">
                  <a:moveTo>
                    <a:pt x="1664" y="375"/>
                  </a:moveTo>
                  <a:cubicBezTo>
                    <a:pt x="1840" y="375"/>
                    <a:pt x="1998" y="393"/>
                    <a:pt x="2102" y="421"/>
                  </a:cubicBezTo>
                  <a:cubicBezTo>
                    <a:pt x="2436" y="521"/>
                    <a:pt x="2736" y="621"/>
                    <a:pt x="3070" y="754"/>
                  </a:cubicBezTo>
                  <a:cubicBezTo>
                    <a:pt x="3737" y="1021"/>
                    <a:pt x="4337" y="1388"/>
                    <a:pt x="4971" y="1688"/>
                  </a:cubicBezTo>
                  <a:cubicBezTo>
                    <a:pt x="4404" y="1755"/>
                    <a:pt x="3837" y="1855"/>
                    <a:pt x="3270" y="1922"/>
                  </a:cubicBezTo>
                  <a:cubicBezTo>
                    <a:pt x="2980" y="1951"/>
                    <a:pt x="2558" y="2005"/>
                    <a:pt x="2134" y="2005"/>
                  </a:cubicBezTo>
                  <a:cubicBezTo>
                    <a:pt x="1584" y="2005"/>
                    <a:pt x="1032" y="1913"/>
                    <a:pt x="768" y="1555"/>
                  </a:cubicBezTo>
                  <a:cubicBezTo>
                    <a:pt x="55" y="631"/>
                    <a:pt x="994" y="375"/>
                    <a:pt x="1664" y="375"/>
                  </a:cubicBezTo>
                  <a:close/>
                  <a:moveTo>
                    <a:pt x="1467" y="0"/>
                  </a:moveTo>
                  <a:cubicBezTo>
                    <a:pt x="854" y="0"/>
                    <a:pt x="206" y="269"/>
                    <a:pt x="101" y="955"/>
                  </a:cubicBezTo>
                  <a:cubicBezTo>
                    <a:pt x="1" y="1822"/>
                    <a:pt x="868" y="2222"/>
                    <a:pt x="1535" y="2322"/>
                  </a:cubicBezTo>
                  <a:cubicBezTo>
                    <a:pt x="1775" y="2357"/>
                    <a:pt x="2017" y="2371"/>
                    <a:pt x="2260" y="2371"/>
                  </a:cubicBezTo>
                  <a:cubicBezTo>
                    <a:pt x="3195" y="2371"/>
                    <a:pt x="4144" y="2154"/>
                    <a:pt x="5071" y="2022"/>
                  </a:cubicBezTo>
                  <a:cubicBezTo>
                    <a:pt x="5171" y="1989"/>
                    <a:pt x="5204" y="1855"/>
                    <a:pt x="5171" y="1755"/>
                  </a:cubicBezTo>
                  <a:cubicBezTo>
                    <a:pt x="5171" y="1755"/>
                    <a:pt x="5171" y="1722"/>
                    <a:pt x="5171" y="1722"/>
                  </a:cubicBezTo>
                  <a:cubicBezTo>
                    <a:pt x="4237" y="888"/>
                    <a:pt x="3136" y="321"/>
                    <a:pt x="1935" y="54"/>
                  </a:cubicBezTo>
                  <a:cubicBezTo>
                    <a:pt x="1789" y="19"/>
                    <a:pt x="1629" y="0"/>
                    <a:pt x="14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 name="Google Shape;1187;p45"/>
            <p:cNvSpPr/>
            <p:nvPr/>
          </p:nvSpPr>
          <p:spPr>
            <a:xfrm>
              <a:off x="2405225" y="2773250"/>
              <a:ext cx="590450" cy="1460250"/>
            </a:xfrm>
            <a:custGeom>
              <a:rect b="b" l="l" r="r" t="t"/>
              <a:pathLst>
                <a:path extrusionOk="0" h="58410" w="23618">
                  <a:moveTo>
                    <a:pt x="0" y="1"/>
                  </a:moveTo>
                  <a:cubicBezTo>
                    <a:pt x="0" y="1"/>
                    <a:pt x="6672" y="23351"/>
                    <a:pt x="7639" y="31157"/>
                  </a:cubicBezTo>
                  <a:cubicBezTo>
                    <a:pt x="8540" y="38262"/>
                    <a:pt x="8573" y="58409"/>
                    <a:pt x="8573" y="58409"/>
                  </a:cubicBezTo>
                  <a:lnTo>
                    <a:pt x="23617" y="58409"/>
                  </a:lnTo>
                  <a:cubicBezTo>
                    <a:pt x="23617" y="58409"/>
                    <a:pt x="22717" y="37595"/>
                    <a:pt x="21516" y="30289"/>
                  </a:cubicBezTo>
                  <a:cubicBezTo>
                    <a:pt x="20282" y="22717"/>
                    <a:pt x="15211" y="1"/>
                    <a:pt x="152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 name="Google Shape;1188;p45"/>
            <p:cNvSpPr/>
            <p:nvPr/>
          </p:nvSpPr>
          <p:spPr>
            <a:xfrm>
              <a:off x="2648725" y="4163125"/>
              <a:ext cx="332775" cy="10325"/>
            </a:xfrm>
            <a:custGeom>
              <a:rect b="b" l="l" r="r" t="t"/>
              <a:pathLst>
                <a:path extrusionOk="0" h="413" w="13311">
                  <a:moveTo>
                    <a:pt x="8198" y="0"/>
                  </a:moveTo>
                  <a:cubicBezTo>
                    <a:pt x="7678" y="0"/>
                    <a:pt x="7158" y="5"/>
                    <a:pt x="6639" y="12"/>
                  </a:cubicBezTo>
                  <a:lnTo>
                    <a:pt x="3370" y="12"/>
                  </a:lnTo>
                  <a:cubicBezTo>
                    <a:pt x="2269" y="46"/>
                    <a:pt x="1135" y="112"/>
                    <a:pt x="34" y="146"/>
                  </a:cubicBezTo>
                  <a:cubicBezTo>
                    <a:pt x="1" y="179"/>
                    <a:pt x="1" y="213"/>
                    <a:pt x="34" y="213"/>
                  </a:cubicBezTo>
                  <a:cubicBezTo>
                    <a:pt x="1135" y="279"/>
                    <a:pt x="2236" y="346"/>
                    <a:pt x="3370" y="379"/>
                  </a:cubicBezTo>
                  <a:cubicBezTo>
                    <a:pt x="4471" y="379"/>
                    <a:pt x="5538" y="379"/>
                    <a:pt x="6639" y="413"/>
                  </a:cubicBezTo>
                  <a:cubicBezTo>
                    <a:pt x="8840" y="413"/>
                    <a:pt x="11042" y="413"/>
                    <a:pt x="13243" y="279"/>
                  </a:cubicBezTo>
                  <a:cubicBezTo>
                    <a:pt x="13310" y="246"/>
                    <a:pt x="13277" y="179"/>
                    <a:pt x="13243" y="146"/>
                  </a:cubicBezTo>
                  <a:cubicBezTo>
                    <a:pt x="11562" y="44"/>
                    <a:pt x="9880" y="0"/>
                    <a:pt x="819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 name="Google Shape;1189;p45"/>
            <p:cNvSpPr/>
            <p:nvPr/>
          </p:nvSpPr>
          <p:spPr>
            <a:xfrm>
              <a:off x="2480275" y="2801550"/>
              <a:ext cx="201000" cy="1318325"/>
            </a:xfrm>
            <a:custGeom>
              <a:rect b="b" l="l" r="r" t="t"/>
              <a:pathLst>
                <a:path extrusionOk="0" h="52733" w="8040">
                  <a:moveTo>
                    <a:pt x="68" y="0"/>
                  </a:moveTo>
                  <a:cubicBezTo>
                    <a:pt x="39" y="0"/>
                    <a:pt x="1" y="29"/>
                    <a:pt x="1" y="70"/>
                  </a:cubicBezTo>
                  <a:cubicBezTo>
                    <a:pt x="1635" y="6875"/>
                    <a:pt x="3303" y="13680"/>
                    <a:pt x="4971" y="20484"/>
                  </a:cubicBezTo>
                  <a:cubicBezTo>
                    <a:pt x="5805" y="23820"/>
                    <a:pt x="6739" y="27156"/>
                    <a:pt x="7172" y="30592"/>
                  </a:cubicBezTo>
                  <a:cubicBezTo>
                    <a:pt x="7539" y="34027"/>
                    <a:pt x="7706" y="37463"/>
                    <a:pt x="7639" y="40899"/>
                  </a:cubicBezTo>
                  <a:cubicBezTo>
                    <a:pt x="7673" y="44835"/>
                    <a:pt x="7706" y="48771"/>
                    <a:pt x="7839" y="52707"/>
                  </a:cubicBezTo>
                  <a:cubicBezTo>
                    <a:pt x="7839" y="52724"/>
                    <a:pt x="7848" y="52732"/>
                    <a:pt x="7856" y="52732"/>
                  </a:cubicBezTo>
                  <a:cubicBezTo>
                    <a:pt x="7864" y="52732"/>
                    <a:pt x="7873" y="52724"/>
                    <a:pt x="7873" y="52707"/>
                  </a:cubicBezTo>
                  <a:cubicBezTo>
                    <a:pt x="7973" y="49172"/>
                    <a:pt x="7973" y="45669"/>
                    <a:pt x="7973" y="42167"/>
                  </a:cubicBezTo>
                  <a:cubicBezTo>
                    <a:pt x="8040" y="38697"/>
                    <a:pt x="7906" y="35228"/>
                    <a:pt x="7606" y="31792"/>
                  </a:cubicBezTo>
                  <a:cubicBezTo>
                    <a:pt x="7239" y="28357"/>
                    <a:pt x="6372" y="25021"/>
                    <a:pt x="5538" y="21685"/>
                  </a:cubicBezTo>
                  <a:cubicBezTo>
                    <a:pt x="4704" y="18316"/>
                    <a:pt x="3870" y="14880"/>
                    <a:pt x="3036" y="11478"/>
                  </a:cubicBezTo>
                  <a:cubicBezTo>
                    <a:pt x="2202" y="8076"/>
                    <a:pt x="1301" y="4673"/>
                    <a:pt x="434" y="1304"/>
                  </a:cubicBezTo>
                  <a:lnTo>
                    <a:pt x="101" y="36"/>
                  </a:lnTo>
                  <a:cubicBezTo>
                    <a:pt x="101" y="11"/>
                    <a:pt x="86" y="0"/>
                    <a:pt x="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 name="Google Shape;1190;p45"/>
            <p:cNvSpPr/>
            <p:nvPr/>
          </p:nvSpPr>
          <p:spPr>
            <a:xfrm>
              <a:off x="2189225" y="4022500"/>
              <a:ext cx="566275" cy="505850"/>
            </a:xfrm>
            <a:custGeom>
              <a:rect b="b" l="l" r="r" t="t"/>
              <a:pathLst>
                <a:path extrusionOk="0" h="20234" w="22651">
                  <a:moveTo>
                    <a:pt x="68" y="0"/>
                  </a:moveTo>
                  <a:cubicBezTo>
                    <a:pt x="68" y="0"/>
                    <a:pt x="1" y="5471"/>
                    <a:pt x="34" y="10641"/>
                  </a:cubicBezTo>
                  <a:cubicBezTo>
                    <a:pt x="34" y="11442"/>
                    <a:pt x="34" y="12242"/>
                    <a:pt x="34" y="13009"/>
                  </a:cubicBezTo>
                  <a:cubicBezTo>
                    <a:pt x="101" y="16512"/>
                    <a:pt x="234" y="19414"/>
                    <a:pt x="535" y="19614"/>
                  </a:cubicBezTo>
                  <a:cubicBezTo>
                    <a:pt x="1085" y="19989"/>
                    <a:pt x="12462" y="20233"/>
                    <a:pt x="18411" y="20233"/>
                  </a:cubicBezTo>
                  <a:cubicBezTo>
                    <a:pt x="20395" y="20233"/>
                    <a:pt x="21775" y="20206"/>
                    <a:pt x="21950" y="20148"/>
                  </a:cubicBezTo>
                  <a:cubicBezTo>
                    <a:pt x="22650" y="19914"/>
                    <a:pt x="22083" y="17946"/>
                    <a:pt x="21316" y="17312"/>
                  </a:cubicBezTo>
                  <a:cubicBezTo>
                    <a:pt x="20516" y="16679"/>
                    <a:pt x="12943" y="13143"/>
                    <a:pt x="12943" y="13143"/>
                  </a:cubicBezTo>
                  <a:lnTo>
                    <a:pt x="13010" y="10808"/>
                  </a:lnTo>
                  <a:lnTo>
                    <a:pt x="13444" y="133"/>
                  </a:lnTo>
                  <a:lnTo>
                    <a:pt x="68"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 name="Google Shape;1191;p45"/>
            <p:cNvSpPr/>
            <p:nvPr/>
          </p:nvSpPr>
          <p:spPr>
            <a:xfrm>
              <a:off x="2190075" y="4288500"/>
              <a:ext cx="565425" cy="239850"/>
            </a:xfrm>
            <a:custGeom>
              <a:rect b="b" l="l" r="r" t="t"/>
              <a:pathLst>
                <a:path extrusionOk="0" h="9594" w="22617">
                  <a:moveTo>
                    <a:pt x="0" y="1"/>
                  </a:moveTo>
                  <a:lnTo>
                    <a:pt x="0" y="1"/>
                  </a:lnTo>
                  <a:cubicBezTo>
                    <a:pt x="34" y="4504"/>
                    <a:pt x="134" y="8741"/>
                    <a:pt x="501" y="8974"/>
                  </a:cubicBezTo>
                  <a:cubicBezTo>
                    <a:pt x="1051" y="9349"/>
                    <a:pt x="12428" y="9593"/>
                    <a:pt x="18377" y="9593"/>
                  </a:cubicBezTo>
                  <a:cubicBezTo>
                    <a:pt x="20361" y="9593"/>
                    <a:pt x="21741" y="9566"/>
                    <a:pt x="21916" y="9508"/>
                  </a:cubicBezTo>
                  <a:cubicBezTo>
                    <a:pt x="22616" y="9274"/>
                    <a:pt x="22049" y="7306"/>
                    <a:pt x="21282" y="6672"/>
                  </a:cubicBezTo>
                  <a:cubicBezTo>
                    <a:pt x="20482" y="6005"/>
                    <a:pt x="12909" y="2503"/>
                    <a:pt x="12909" y="2503"/>
                  </a:cubicBezTo>
                  <a:lnTo>
                    <a:pt x="12976" y="134"/>
                  </a:lnTo>
                  <a:lnTo>
                    <a:pt x="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 name="Google Shape;1192;p45"/>
            <p:cNvSpPr/>
            <p:nvPr/>
          </p:nvSpPr>
          <p:spPr>
            <a:xfrm>
              <a:off x="2190075" y="4347725"/>
              <a:ext cx="565425" cy="180625"/>
            </a:xfrm>
            <a:custGeom>
              <a:rect b="b" l="l" r="r" t="t"/>
              <a:pathLst>
                <a:path extrusionOk="0" h="7225" w="22617">
                  <a:moveTo>
                    <a:pt x="0" y="0"/>
                  </a:moveTo>
                  <a:lnTo>
                    <a:pt x="0" y="0"/>
                  </a:lnTo>
                  <a:cubicBezTo>
                    <a:pt x="67" y="3503"/>
                    <a:pt x="200" y="6405"/>
                    <a:pt x="501" y="6605"/>
                  </a:cubicBezTo>
                  <a:cubicBezTo>
                    <a:pt x="1051" y="6980"/>
                    <a:pt x="12428" y="7224"/>
                    <a:pt x="18377" y="7224"/>
                  </a:cubicBezTo>
                  <a:cubicBezTo>
                    <a:pt x="20361" y="7224"/>
                    <a:pt x="21741" y="7197"/>
                    <a:pt x="21916" y="7139"/>
                  </a:cubicBezTo>
                  <a:cubicBezTo>
                    <a:pt x="22616" y="6905"/>
                    <a:pt x="22049" y="4937"/>
                    <a:pt x="21282" y="4303"/>
                  </a:cubicBezTo>
                  <a:cubicBezTo>
                    <a:pt x="20482" y="3636"/>
                    <a:pt x="12909" y="134"/>
                    <a:pt x="12909" y="134"/>
                  </a:cubicBezTo>
                  <a:lnTo>
                    <a:pt x="0" y="0"/>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 name="Google Shape;1193;p45"/>
            <p:cNvSpPr/>
            <p:nvPr/>
          </p:nvSpPr>
          <p:spPr>
            <a:xfrm>
              <a:off x="2226750" y="4500075"/>
              <a:ext cx="506175" cy="7475"/>
            </a:xfrm>
            <a:custGeom>
              <a:rect b="b" l="l" r="r" t="t"/>
              <a:pathLst>
                <a:path extrusionOk="0" h="299" w="20247">
                  <a:moveTo>
                    <a:pt x="3706" y="0"/>
                  </a:moveTo>
                  <a:cubicBezTo>
                    <a:pt x="2089" y="0"/>
                    <a:pt x="768" y="13"/>
                    <a:pt x="1" y="44"/>
                  </a:cubicBezTo>
                  <a:cubicBezTo>
                    <a:pt x="2614" y="202"/>
                    <a:pt x="11639" y="298"/>
                    <a:pt x="16945" y="298"/>
                  </a:cubicBezTo>
                  <a:cubicBezTo>
                    <a:pt x="18345" y="298"/>
                    <a:pt x="19486" y="291"/>
                    <a:pt x="20182" y="278"/>
                  </a:cubicBezTo>
                  <a:cubicBezTo>
                    <a:pt x="20195" y="284"/>
                    <a:pt x="20206" y="287"/>
                    <a:pt x="20214" y="287"/>
                  </a:cubicBezTo>
                  <a:cubicBezTo>
                    <a:pt x="20246" y="287"/>
                    <a:pt x="20235" y="244"/>
                    <a:pt x="20182" y="244"/>
                  </a:cubicBezTo>
                  <a:cubicBezTo>
                    <a:pt x="17622" y="142"/>
                    <a:pt x="9047" y="0"/>
                    <a:pt x="37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 name="Google Shape;1194;p45"/>
            <p:cNvSpPr/>
            <p:nvPr/>
          </p:nvSpPr>
          <p:spPr>
            <a:xfrm>
              <a:off x="2620375" y="4436050"/>
              <a:ext cx="70075" cy="64675"/>
            </a:xfrm>
            <a:custGeom>
              <a:rect b="b" l="l" r="r" t="t"/>
              <a:pathLst>
                <a:path extrusionOk="0" h="2587" w="2803">
                  <a:moveTo>
                    <a:pt x="2658" y="1"/>
                  </a:moveTo>
                  <a:cubicBezTo>
                    <a:pt x="1962" y="1"/>
                    <a:pt x="1275" y="297"/>
                    <a:pt x="768" y="804"/>
                  </a:cubicBezTo>
                  <a:cubicBezTo>
                    <a:pt x="301" y="1271"/>
                    <a:pt x="1" y="1905"/>
                    <a:pt x="1" y="2572"/>
                  </a:cubicBezTo>
                  <a:cubicBezTo>
                    <a:pt x="1" y="2572"/>
                    <a:pt x="15" y="2587"/>
                    <a:pt x="25" y="2587"/>
                  </a:cubicBezTo>
                  <a:cubicBezTo>
                    <a:pt x="30" y="2587"/>
                    <a:pt x="34" y="2583"/>
                    <a:pt x="34" y="2572"/>
                  </a:cubicBezTo>
                  <a:cubicBezTo>
                    <a:pt x="301" y="1204"/>
                    <a:pt x="1402" y="170"/>
                    <a:pt x="2769" y="37"/>
                  </a:cubicBezTo>
                  <a:cubicBezTo>
                    <a:pt x="2803" y="37"/>
                    <a:pt x="2803" y="3"/>
                    <a:pt x="2769" y="3"/>
                  </a:cubicBezTo>
                  <a:cubicBezTo>
                    <a:pt x="2732" y="2"/>
                    <a:pt x="2695" y="1"/>
                    <a:pt x="265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 name="Google Shape;1195;p45"/>
            <p:cNvSpPr/>
            <p:nvPr/>
          </p:nvSpPr>
          <p:spPr>
            <a:xfrm>
              <a:off x="2450425" y="4359350"/>
              <a:ext cx="97425" cy="39500"/>
            </a:xfrm>
            <a:custGeom>
              <a:rect b="b" l="l" r="r" t="t"/>
              <a:pathLst>
                <a:path extrusionOk="0" h="1580" w="3897">
                  <a:moveTo>
                    <a:pt x="3629" y="1"/>
                  </a:moveTo>
                  <a:cubicBezTo>
                    <a:pt x="2325" y="1"/>
                    <a:pt x="833" y="471"/>
                    <a:pt x="27" y="1503"/>
                  </a:cubicBezTo>
                  <a:cubicBezTo>
                    <a:pt x="0" y="1530"/>
                    <a:pt x="39" y="1579"/>
                    <a:pt x="72" y="1579"/>
                  </a:cubicBezTo>
                  <a:cubicBezTo>
                    <a:pt x="80" y="1579"/>
                    <a:pt x="87" y="1577"/>
                    <a:pt x="94" y="1570"/>
                  </a:cubicBezTo>
                  <a:cubicBezTo>
                    <a:pt x="1261" y="970"/>
                    <a:pt x="2495" y="503"/>
                    <a:pt x="3796" y="169"/>
                  </a:cubicBezTo>
                  <a:cubicBezTo>
                    <a:pt x="3896" y="169"/>
                    <a:pt x="3896" y="2"/>
                    <a:pt x="3763" y="2"/>
                  </a:cubicBezTo>
                  <a:cubicBezTo>
                    <a:pt x="3719" y="1"/>
                    <a:pt x="3674" y="1"/>
                    <a:pt x="362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 name="Google Shape;1196;p45"/>
            <p:cNvSpPr/>
            <p:nvPr/>
          </p:nvSpPr>
          <p:spPr>
            <a:xfrm>
              <a:off x="2476100" y="4370125"/>
              <a:ext cx="97375" cy="39325"/>
            </a:xfrm>
            <a:custGeom>
              <a:rect b="b" l="l" r="r" t="t"/>
              <a:pathLst>
                <a:path extrusionOk="0" h="1573" w="3895">
                  <a:moveTo>
                    <a:pt x="3795" y="1"/>
                  </a:moveTo>
                  <a:cubicBezTo>
                    <a:pt x="3788" y="1"/>
                    <a:pt x="3779" y="2"/>
                    <a:pt x="3770" y="5"/>
                  </a:cubicBezTo>
                  <a:cubicBezTo>
                    <a:pt x="3723" y="4"/>
                    <a:pt x="3675" y="3"/>
                    <a:pt x="3627" y="3"/>
                  </a:cubicBezTo>
                  <a:cubicBezTo>
                    <a:pt x="2326" y="3"/>
                    <a:pt x="838" y="444"/>
                    <a:pt x="34" y="1506"/>
                  </a:cubicBezTo>
                  <a:cubicBezTo>
                    <a:pt x="1" y="1539"/>
                    <a:pt x="34" y="1573"/>
                    <a:pt x="101" y="1573"/>
                  </a:cubicBezTo>
                  <a:cubicBezTo>
                    <a:pt x="1268" y="972"/>
                    <a:pt x="2503" y="505"/>
                    <a:pt x="3803" y="172"/>
                  </a:cubicBezTo>
                  <a:cubicBezTo>
                    <a:pt x="3895" y="141"/>
                    <a:pt x="3875" y="1"/>
                    <a:pt x="379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 name="Google Shape;1197;p45"/>
            <p:cNvSpPr/>
            <p:nvPr/>
          </p:nvSpPr>
          <p:spPr>
            <a:xfrm>
              <a:off x="2502125" y="4380200"/>
              <a:ext cx="97425" cy="39500"/>
            </a:xfrm>
            <a:custGeom>
              <a:rect b="b" l="l" r="r" t="t"/>
              <a:pathLst>
                <a:path extrusionOk="0" h="1580" w="3897">
                  <a:moveTo>
                    <a:pt x="3629" y="1"/>
                  </a:moveTo>
                  <a:cubicBezTo>
                    <a:pt x="2326" y="1"/>
                    <a:pt x="833" y="471"/>
                    <a:pt x="27" y="1503"/>
                  </a:cubicBezTo>
                  <a:cubicBezTo>
                    <a:pt x="0" y="1530"/>
                    <a:pt x="17" y="1579"/>
                    <a:pt x="60" y="1579"/>
                  </a:cubicBezTo>
                  <a:cubicBezTo>
                    <a:pt x="70" y="1579"/>
                    <a:pt x="81" y="1576"/>
                    <a:pt x="94" y="1570"/>
                  </a:cubicBezTo>
                  <a:cubicBezTo>
                    <a:pt x="1261" y="970"/>
                    <a:pt x="2496" y="503"/>
                    <a:pt x="3763" y="169"/>
                  </a:cubicBezTo>
                  <a:cubicBezTo>
                    <a:pt x="3897" y="169"/>
                    <a:pt x="3863" y="2"/>
                    <a:pt x="3763" y="2"/>
                  </a:cubicBezTo>
                  <a:cubicBezTo>
                    <a:pt x="3719" y="1"/>
                    <a:pt x="3674" y="1"/>
                    <a:pt x="362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 name="Google Shape;1198;p45"/>
            <p:cNvSpPr/>
            <p:nvPr/>
          </p:nvSpPr>
          <p:spPr>
            <a:xfrm>
              <a:off x="2526975" y="4390975"/>
              <a:ext cx="98125" cy="39325"/>
            </a:xfrm>
            <a:custGeom>
              <a:rect b="b" l="l" r="r" t="t"/>
              <a:pathLst>
                <a:path extrusionOk="0" h="1573" w="3925">
                  <a:moveTo>
                    <a:pt x="3829" y="1"/>
                  </a:moveTo>
                  <a:cubicBezTo>
                    <a:pt x="3821" y="1"/>
                    <a:pt x="3812" y="2"/>
                    <a:pt x="3803" y="5"/>
                  </a:cubicBezTo>
                  <a:cubicBezTo>
                    <a:pt x="3756" y="4"/>
                    <a:pt x="3708" y="3"/>
                    <a:pt x="3660" y="3"/>
                  </a:cubicBezTo>
                  <a:cubicBezTo>
                    <a:pt x="2356" y="3"/>
                    <a:pt x="838" y="444"/>
                    <a:pt x="34" y="1506"/>
                  </a:cubicBezTo>
                  <a:cubicBezTo>
                    <a:pt x="1" y="1539"/>
                    <a:pt x="67" y="1573"/>
                    <a:pt x="101" y="1573"/>
                  </a:cubicBezTo>
                  <a:cubicBezTo>
                    <a:pt x="1301" y="972"/>
                    <a:pt x="2536" y="505"/>
                    <a:pt x="3803" y="172"/>
                  </a:cubicBezTo>
                  <a:cubicBezTo>
                    <a:pt x="3925" y="141"/>
                    <a:pt x="3908" y="1"/>
                    <a:pt x="382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 name="Google Shape;1199;p45"/>
            <p:cNvSpPr/>
            <p:nvPr/>
          </p:nvSpPr>
          <p:spPr>
            <a:xfrm>
              <a:off x="2210925" y="4421950"/>
              <a:ext cx="75650" cy="58400"/>
            </a:xfrm>
            <a:custGeom>
              <a:rect b="b" l="l" r="r" t="t"/>
              <a:pathLst>
                <a:path extrusionOk="0" h="2336" w="3026">
                  <a:moveTo>
                    <a:pt x="1535" y="0"/>
                  </a:moveTo>
                  <a:cubicBezTo>
                    <a:pt x="34" y="0"/>
                    <a:pt x="0" y="2335"/>
                    <a:pt x="1501" y="2335"/>
                  </a:cubicBezTo>
                  <a:cubicBezTo>
                    <a:pt x="1512" y="2335"/>
                    <a:pt x="1522" y="2335"/>
                    <a:pt x="1533" y="2335"/>
                  </a:cubicBezTo>
                  <a:cubicBezTo>
                    <a:pt x="3003" y="2335"/>
                    <a:pt x="3025" y="33"/>
                    <a:pt x="15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 name="Google Shape;1200;p45"/>
            <p:cNvSpPr/>
            <p:nvPr/>
          </p:nvSpPr>
          <p:spPr>
            <a:xfrm>
              <a:off x="2501950" y="4264150"/>
              <a:ext cx="95925" cy="109275"/>
            </a:xfrm>
            <a:custGeom>
              <a:rect b="b" l="l" r="r" t="t"/>
              <a:pathLst>
                <a:path extrusionOk="0" h="4371" w="3837">
                  <a:moveTo>
                    <a:pt x="2659" y="370"/>
                  </a:moveTo>
                  <a:cubicBezTo>
                    <a:pt x="2923" y="370"/>
                    <a:pt x="3132" y="560"/>
                    <a:pt x="3170" y="1108"/>
                  </a:cubicBezTo>
                  <a:cubicBezTo>
                    <a:pt x="3203" y="1909"/>
                    <a:pt x="2069" y="2676"/>
                    <a:pt x="1535" y="3076"/>
                  </a:cubicBezTo>
                  <a:cubicBezTo>
                    <a:pt x="1068" y="3410"/>
                    <a:pt x="601" y="3710"/>
                    <a:pt x="134" y="4077"/>
                  </a:cubicBezTo>
                  <a:cubicBezTo>
                    <a:pt x="368" y="3377"/>
                    <a:pt x="635" y="2743"/>
                    <a:pt x="935" y="2076"/>
                  </a:cubicBezTo>
                  <a:cubicBezTo>
                    <a:pt x="1068" y="1776"/>
                    <a:pt x="1235" y="1475"/>
                    <a:pt x="1435" y="1175"/>
                  </a:cubicBezTo>
                  <a:cubicBezTo>
                    <a:pt x="1623" y="904"/>
                    <a:pt x="2217" y="370"/>
                    <a:pt x="2659" y="370"/>
                  </a:cubicBezTo>
                  <a:close/>
                  <a:moveTo>
                    <a:pt x="2566" y="0"/>
                  </a:moveTo>
                  <a:cubicBezTo>
                    <a:pt x="2055" y="0"/>
                    <a:pt x="1539" y="388"/>
                    <a:pt x="1235" y="808"/>
                  </a:cubicBezTo>
                  <a:cubicBezTo>
                    <a:pt x="535" y="1809"/>
                    <a:pt x="101" y="2976"/>
                    <a:pt x="1" y="4211"/>
                  </a:cubicBezTo>
                  <a:cubicBezTo>
                    <a:pt x="1" y="4244"/>
                    <a:pt x="1" y="4244"/>
                    <a:pt x="34" y="4244"/>
                  </a:cubicBezTo>
                  <a:cubicBezTo>
                    <a:pt x="58" y="4316"/>
                    <a:pt x="117" y="4371"/>
                    <a:pt x="185" y="4371"/>
                  </a:cubicBezTo>
                  <a:cubicBezTo>
                    <a:pt x="212" y="4371"/>
                    <a:pt x="240" y="4363"/>
                    <a:pt x="268" y="4344"/>
                  </a:cubicBezTo>
                  <a:cubicBezTo>
                    <a:pt x="1235" y="3710"/>
                    <a:pt x="2369" y="3143"/>
                    <a:pt x="3103" y="2209"/>
                  </a:cubicBezTo>
                  <a:cubicBezTo>
                    <a:pt x="3503" y="1675"/>
                    <a:pt x="3837" y="808"/>
                    <a:pt x="3203" y="241"/>
                  </a:cubicBezTo>
                  <a:cubicBezTo>
                    <a:pt x="3003" y="71"/>
                    <a:pt x="2785" y="0"/>
                    <a:pt x="25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45"/>
            <p:cNvSpPr/>
            <p:nvPr/>
          </p:nvSpPr>
          <p:spPr>
            <a:xfrm>
              <a:off x="2379375" y="4322525"/>
              <a:ext cx="130950" cy="59800"/>
            </a:xfrm>
            <a:custGeom>
              <a:rect b="b" l="l" r="r" t="t"/>
              <a:pathLst>
                <a:path extrusionOk="0" h="2392" w="5238">
                  <a:moveTo>
                    <a:pt x="1694" y="408"/>
                  </a:moveTo>
                  <a:cubicBezTo>
                    <a:pt x="1858" y="408"/>
                    <a:pt x="2004" y="422"/>
                    <a:pt x="2102" y="441"/>
                  </a:cubicBezTo>
                  <a:cubicBezTo>
                    <a:pt x="2435" y="541"/>
                    <a:pt x="2769" y="641"/>
                    <a:pt x="3069" y="775"/>
                  </a:cubicBezTo>
                  <a:cubicBezTo>
                    <a:pt x="3736" y="1075"/>
                    <a:pt x="4370" y="1375"/>
                    <a:pt x="4971" y="1742"/>
                  </a:cubicBezTo>
                  <a:cubicBezTo>
                    <a:pt x="4403" y="1776"/>
                    <a:pt x="3836" y="1876"/>
                    <a:pt x="3269" y="1942"/>
                  </a:cubicBezTo>
                  <a:cubicBezTo>
                    <a:pt x="2986" y="1971"/>
                    <a:pt x="2578" y="2023"/>
                    <a:pt x="2165" y="2023"/>
                  </a:cubicBezTo>
                  <a:cubicBezTo>
                    <a:pt x="1604" y="2023"/>
                    <a:pt x="1037" y="1926"/>
                    <a:pt x="768" y="1542"/>
                  </a:cubicBezTo>
                  <a:cubicBezTo>
                    <a:pt x="44" y="630"/>
                    <a:pt x="1022" y="408"/>
                    <a:pt x="1694" y="408"/>
                  </a:cubicBezTo>
                  <a:close/>
                  <a:moveTo>
                    <a:pt x="1533" y="0"/>
                  </a:moveTo>
                  <a:cubicBezTo>
                    <a:pt x="911" y="0"/>
                    <a:pt x="241" y="250"/>
                    <a:pt x="134" y="975"/>
                  </a:cubicBezTo>
                  <a:cubicBezTo>
                    <a:pt x="0" y="1842"/>
                    <a:pt x="868" y="2209"/>
                    <a:pt x="1568" y="2343"/>
                  </a:cubicBezTo>
                  <a:cubicBezTo>
                    <a:pt x="1801" y="2377"/>
                    <a:pt x="2039" y="2392"/>
                    <a:pt x="2279" y="2392"/>
                  </a:cubicBezTo>
                  <a:cubicBezTo>
                    <a:pt x="3206" y="2392"/>
                    <a:pt x="4170" y="2175"/>
                    <a:pt x="5071" y="2042"/>
                  </a:cubicBezTo>
                  <a:cubicBezTo>
                    <a:pt x="5171" y="2009"/>
                    <a:pt x="5237" y="1909"/>
                    <a:pt x="5171" y="1809"/>
                  </a:cubicBezTo>
                  <a:cubicBezTo>
                    <a:pt x="5204" y="1776"/>
                    <a:pt x="5204" y="1776"/>
                    <a:pt x="5171" y="1742"/>
                  </a:cubicBezTo>
                  <a:cubicBezTo>
                    <a:pt x="4270" y="908"/>
                    <a:pt x="3169" y="308"/>
                    <a:pt x="1968" y="41"/>
                  </a:cubicBezTo>
                  <a:cubicBezTo>
                    <a:pt x="1832" y="15"/>
                    <a:pt x="1684" y="0"/>
                    <a:pt x="153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 name="Google Shape;1202;p45"/>
            <p:cNvSpPr/>
            <p:nvPr/>
          </p:nvSpPr>
          <p:spPr>
            <a:xfrm>
              <a:off x="2171725" y="2773250"/>
              <a:ext cx="612950" cy="1460250"/>
            </a:xfrm>
            <a:custGeom>
              <a:rect b="b" l="l" r="r" t="t"/>
              <a:pathLst>
                <a:path extrusionOk="0" h="58410" w="24518">
                  <a:moveTo>
                    <a:pt x="4470" y="1"/>
                  </a:moveTo>
                  <a:cubicBezTo>
                    <a:pt x="4470" y="1"/>
                    <a:pt x="1535" y="8340"/>
                    <a:pt x="3103" y="13511"/>
                  </a:cubicBezTo>
                  <a:cubicBezTo>
                    <a:pt x="3103" y="13511"/>
                    <a:pt x="2135" y="31690"/>
                    <a:pt x="1802" y="34926"/>
                  </a:cubicBezTo>
                  <a:cubicBezTo>
                    <a:pt x="1201" y="41064"/>
                    <a:pt x="0" y="58409"/>
                    <a:pt x="0" y="58409"/>
                  </a:cubicBezTo>
                  <a:lnTo>
                    <a:pt x="15345" y="58409"/>
                  </a:lnTo>
                  <a:cubicBezTo>
                    <a:pt x="15345" y="58409"/>
                    <a:pt x="16112" y="42031"/>
                    <a:pt x="16679" y="36227"/>
                  </a:cubicBezTo>
                  <a:cubicBezTo>
                    <a:pt x="17279" y="30056"/>
                    <a:pt x="18213" y="10775"/>
                    <a:pt x="18213" y="10775"/>
                  </a:cubicBezTo>
                  <a:lnTo>
                    <a:pt x="19948" y="10242"/>
                  </a:lnTo>
                  <a:cubicBezTo>
                    <a:pt x="22083" y="8874"/>
                    <a:pt x="24284" y="1902"/>
                    <a:pt x="245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 name="Google Shape;1203;p45"/>
            <p:cNvSpPr/>
            <p:nvPr/>
          </p:nvSpPr>
          <p:spPr>
            <a:xfrm>
              <a:off x="2563975" y="3022475"/>
              <a:ext cx="122775" cy="43750"/>
            </a:xfrm>
            <a:custGeom>
              <a:rect b="b" l="l" r="r" t="t"/>
              <a:pathLst>
                <a:path extrusionOk="0" h="1750" w="4911">
                  <a:moveTo>
                    <a:pt x="4758" y="0"/>
                  </a:moveTo>
                  <a:cubicBezTo>
                    <a:pt x="4747" y="0"/>
                    <a:pt x="4736" y="2"/>
                    <a:pt x="4725" y="6"/>
                  </a:cubicBezTo>
                  <a:cubicBezTo>
                    <a:pt x="3124" y="439"/>
                    <a:pt x="1556" y="1006"/>
                    <a:pt x="55" y="1674"/>
                  </a:cubicBezTo>
                  <a:cubicBezTo>
                    <a:pt x="1" y="1701"/>
                    <a:pt x="34" y="1749"/>
                    <a:pt x="67" y="1749"/>
                  </a:cubicBezTo>
                  <a:cubicBezTo>
                    <a:pt x="74" y="1749"/>
                    <a:pt x="82" y="1747"/>
                    <a:pt x="88" y="1740"/>
                  </a:cubicBezTo>
                  <a:cubicBezTo>
                    <a:pt x="1656" y="1207"/>
                    <a:pt x="3257" y="706"/>
                    <a:pt x="4792" y="139"/>
                  </a:cubicBezTo>
                  <a:cubicBezTo>
                    <a:pt x="4910" y="109"/>
                    <a:pt x="4844" y="0"/>
                    <a:pt x="475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 name="Google Shape;1204;p45"/>
            <p:cNvSpPr/>
            <p:nvPr/>
          </p:nvSpPr>
          <p:spPr>
            <a:xfrm>
              <a:off x="2602875" y="2813500"/>
              <a:ext cx="96750" cy="203425"/>
            </a:xfrm>
            <a:custGeom>
              <a:rect b="b" l="l" r="r" t="t"/>
              <a:pathLst>
                <a:path extrusionOk="0" h="8137" w="3870">
                  <a:moveTo>
                    <a:pt x="3619" y="0"/>
                  </a:moveTo>
                  <a:cubicBezTo>
                    <a:pt x="3594" y="0"/>
                    <a:pt x="3569" y="9"/>
                    <a:pt x="3569" y="25"/>
                  </a:cubicBezTo>
                  <a:cubicBezTo>
                    <a:pt x="3569" y="1393"/>
                    <a:pt x="3469" y="2761"/>
                    <a:pt x="3302" y="4095"/>
                  </a:cubicBezTo>
                  <a:cubicBezTo>
                    <a:pt x="3238" y="4705"/>
                    <a:pt x="2617" y="7912"/>
                    <a:pt x="1321" y="7912"/>
                  </a:cubicBezTo>
                  <a:cubicBezTo>
                    <a:pt x="1271" y="7912"/>
                    <a:pt x="1220" y="7908"/>
                    <a:pt x="1168" y="7898"/>
                  </a:cubicBezTo>
                  <a:cubicBezTo>
                    <a:pt x="934" y="7864"/>
                    <a:pt x="801" y="7698"/>
                    <a:pt x="767" y="7431"/>
                  </a:cubicBezTo>
                  <a:cubicBezTo>
                    <a:pt x="767" y="7064"/>
                    <a:pt x="834" y="6697"/>
                    <a:pt x="967" y="6363"/>
                  </a:cubicBezTo>
                  <a:cubicBezTo>
                    <a:pt x="1101" y="5629"/>
                    <a:pt x="1234" y="4929"/>
                    <a:pt x="1301" y="4195"/>
                  </a:cubicBezTo>
                  <a:cubicBezTo>
                    <a:pt x="1468" y="2827"/>
                    <a:pt x="1468" y="1460"/>
                    <a:pt x="1268" y="92"/>
                  </a:cubicBezTo>
                  <a:cubicBezTo>
                    <a:pt x="1268" y="75"/>
                    <a:pt x="1243" y="67"/>
                    <a:pt x="1218" y="67"/>
                  </a:cubicBezTo>
                  <a:cubicBezTo>
                    <a:pt x="1193" y="67"/>
                    <a:pt x="1168" y="75"/>
                    <a:pt x="1168" y="92"/>
                  </a:cubicBezTo>
                  <a:cubicBezTo>
                    <a:pt x="1201" y="1994"/>
                    <a:pt x="1067" y="3862"/>
                    <a:pt x="767" y="5730"/>
                  </a:cubicBezTo>
                  <a:cubicBezTo>
                    <a:pt x="567" y="6630"/>
                    <a:pt x="0" y="7998"/>
                    <a:pt x="1201" y="8131"/>
                  </a:cubicBezTo>
                  <a:cubicBezTo>
                    <a:pt x="1236" y="8135"/>
                    <a:pt x="1271" y="8137"/>
                    <a:pt x="1305" y="8137"/>
                  </a:cubicBezTo>
                  <a:cubicBezTo>
                    <a:pt x="2482" y="8137"/>
                    <a:pt x="3273" y="5979"/>
                    <a:pt x="3402" y="5396"/>
                  </a:cubicBezTo>
                  <a:cubicBezTo>
                    <a:pt x="3803" y="3628"/>
                    <a:pt x="3869" y="1827"/>
                    <a:pt x="3669" y="25"/>
                  </a:cubicBezTo>
                  <a:cubicBezTo>
                    <a:pt x="3669" y="9"/>
                    <a:pt x="3644" y="0"/>
                    <a:pt x="361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 name="Google Shape;1205;p45"/>
            <p:cNvSpPr/>
            <p:nvPr/>
          </p:nvSpPr>
          <p:spPr>
            <a:xfrm>
              <a:off x="2621200" y="3011625"/>
              <a:ext cx="20250" cy="34975"/>
            </a:xfrm>
            <a:custGeom>
              <a:rect b="b" l="l" r="r" t="t"/>
              <a:pathLst>
                <a:path extrusionOk="0" h="1399" w="810">
                  <a:moveTo>
                    <a:pt x="613" y="0"/>
                  </a:moveTo>
                  <a:cubicBezTo>
                    <a:pt x="553" y="0"/>
                    <a:pt x="493" y="22"/>
                    <a:pt x="468" y="73"/>
                  </a:cubicBezTo>
                  <a:cubicBezTo>
                    <a:pt x="334" y="306"/>
                    <a:pt x="234" y="540"/>
                    <a:pt x="134" y="807"/>
                  </a:cubicBezTo>
                  <a:cubicBezTo>
                    <a:pt x="68" y="973"/>
                    <a:pt x="1" y="1174"/>
                    <a:pt x="34" y="1374"/>
                  </a:cubicBezTo>
                  <a:cubicBezTo>
                    <a:pt x="34" y="1390"/>
                    <a:pt x="51" y="1399"/>
                    <a:pt x="68" y="1399"/>
                  </a:cubicBezTo>
                  <a:cubicBezTo>
                    <a:pt x="84" y="1399"/>
                    <a:pt x="101" y="1390"/>
                    <a:pt x="101" y="1374"/>
                  </a:cubicBezTo>
                  <a:cubicBezTo>
                    <a:pt x="268" y="1207"/>
                    <a:pt x="368" y="1007"/>
                    <a:pt x="435" y="807"/>
                  </a:cubicBezTo>
                  <a:cubicBezTo>
                    <a:pt x="535" y="573"/>
                    <a:pt x="668" y="373"/>
                    <a:pt x="768" y="140"/>
                  </a:cubicBezTo>
                  <a:cubicBezTo>
                    <a:pt x="809" y="57"/>
                    <a:pt x="710" y="0"/>
                    <a:pt x="613"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 name="Google Shape;1206;p45"/>
            <p:cNvSpPr/>
            <p:nvPr/>
          </p:nvSpPr>
          <p:spPr>
            <a:xfrm>
              <a:off x="2205075" y="4168125"/>
              <a:ext cx="332775" cy="10325"/>
            </a:xfrm>
            <a:custGeom>
              <a:rect b="b" l="l" r="r" t="t"/>
              <a:pathLst>
                <a:path extrusionOk="0" h="413" w="13311">
                  <a:moveTo>
                    <a:pt x="8198" y="1"/>
                  </a:moveTo>
                  <a:cubicBezTo>
                    <a:pt x="7678" y="1"/>
                    <a:pt x="7158" y="5"/>
                    <a:pt x="6639" y="13"/>
                  </a:cubicBezTo>
                  <a:lnTo>
                    <a:pt x="3370" y="13"/>
                  </a:lnTo>
                  <a:cubicBezTo>
                    <a:pt x="2269" y="46"/>
                    <a:pt x="1135" y="113"/>
                    <a:pt x="34" y="146"/>
                  </a:cubicBezTo>
                  <a:cubicBezTo>
                    <a:pt x="1" y="146"/>
                    <a:pt x="1" y="213"/>
                    <a:pt x="34" y="213"/>
                  </a:cubicBezTo>
                  <a:cubicBezTo>
                    <a:pt x="1135" y="279"/>
                    <a:pt x="2236" y="346"/>
                    <a:pt x="3370" y="379"/>
                  </a:cubicBezTo>
                  <a:cubicBezTo>
                    <a:pt x="4471" y="379"/>
                    <a:pt x="5538" y="413"/>
                    <a:pt x="6639" y="413"/>
                  </a:cubicBezTo>
                  <a:cubicBezTo>
                    <a:pt x="8840" y="413"/>
                    <a:pt x="11042" y="413"/>
                    <a:pt x="13243" y="279"/>
                  </a:cubicBezTo>
                  <a:cubicBezTo>
                    <a:pt x="13310" y="246"/>
                    <a:pt x="13310" y="179"/>
                    <a:pt x="13243" y="146"/>
                  </a:cubicBezTo>
                  <a:cubicBezTo>
                    <a:pt x="11562" y="44"/>
                    <a:pt x="9880" y="1"/>
                    <a:pt x="819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 name="Google Shape;1207;p45"/>
            <p:cNvSpPr/>
            <p:nvPr/>
          </p:nvSpPr>
          <p:spPr>
            <a:xfrm>
              <a:off x="2597850" y="3049800"/>
              <a:ext cx="30900" cy="507175"/>
            </a:xfrm>
            <a:custGeom>
              <a:rect b="b" l="l" r="r" t="t"/>
              <a:pathLst>
                <a:path extrusionOk="0" h="20287" w="1236">
                  <a:moveTo>
                    <a:pt x="1178" y="0"/>
                  </a:moveTo>
                  <a:cubicBezTo>
                    <a:pt x="1155" y="0"/>
                    <a:pt x="1135" y="17"/>
                    <a:pt x="1135" y="47"/>
                  </a:cubicBezTo>
                  <a:cubicBezTo>
                    <a:pt x="735" y="5317"/>
                    <a:pt x="401" y="10554"/>
                    <a:pt x="134" y="15825"/>
                  </a:cubicBezTo>
                  <a:cubicBezTo>
                    <a:pt x="68" y="17293"/>
                    <a:pt x="68" y="18794"/>
                    <a:pt x="1" y="20261"/>
                  </a:cubicBezTo>
                  <a:cubicBezTo>
                    <a:pt x="1" y="20278"/>
                    <a:pt x="18" y="20286"/>
                    <a:pt x="34" y="20286"/>
                  </a:cubicBezTo>
                  <a:cubicBezTo>
                    <a:pt x="51" y="20286"/>
                    <a:pt x="68" y="20278"/>
                    <a:pt x="68" y="20261"/>
                  </a:cubicBezTo>
                  <a:cubicBezTo>
                    <a:pt x="168" y="18960"/>
                    <a:pt x="301" y="17626"/>
                    <a:pt x="401" y="16325"/>
                  </a:cubicBezTo>
                  <a:cubicBezTo>
                    <a:pt x="501" y="15024"/>
                    <a:pt x="601" y="13690"/>
                    <a:pt x="668" y="12389"/>
                  </a:cubicBezTo>
                  <a:cubicBezTo>
                    <a:pt x="835" y="9754"/>
                    <a:pt x="1002" y="7152"/>
                    <a:pt x="1068" y="4517"/>
                  </a:cubicBezTo>
                  <a:cubicBezTo>
                    <a:pt x="1135" y="3049"/>
                    <a:pt x="1202" y="1548"/>
                    <a:pt x="1235" y="80"/>
                  </a:cubicBezTo>
                  <a:cubicBezTo>
                    <a:pt x="1235" y="25"/>
                    <a:pt x="1205" y="0"/>
                    <a:pt x="1178"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 name="Google Shape;1208;p45"/>
            <p:cNvSpPr/>
            <p:nvPr/>
          </p:nvSpPr>
          <p:spPr>
            <a:xfrm>
              <a:off x="2325175" y="2799825"/>
              <a:ext cx="154300" cy="140875"/>
            </a:xfrm>
            <a:custGeom>
              <a:rect b="b" l="l" r="r" t="t"/>
              <a:pathLst>
                <a:path extrusionOk="0" h="5635" w="6172">
                  <a:moveTo>
                    <a:pt x="6145" y="0"/>
                  </a:moveTo>
                  <a:cubicBezTo>
                    <a:pt x="6127" y="0"/>
                    <a:pt x="6104" y="19"/>
                    <a:pt x="6104" y="39"/>
                  </a:cubicBezTo>
                  <a:cubicBezTo>
                    <a:pt x="5971" y="873"/>
                    <a:pt x="5771" y="1707"/>
                    <a:pt x="5537" y="2507"/>
                  </a:cubicBezTo>
                  <a:cubicBezTo>
                    <a:pt x="5337" y="3208"/>
                    <a:pt x="5137" y="3942"/>
                    <a:pt x="4470" y="4342"/>
                  </a:cubicBezTo>
                  <a:cubicBezTo>
                    <a:pt x="3231" y="5085"/>
                    <a:pt x="1792" y="5483"/>
                    <a:pt x="364" y="5483"/>
                  </a:cubicBezTo>
                  <a:cubicBezTo>
                    <a:pt x="254" y="5483"/>
                    <a:pt x="144" y="5481"/>
                    <a:pt x="33" y="5476"/>
                  </a:cubicBezTo>
                  <a:cubicBezTo>
                    <a:pt x="0" y="5476"/>
                    <a:pt x="0" y="5509"/>
                    <a:pt x="33" y="5509"/>
                  </a:cubicBezTo>
                  <a:cubicBezTo>
                    <a:pt x="434" y="5593"/>
                    <a:pt x="842" y="5634"/>
                    <a:pt x="1255" y="5634"/>
                  </a:cubicBezTo>
                  <a:cubicBezTo>
                    <a:pt x="1668" y="5634"/>
                    <a:pt x="2085" y="5593"/>
                    <a:pt x="2502" y="5509"/>
                  </a:cubicBezTo>
                  <a:cubicBezTo>
                    <a:pt x="3302" y="5409"/>
                    <a:pt x="4103" y="5142"/>
                    <a:pt x="4804" y="4675"/>
                  </a:cubicBezTo>
                  <a:cubicBezTo>
                    <a:pt x="5371" y="4208"/>
                    <a:pt x="5771" y="3508"/>
                    <a:pt x="5871" y="2774"/>
                  </a:cubicBezTo>
                  <a:cubicBezTo>
                    <a:pt x="6071" y="1873"/>
                    <a:pt x="6171" y="973"/>
                    <a:pt x="6171" y="39"/>
                  </a:cubicBezTo>
                  <a:cubicBezTo>
                    <a:pt x="6171" y="11"/>
                    <a:pt x="6159" y="0"/>
                    <a:pt x="614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 name="Google Shape;1209;p45"/>
            <p:cNvSpPr/>
            <p:nvPr/>
          </p:nvSpPr>
          <p:spPr>
            <a:xfrm>
              <a:off x="2225100" y="2805950"/>
              <a:ext cx="101750" cy="1326225"/>
            </a:xfrm>
            <a:custGeom>
              <a:rect b="b" l="l" r="r" t="t"/>
              <a:pathLst>
                <a:path extrusionOk="0" h="53049" w="4070">
                  <a:moveTo>
                    <a:pt x="3987" y="0"/>
                  </a:moveTo>
                  <a:cubicBezTo>
                    <a:pt x="3960" y="0"/>
                    <a:pt x="3936" y="19"/>
                    <a:pt x="3936" y="61"/>
                  </a:cubicBezTo>
                  <a:cubicBezTo>
                    <a:pt x="3102" y="3296"/>
                    <a:pt x="2269" y="6599"/>
                    <a:pt x="2669" y="9968"/>
                  </a:cubicBezTo>
                  <a:cubicBezTo>
                    <a:pt x="2769" y="10802"/>
                    <a:pt x="2969" y="11602"/>
                    <a:pt x="3136" y="12403"/>
                  </a:cubicBezTo>
                  <a:cubicBezTo>
                    <a:pt x="3303" y="13270"/>
                    <a:pt x="3303" y="14137"/>
                    <a:pt x="3236" y="15038"/>
                  </a:cubicBezTo>
                  <a:cubicBezTo>
                    <a:pt x="3069" y="16773"/>
                    <a:pt x="2902" y="18540"/>
                    <a:pt x="2769" y="20275"/>
                  </a:cubicBezTo>
                  <a:cubicBezTo>
                    <a:pt x="2135" y="27247"/>
                    <a:pt x="1501" y="34252"/>
                    <a:pt x="934" y="41223"/>
                  </a:cubicBezTo>
                  <a:cubicBezTo>
                    <a:pt x="601" y="45160"/>
                    <a:pt x="267" y="49062"/>
                    <a:pt x="0" y="52998"/>
                  </a:cubicBezTo>
                  <a:cubicBezTo>
                    <a:pt x="0" y="53032"/>
                    <a:pt x="25" y="53049"/>
                    <a:pt x="50" y="53049"/>
                  </a:cubicBezTo>
                  <a:cubicBezTo>
                    <a:pt x="75" y="53049"/>
                    <a:pt x="100" y="53032"/>
                    <a:pt x="100" y="52998"/>
                  </a:cubicBezTo>
                  <a:cubicBezTo>
                    <a:pt x="868" y="46027"/>
                    <a:pt x="1435" y="39055"/>
                    <a:pt x="2035" y="32050"/>
                  </a:cubicBezTo>
                  <a:cubicBezTo>
                    <a:pt x="2335" y="28581"/>
                    <a:pt x="2635" y="25112"/>
                    <a:pt x="2936" y="21643"/>
                  </a:cubicBezTo>
                  <a:cubicBezTo>
                    <a:pt x="3069" y="19875"/>
                    <a:pt x="3236" y="18140"/>
                    <a:pt x="3403" y="16372"/>
                  </a:cubicBezTo>
                  <a:cubicBezTo>
                    <a:pt x="3469" y="15505"/>
                    <a:pt x="3569" y="14638"/>
                    <a:pt x="3569" y="13770"/>
                  </a:cubicBezTo>
                  <a:cubicBezTo>
                    <a:pt x="3536" y="12970"/>
                    <a:pt x="3403" y="12169"/>
                    <a:pt x="3203" y="11402"/>
                  </a:cubicBezTo>
                  <a:cubicBezTo>
                    <a:pt x="2335" y="7666"/>
                    <a:pt x="3236" y="3763"/>
                    <a:pt x="4070" y="94"/>
                  </a:cubicBezTo>
                  <a:cubicBezTo>
                    <a:pt x="4070" y="36"/>
                    <a:pt x="4025" y="0"/>
                    <a:pt x="398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 name="Google Shape;1210;p45"/>
            <p:cNvSpPr/>
            <p:nvPr/>
          </p:nvSpPr>
          <p:spPr>
            <a:xfrm>
              <a:off x="2530000" y="2211225"/>
              <a:ext cx="786875" cy="450325"/>
            </a:xfrm>
            <a:custGeom>
              <a:rect b="b" l="l" r="r" t="t"/>
              <a:pathLst>
                <a:path extrusionOk="0" h="18013" w="31475">
                  <a:moveTo>
                    <a:pt x="1935" y="0"/>
                  </a:moveTo>
                  <a:cubicBezTo>
                    <a:pt x="1" y="0"/>
                    <a:pt x="2178" y="3837"/>
                    <a:pt x="3048" y="5170"/>
                  </a:cubicBezTo>
                  <a:cubicBezTo>
                    <a:pt x="4983" y="8238"/>
                    <a:pt x="12255" y="17912"/>
                    <a:pt x="15891" y="18012"/>
                  </a:cubicBezTo>
                  <a:cubicBezTo>
                    <a:pt x="15908" y="18013"/>
                    <a:pt x="15924" y="18013"/>
                    <a:pt x="15942" y="18013"/>
                  </a:cubicBezTo>
                  <a:cubicBezTo>
                    <a:pt x="18411" y="18013"/>
                    <a:pt x="29177" y="13332"/>
                    <a:pt x="30635" y="11941"/>
                  </a:cubicBezTo>
                  <a:cubicBezTo>
                    <a:pt x="31474" y="11134"/>
                    <a:pt x="27720" y="4045"/>
                    <a:pt x="26419" y="4045"/>
                  </a:cubicBezTo>
                  <a:cubicBezTo>
                    <a:pt x="26376" y="4045"/>
                    <a:pt x="26336" y="4053"/>
                    <a:pt x="26298" y="4069"/>
                  </a:cubicBezTo>
                  <a:cubicBezTo>
                    <a:pt x="25111" y="4563"/>
                    <a:pt x="17210" y="8774"/>
                    <a:pt x="16094" y="8774"/>
                  </a:cubicBezTo>
                  <a:cubicBezTo>
                    <a:pt x="16081" y="8774"/>
                    <a:pt x="16069" y="8773"/>
                    <a:pt x="16058" y="8772"/>
                  </a:cubicBezTo>
                  <a:cubicBezTo>
                    <a:pt x="15124" y="8672"/>
                    <a:pt x="6885" y="2134"/>
                    <a:pt x="3949" y="666"/>
                  </a:cubicBezTo>
                  <a:cubicBezTo>
                    <a:pt x="3024" y="198"/>
                    <a:pt x="2374" y="0"/>
                    <a:pt x="19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 name="Google Shape;1211;p45"/>
            <p:cNvSpPr/>
            <p:nvPr/>
          </p:nvSpPr>
          <p:spPr>
            <a:xfrm>
              <a:off x="2527750" y="2198225"/>
              <a:ext cx="329475" cy="329050"/>
            </a:xfrm>
            <a:custGeom>
              <a:rect b="b" l="l" r="r" t="t"/>
              <a:pathLst>
                <a:path extrusionOk="0" h="13162" w="13179">
                  <a:moveTo>
                    <a:pt x="1589" y="0"/>
                  </a:moveTo>
                  <a:cubicBezTo>
                    <a:pt x="1" y="0"/>
                    <a:pt x="30" y="1948"/>
                    <a:pt x="1704" y="4822"/>
                  </a:cubicBezTo>
                  <a:cubicBezTo>
                    <a:pt x="3439" y="7724"/>
                    <a:pt x="5373" y="10493"/>
                    <a:pt x="7475" y="13162"/>
                  </a:cubicBezTo>
                  <a:lnTo>
                    <a:pt x="12378" y="7524"/>
                  </a:lnTo>
                  <a:lnTo>
                    <a:pt x="13179" y="6624"/>
                  </a:lnTo>
                  <a:lnTo>
                    <a:pt x="4873" y="1320"/>
                  </a:lnTo>
                  <a:cubicBezTo>
                    <a:pt x="3605" y="486"/>
                    <a:pt x="2605" y="86"/>
                    <a:pt x="1871" y="19"/>
                  </a:cubicBezTo>
                  <a:cubicBezTo>
                    <a:pt x="1772" y="6"/>
                    <a:pt x="1678" y="0"/>
                    <a:pt x="158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 name="Google Shape;1212;p45"/>
            <p:cNvSpPr/>
            <p:nvPr/>
          </p:nvSpPr>
          <p:spPr>
            <a:xfrm>
              <a:off x="2704600" y="2351575"/>
              <a:ext cx="121100" cy="144375"/>
            </a:xfrm>
            <a:custGeom>
              <a:rect b="b" l="l" r="r" t="t"/>
              <a:pathLst>
                <a:path extrusionOk="0" h="5775" w="4844">
                  <a:moveTo>
                    <a:pt x="4817" y="1"/>
                  </a:moveTo>
                  <a:cubicBezTo>
                    <a:pt x="4804" y="1"/>
                    <a:pt x="4784" y="9"/>
                    <a:pt x="4771" y="23"/>
                  </a:cubicBezTo>
                  <a:cubicBezTo>
                    <a:pt x="4003" y="823"/>
                    <a:pt x="768" y="4759"/>
                    <a:pt x="1" y="5760"/>
                  </a:cubicBezTo>
                  <a:cubicBezTo>
                    <a:pt x="1" y="5760"/>
                    <a:pt x="15" y="5775"/>
                    <a:pt x="35" y="5775"/>
                  </a:cubicBezTo>
                  <a:cubicBezTo>
                    <a:pt x="45" y="5775"/>
                    <a:pt x="56" y="5771"/>
                    <a:pt x="67" y="5760"/>
                  </a:cubicBezTo>
                  <a:cubicBezTo>
                    <a:pt x="1735" y="3959"/>
                    <a:pt x="3336" y="2057"/>
                    <a:pt x="4804" y="56"/>
                  </a:cubicBezTo>
                  <a:cubicBezTo>
                    <a:pt x="4843" y="17"/>
                    <a:pt x="4836" y="1"/>
                    <a:pt x="4817"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45"/>
            <p:cNvSpPr/>
            <p:nvPr/>
          </p:nvSpPr>
          <p:spPr>
            <a:xfrm>
              <a:off x="3153250" y="2206775"/>
              <a:ext cx="351950" cy="314675"/>
            </a:xfrm>
            <a:custGeom>
              <a:rect b="b" l="l" r="r" t="t"/>
              <a:pathLst>
                <a:path extrusionOk="0" h="12587" w="14078">
                  <a:moveTo>
                    <a:pt x="8514" y="0"/>
                  </a:moveTo>
                  <a:cubicBezTo>
                    <a:pt x="7558" y="0"/>
                    <a:pt x="6424" y="2179"/>
                    <a:pt x="5405" y="3013"/>
                  </a:cubicBezTo>
                  <a:cubicBezTo>
                    <a:pt x="5171" y="3213"/>
                    <a:pt x="1" y="6715"/>
                    <a:pt x="1" y="6715"/>
                  </a:cubicBezTo>
                  <a:lnTo>
                    <a:pt x="4871" y="12586"/>
                  </a:lnTo>
                  <a:cubicBezTo>
                    <a:pt x="5772" y="12152"/>
                    <a:pt x="9641" y="9917"/>
                    <a:pt x="10575" y="9050"/>
                  </a:cubicBezTo>
                  <a:cubicBezTo>
                    <a:pt x="11542" y="8183"/>
                    <a:pt x="14077" y="5481"/>
                    <a:pt x="13477" y="4680"/>
                  </a:cubicBezTo>
                  <a:cubicBezTo>
                    <a:pt x="13265" y="4398"/>
                    <a:pt x="13028" y="4306"/>
                    <a:pt x="12810" y="4306"/>
                  </a:cubicBezTo>
                  <a:cubicBezTo>
                    <a:pt x="12411" y="4306"/>
                    <a:pt x="12076" y="4614"/>
                    <a:pt x="12076" y="4614"/>
                  </a:cubicBezTo>
                  <a:cubicBezTo>
                    <a:pt x="12076" y="4614"/>
                    <a:pt x="13077" y="3213"/>
                    <a:pt x="12310" y="2579"/>
                  </a:cubicBezTo>
                  <a:cubicBezTo>
                    <a:pt x="12179" y="2476"/>
                    <a:pt x="12027" y="2435"/>
                    <a:pt x="11866" y="2435"/>
                  </a:cubicBezTo>
                  <a:cubicBezTo>
                    <a:pt x="11245" y="2435"/>
                    <a:pt x="10508" y="3046"/>
                    <a:pt x="10508" y="3046"/>
                  </a:cubicBezTo>
                  <a:cubicBezTo>
                    <a:pt x="10508" y="3046"/>
                    <a:pt x="11509" y="1445"/>
                    <a:pt x="10642" y="911"/>
                  </a:cubicBezTo>
                  <a:cubicBezTo>
                    <a:pt x="10523" y="834"/>
                    <a:pt x="10399" y="801"/>
                    <a:pt x="10274" y="801"/>
                  </a:cubicBezTo>
                  <a:cubicBezTo>
                    <a:pt x="9589" y="801"/>
                    <a:pt x="8874" y="1778"/>
                    <a:pt x="8874" y="1778"/>
                  </a:cubicBezTo>
                  <a:cubicBezTo>
                    <a:pt x="8874" y="1778"/>
                    <a:pt x="9574" y="344"/>
                    <a:pt x="8740" y="44"/>
                  </a:cubicBezTo>
                  <a:cubicBezTo>
                    <a:pt x="8666" y="14"/>
                    <a:pt x="8591" y="0"/>
                    <a:pt x="851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45"/>
            <p:cNvSpPr/>
            <p:nvPr/>
          </p:nvSpPr>
          <p:spPr>
            <a:xfrm>
              <a:off x="3290025" y="2248050"/>
              <a:ext cx="86875" cy="90750"/>
            </a:xfrm>
            <a:custGeom>
              <a:rect b="b" l="l" r="r" t="t"/>
              <a:pathLst>
                <a:path extrusionOk="0" h="3630" w="3475">
                  <a:moveTo>
                    <a:pt x="3443" y="0"/>
                  </a:moveTo>
                  <a:cubicBezTo>
                    <a:pt x="3425" y="0"/>
                    <a:pt x="3397" y="19"/>
                    <a:pt x="3369" y="61"/>
                  </a:cubicBezTo>
                  <a:cubicBezTo>
                    <a:pt x="2269" y="1829"/>
                    <a:pt x="1768" y="2529"/>
                    <a:pt x="34" y="3563"/>
                  </a:cubicBezTo>
                  <a:cubicBezTo>
                    <a:pt x="0" y="3563"/>
                    <a:pt x="34" y="3630"/>
                    <a:pt x="67" y="3630"/>
                  </a:cubicBezTo>
                  <a:cubicBezTo>
                    <a:pt x="1835" y="2729"/>
                    <a:pt x="2469" y="1962"/>
                    <a:pt x="3436" y="94"/>
                  </a:cubicBezTo>
                  <a:cubicBezTo>
                    <a:pt x="3475" y="36"/>
                    <a:pt x="3469" y="0"/>
                    <a:pt x="344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45"/>
            <p:cNvSpPr/>
            <p:nvPr/>
          </p:nvSpPr>
          <p:spPr>
            <a:xfrm>
              <a:off x="3325050" y="2281325"/>
              <a:ext cx="92200" cy="94400"/>
            </a:xfrm>
            <a:custGeom>
              <a:rect b="b" l="l" r="r" t="t"/>
              <a:pathLst>
                <a:path extrusionOk="0" h="3776" w="3688">
                  <a:moveTo>
                    <a:pt x="3670" y="1"/>
                  </a:moveTo>
                  <a:cubicBezTo>
                    <a:pt x="3656" y="1"/>
                    <a:pt x="3633" y="19"/>
                    <a:pt x="3603" y="64"/>
                  </a:cubicBezTo>
                  <a:cubicBezTo>
                    <a:pt x="2502" y="1865"/>
                    <a:pt x="1735" y="2499"/>
                    <a:pt x="0" y="3733"/>
                  </a:cubicBezTo>
                  <a:cubicBezTo>
                    <a:pt x="0" y="3733"/>
                    <a:pt x="0" y="3776"/>
                    <a:pt x="17" y="3776"/>
                  </a:cubicBezTo>
                  <a:cubicBezTo>
                    <a:pt x="22" y="3776"/>
                    <a:pt x="27" y="3773"/>
                    <a:pt x="34" y="3767"/>
                  </a:cubicBezTo>
                  <a:cubicBezTo>
                    <a:pt x="1835" y="2732"/>
                    <a:pt x="2802" y="2032"/>
                    <a:pt x="3670" y="64"/>
                  </a:cubicBezTo>
                  <a:cubicBezTo>
                    <a:pt x="3688" y="27"/>
                    <a:pt x="3686" y="1"/>
                    <a:pt x="36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45"/>
            <p:cNvSpPr/>
            <p:nvPr/>
          </p:nvSpPr>
          <p:spPr>
            <a:xfrm>
              <a:off x="3356725" y="2322250"/>
              <a:ext cx="98700" cy="89950"/>
            </a:xfrm>
            <a:custGeom>
              <a:rect b="b" l="l" r="r" t="t"/>
              <a:pathLst>
                <a:path extrusionOk="0" h="3598" w="3948">
                  <a:moveTo>
                    <a:pt x="3932" y="1"/>
                  </a:moveTo>
                  <a:cubicBezTo>
                    <a:pt x="3920" y="1"/>
                    <a:pt x="3898" y="19"/>
                    <a:pt x="3870" y="61"/>
                  </a:cubicBezTo>
                  <a:cubicBezTo>
                    <a:pt x="2669" y="1729"/>
                    <a:pt x="1869" y="2530"/>
                    <a:pt x="34" y="3531"/>
                  </a:cubicBezTo>
                  <a:cubicBezTo>
                    <a:pt x="1" y="3531"/>
                    <a:pt x="34" y="3597"/>
                    <a:pt x="68" y="3597"/>
                  </a:cubicBezTo>
                  <a:cubicBezTo>
                    <a:pt x="1769" y="2963"/>
                    <a:pt x="3136" y="1729"/>
                    <a:pt x="3904" y="95"/>
                  </a:cubicBezTo>
                  <a:cubicBezTo>
                    <a:pt x="3942" y="37"/>
                    <a:pt x="3947" y="1"/>
                    <a:pt x="393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45"/>
            <p:cNvSpPr/>
            <p:nvPr/>
          </p:nvSpPr>
          <p:spPr>
            <a:xfrm>
              <a:off x="3099875" y="2217725"/>
              <a:ext cx="192675" cy="226300"/>
            </a:xfrm>
            <a:custGeom>
              <a:rect b="b" l="l" r="r" t="t"/>
              <a:pathLst>
                <a:path extrusionOk="0" h="9052" w="7707">
                  <a:moveTo>
                    <a:pt x="6529" y="1"/>
                  </a:moveTo>
                  <a:cubicBezTo>
                    <a:pt x="5533" y="1"/>
                    <a:pt x="3550" y="2428"/>
                    <a:pt x="2770" y="3208"/>
                  </a:cubicBezTo>
                  <a:cubicBezTo>
                    <a:pt x="1936" y="3976"/>
                    <a:pt x="1" y="5510"/>
                    <a:pt x="1" y="5510"/>
                  </a:cubicBezTo>
                  <a:cubicBezTo>
                    <a:pt x="1" y="5510"/>
                    <a:pt x="3015" y="9051"/>
                    <a:pt x="4706" y="9051"/>
                  </a:cubicBezTo>
                  <a:cubicBezTo>
                    <a:pt x="4963" y="9051"/>
                    <a:pt x="5190" y="8969"/>
                    <a:pt x="5371" y="8779"/>
                  </a:cubicBezTo>
                  <a:cubicBezTo>
                    <a:pt x="6706" y="7378"/>
                    <a:pt x="5171" y="4376"/>
                    <a:pt x="5171" y="4376"/>
                  </a:cubicBezTo>
                  <a:cubicBezTo>
                    <a:pt x="6639" y="2941"/>
                    <a:pt x="7706" y="173"/>
                    <a:pt x="6606" y="6"/>
                  </a:cubicBezTo>
                  <a:cubicBezTo>
                    <a:pt x="6581" y="3"/>
                    <a:pt x="6555" y="1"/>
                    <a:pt x="652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45"/>
            <p:cNvSpPr/>
            <p:nvPr/>
          </p:nvSpPr>
          <p:spPr>
            <a:xfrm>
              <a:off x="3224925" y="2326575"/>
              <a:ext cx="33425" cy="105975"/>
            </a:xfrm>
            <a:custGeom>
              <a:rect b="b" l="l" r="r" t="t"/>
              <a:pathLst>
                <a:path extrusionOk="0" h="4239" w="1337">
                  <a:moveTo>
                    <a:pt x="92" y="1"/>
                  </a:moveTo>
                  <a:cubicBezTo>
                    <a:pt x="29" y="1"/>
                    <a:pt x="0" y="67"/>
                    <a:pt x="69" y="222"/>
                  </a:cubicBezTo>
                  <a:cubicBezTo>
                    <a:pt x="703" y="1356"/>
                    <a:pt x="1070" y="3057"/>
                    <a:pt x="469" y="4191"/>
                  </a:cubicBezTo>
                  <a:cubicBezTo>
                    <a:pt x="469" y="4215"/>
                    <a:pt x="469" y="4239"/>
                    <a:pt x="481" y="4239"/>
                  </a:cubicBezTo>
                  <a:cubicBezTo>
                    <a:pt x="486" y="4239"/>
                    <a:pt x="493" y="4235"/>
                    <a:pt x="503" y="4225"/>
                  </a:cubicBezTo>
                  <a:cubicBezTo>
                    <a:pt x="1337" y="3091"/>
                    <a:pt x="936" y="1123"/>
                    <a:pt x="303" y="155"/>
                  </a:cubicBezTo>
                  <a:cubicBezTo>
                    <a:pt x="238" y="59"/>
                    <a:pt x="150" y="1"/>
                    <a:pt x="9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 name="Google Shape;1219;p45"/>
            <p:cNvSpPr/>
            <p:nvPr/>
          </p:nvSpPr>
          <p:spPr>
            <a:xfrm>
              <a:off x="2225100" y="2215200"/>
              <a:ext cx="611300" cy="659425"/>
            </a:xfrm>
            <a:custGeom>
              <a:rect b="b" l="l" r="r" t="t"/>
              <a:pathLst>
                <a:path extrusionOk="0" h="26377" w="24452">
                  <a:moveTo>
                    <a:pt x="12968" y="0"/>
                  </a:moveTo>
                  <a:cubicBezTo>
                    <a:pt x="11923" y="0"/>
                    <a:pt x="10786" y="264"/>
                    <a:pt x="9841" y="1074"/>
                  </a:cubicBezTo>
                  <a:cubicBezTo>
                    <a:pt x="3336" y="6745"/>
                    <a:pt x="0" y="25992"/>
                    <a:pt x="300" y="26359"/>
                  </a:cubicBezTo>
                  <a:cubicBezTo>
                    <a:pt x="312" y="26371"/>
                    <a:pt x="397" y="26377"/>
                    <a:pt x="546" y="26377"/>
                  </a:cubicBezTo>
                  <a:cubicBezTo>
                    <a:pt x="1225" y="26377"/>
                    <a:pt x="3240" y="26262"/>
                    <a:pt x="5838" y="26126"/>
                  </a:cubicBezTo>
                  <a:cubicBezTo>
                    <a:pt x="12809" y="25692"/>
                    <a:pt x="23851" y="24891"/>
                    <a:pt x="24184" y="24558"/>
                  </a:cubicBezTo>
                  <a:cubicBezTo>
                    <a:pt x="24451" y="24224"/>
                    <a:pt x="18647" y="3543"/>
                    <a:pt x="16078" y="808"/>
                  </a:cubicBezTo>
                  <a:cubicBezTo>
                    <a:pt x="15840" y="569"/>
                    <a:pt x="14504" y="0"/>
                    <a:pt x="1296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 name="Google Shape;1220;p45"/>
            <p:cNvSpPr/>
            <p:nvPr/>
          </p:nvSpPr>
          <p:spPr>
            <a:xfrm>
              <a:off x="2503625" y="2214725"/>
              <a:ext cx="97600" cy="8175"/>
            </a:xfrm>
            <a:custGeom>
              <a:rect b="b" l="l" r="r" t="t"/>
              <a:pathLst>
                <a:path extrusionOk="0" h="327" w="3904">
                  <a:moveTo>
                    <a:pt x="1952" y="1"/>
                  </a:moveTo>
                  <a:cubicBezTo>
                    <a:pt x="1293" y="1"/>
                    <a:pt x="634" y="109"/>
                    <a:pt x="1" y="326"/>
                  </a:cubicBezTo>
                  <a:lnTo>
                    <a:pt x="3903" y="326"/>
                  </a:lnTo>
                  <a:cubicBezTo>
                    <a:pt x="3270" y="109"/>
                    <a:pt x="2611" y="1"/>
                    <a:pt x="1952"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 name="Google Shape;1221;p45"/>
            <p:cNvSpPr/>
            <p:nvPr/>
          </p:nvSpPr>
          <p:spPr>
            <a:xfrm>
              <a:off x="2462775" y="2237050"/>
              <a:ext cx="175150" cy="13350"/>
            </a:xfrm>
            <a:custGeom>
              <a:rect b="b" l="l" r="r" t="t"/>
              <a:pathLst>
                <a:path extrusionOk="0" h="534" w="7006">
                  <a:moveTo>
                    <a:pt x="600" y="0"/>
                  </a:moveTo>
                  <a:cubicBezTo>
                    <a:pt x="500" y="67"/>
                    <a:pt x="434" y="134"/>
                    <a:pt x="334" y="200"/>
                  </a:cubicBezTo>
                  <a:cubicBezTo>
                    <a:pt x="234" y="300"/>
                    <a:pt x="133" y="401"/>
                    <a:pt x="0" y="534"/>
                  </a:cubicBezTo>
                  <a:lnTo>
                    <a:pt x="7005" y="534"/>
                  </a:lnTo>
                  <a:cubicBezTo>
                    <a:pt x="6905" y="334"/>
                    <a:pt x="6772" y="167"/>
                    <a:pt x="6638"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45"/>
            <p:cNvSpPr/>
            <p:nvPr/>
          </p:nvSpPr>
          <p:spPr>
            <a:xfrm>
              <a:off x="2438575" y="2263725"/>
              <a:ext cx="214350" cy="13375"/>
            </a:xfrm>
            <a:custGeom>
              <a:rect b="b" l="l" r="r" t="t"/>
              <a:pathLst>
                <a:path extrusionOk="0" h="535" w="8574">
                  <a:moveTo>
                    <a:pt x="434" y="1"/>
                  </a:moveTo>
                  <a:cubicBezTo>
                    <a:pt x="268" y="167"/>
                    <a:pt x="134" y="334"/>
                    <a:pt x="1" y="534"/>
                  </a:cubicBezTo>
                  <a:lnTo>
                    <a:pt x="8573" y="534"/>
                  </a:lnTo>
                  <a:cubicBezTo>
                    <a:pt x="8473" y="334"/>
                    <a:pt x="8373" y="167"/>
                    <a:pt x="83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 name="Google Shape;1223;p45"/>
            <p:cNvSpPr/>
            <p:nvPr/>
          </p:nvSpPr>
          <p:spPr>
            <a:xfrm>
              <a:off x="2417725" y="2290425"/>
              <a:ext cx="247700" cy="13350"/>
            </a:xfrm>
            <a:custGeom>
              <a:rect b="b" l="l" r="r" t="t"/>
              <a:pathLst>
                <a:path extrusionOk="0" h="534" w="9908">
                  <a:moveTo>
                    <a:pt x="401" y="0"/>
                  </a:moveTo>
                  <a:cubicBezTo>
                    <a:pt x="268" y="167"/>
                    <a:pt x="134" y="367"/>
                    <a:pt x="1" y="534"/>
                  </a:cubicBezTo>
                  <a:lnTo>
                    <a:pt x="9908" y="534"/>
                  </a:lnTo>
                  <a:cubicBezTo>
                    <a:pt x="9808" y="367"/>
                    <a:pt x="9741" y="167"/>
                    <a:pt x="96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 name="Google Shape;1224;p45"/>
            <p:cNvSpPr/>
            <p:nvPr/>
          </p:nvSpPr>
          <p:spPr>
            <a:xfrm>
              <a:off x="2401050" y="2317925"/>
              <a:ext cx="275225" cy="12550"/>
            </a:xfrm>
            <a:custGeom>
              <a:rect b="b" l="l" r="r" t="t"/>
              <a:pathLst>
                <a:path extrusionOk="0" h="502" w="11009">
                  <a:moveTo>
                    <a:pt x="301" y="1"/>
                  </a:moveTo>
                  <a:cubicBezTo>
                    <a:pt x="201" y="168"/>
                    <a:pt x="101" y="334"/>
                    <a:pt x="1" y="501"/>
                  </a:cubicBezTo>
                  <a:lnTo>
                    <a:pt x="11008" y="501"/>
                  </a:lnTo>
                  <a:cubicBezTo>
                    <a:pt x="10942" y="334"/>
                    <a:pt x="10875" y="168"/>
                    <a:pt x="108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 name="Google Shape;1225;p45"/>
            <p:cNvSpPr/>
            <p:nvPr/>
          </p:nvSpPr>
          <p:spPr>
            <a:xfrm>
              <a:off x="2385200" y="2344625"/>
              <a:ext cx="301925" cy="13375"/>
            </a:xfrm>
            <a:custGeom>
              <a:rect b="b" l="l" r="r" t="t"/>
              <a:pathLst>
                <a:path extrusionOk="0" h="535" w="12077">
                  <a:moveTo>
                    <a:pt x="268" y="0"/>
                  </a:moveTo>
                  <a:lnTo>
                    <a:pt x="1" y="534"/>
                  </a:lnTo>
                  <a:lnTo>
                    <a:pt x="12076" y="534"/>
                  </a:lnTo>
                  <a:cubicBezTo>
                    <a:pt x="12009" y="334"/>
                    <a:pt x="11943" y="167"/>
                    <a:pt x="1184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45"/>
            <p:cNvSpPr/>
            <p:nvPr/>
          </p:nvSpPr>
          <p:spPr>
            <a:xfrm>
              <a:off x="2371875" y="2371300"/>
              <a:ext cx="325250" cy="13375"/>
            </a:xfrm>
            <a:custGeom>
              <a:rect b="b" l="l" r="r" t="t"/>
              <a:pathLst>
                <a:path extrusionOk="0" h="535" w="13010">
                  <a:moveTo>
                    <a:pt x="267" y="1"/>
                  </a:moveTo>
                  <a:cubicBezTo>
                    <a:pt x="167" y="168"/>
                    <a:pt x="67" y="368"/>
                    <a:pt x="0" y="534"/>
                  </a:cubicBezTo>
                  <a:lnTo>
                    <a:pt x="13009" y="534"/>
                  </a:lnTo>
                  <a:cubicBezTo>
                    <a:pt x="12943" y="368"/>
                    <a:pt x="12909" y="168"/>
                    <a:pt x="128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 name="Google Shape;1227;p45"/>
            <p:cNvSpPr/>
            <p:nvPr/>
          </p:nvSpPr>
          <p:spPr>
            <a:xfrm>
              <a:off x="2358525" y="2398825"/>
              <a:ext cx="348600" cy="12525"/>
            </a:xfrm>
            <a:custGeom>
              <a:rect b="b" l="l" r="r" t="t"/>
              <a:pathLst>
                <a:path extrusionOk="0" h="501" w="13944">
                  <a:moveTo>
                    <a:pt x="267" y="1"/>
                  </a:moveTo>
                  <a:lnTo>
                    <a:pt x="0" y="501"/>
                  </a:lnTo>
                  <a:lnTo>
                    <a:pt x="13944" y="501"/>
                  </a:lnTo>
                  <a:cubicBezTo>
                    <a:pt x="13877" y="334"/>
                    <a:pt x="13810" y="167"/>
                    <a:pt x="137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 name="Google Shape;1228;p45"/>
            <p:cNvSpPr/>
            <p:nvPr/>
          </p:nvSpPr>
          <p:spPr>
            <a:xfrm>
              <a:off x="2347675" y="2425500"/>
              <a:ext cx="368625" cy="12550"/>
            </a:xfrm>
            <a:custGeom>
              <a:rect b="b" l="l" r="r" t="t"/>
              <a:pathLst>
                <a:path extrusionOk="0" h="502" w="14745">
                  <a:moveTo>
                    <a:pt x="201" y="1"/>
                  </a:moveTo>
                  <a:cubicBezTo>
                    <a:pt x="134" y="168"/>
                    <a:pt x="67" y="335"/>
                    <a:pt x="1" y="501"/>
                  </a:cubicBezTo>
                  <a:lnTo>
                    <a:pt x="14745" y="501"/>
                  </a:lnTo>
                  <a:cubicBezTo>
                    <a:pt x="14711" y="335"/>
                    <a:pt x="14645" y="168"/>
                    <a:pt x="1457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45"/>
            <p:cNvSpPr/>
            <p:nvPr/>
          </p:nvSpPr>
          <p:spPr>
            <a:xfrm>
              <a:off x="2336000" y="2452200"/>
              <a:ext cx="389475" cy="13375"/>
            </a:xfrm>
            <a:custGeom>
              <a:rect b="b" l="l" r="r" t="t"/>
              <a:pathLst>
                <a:path extrusionOk="0" h="535" w="15579">
                  <a:moveTo>
                    <a:pt x="201" y="0"/>
                  </a:moveTo>
                  <a:cubicBezTo>
                    <a:pt x="134" y="167"/>
                    <a:pt x="67" y="367"/>
                    <a:pt x="1" y="534"/>
                  </a:cubicBezTo>
                  <a:lnTo>
                    <a:pt x="15579" y="534"/>
                  </a:lnTo>
                  <a:lnTo>
                    <a:pt x="1541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 name="Google Shape;1230;p45"/>
            <p:cNvSpPr/>
            <p:nvPr/>
          </p:nvSpPr>
          <p:spPr>
            <a:xfrm>
              <a:off x="2326825" y="2479725"/>
              <a:ext cx="407825" cy="12525"/>
            </a:xfrm>
            <a:custGeom>
              <a:rect b="b" l="l" r="r" t="t"/>
              <a:pathLst>
                <a:path extrusionOk="0" h="501" w="16313">
                  <a:moveTo>
                    <a:pt x="168" y="0"/>
                  </a:moveTo>
                  <a:cubicBezTo>
                    <a:pt x="101" y="167"/>
                    <a:pt x="68" y="334"/>
                    <a:pt x="1" y="501"/>
                  </a:cubicBezTo>
                  <a:lnTo>
                    <a:pt x="16312" y="501"/>
                  </a:lnTo>
                  <a:cubicBezTo>
                    <a:pt x="16246" y="334"/>
                    <a:pt x="16212" y="167"/>
                    <a:pt x="161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 name="Google Shape;1231;p45"/>
            <p:cNvSpPr/>
            <p:nvPr/>
          </p:nvSpPr>
          <p:spPr>
            <a:xfrm>
              <a:off x="2316000" y="2506400"/>
              <a:ext cx="427825" cy="12525"/>
            </a:xfrm>
            <a:custGeom>
              <a:rect b="b" l="l" r="r" t="t"/>
              <a:pathLst>
                <a:path extrusionOk="0" h="501" w="17113">
                  <a:moveTo>
                    <a:pt x="200" y="1"/>
                  </a:moveTo>
                  <a:cubicBezTo>
                    <a:pt x="134" y="167"/>
                    <a:pt x="67" y="334"/>
                    <a:pt x="0" y="501"/>
                  </a:cubicBezTo>
                  <a:lnTo>
                    <a:pt x="17112" y="501"/>
                  </a:lnTo>
                  <a:lnTo>
                    <a:pt x="1691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 name="Google Shape;1232;p45"/>
            <p:cNvSpPr/>
            <p:nvPr/>
          </p:nvSpPr>
          <p:spPr>
            <a:xfrm>
              <a:off x="2307650" y="2533100"/>
              <a:ext cx="444500" cy="13350"/>
            </a:xfrm>
            <a:custGeom>
              <a:rect b="b" l="l" r="r" t="t"/>
              <a:pathLst>
                <a:path extrusionOk="0" h="534" w="17780">
                  <a:moveTo>
                    <a:pt x="167" y="0"/>
                  </a:moveTo>
                  <a:cubicBezTo>
                    <a:pt x="101" y="167"/>
                    <a:pt x="34" y="334"/>
                    <a:pt x="1" y="534"/>
                  </a:cubicBezTo>
                  <a:lnTo>
                    <a:pt x="17780" y="534"/>
                  </a:lnTo>
                  <a:lnTo>
                    <a:pt x="1761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 name="Google Shape;1233;p45"/>
            <p:cNvSpPr/>
            <p:nvPr/>
          </p:nvSpPr>
          <p:spPr>
            <a:xfrm>
              <a:off x="2298475" y="2560600"/>
              <a:ext cx="462025" cy="12550"/>
            </a:xfrm>
            <a:custGeom>
              <a:rect b="b" l="l" r="r" t="t"/>
              <a:pathLst>
                <a:path extrusionOk="0" h="502" w="18481">
                  <a:moveTo>
                    <a:pt x="167" y="1"/>
                  </a:moveTo>
                  <a:cubicBezTo>
                    <a:pt x="101" y="168"/>
                    <a:pt x="67" y="334"/>
                    <a:pt x="1" y="501"/>
                  </a:cubicBezTo>
                  <a:lnTo>
                    <a:pt x="18481" y="501"/>
                  </a:lnTo>
                  <a:cubicBezTo>
                    <a:pt x="18414" y="334"/>
                    <a:pt x="18380" y="168"/>
                    <a:pt x="1831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 name="Google Shape;1234;p45"/>
            <p:cNvSpPr/>
            <p:nvPr/>
          </p:nvSpPr>
          <p:spPr>
            <a:xfrm>
              <a:off x="2290975" y="2587300"/>
              <a:ext cx="477875" cy="12525"/>
            </a:xfrm>
            <a:custGeom>
              <a:rect b="b" l="l" r="r" t="t"/>
              <a:pathLst>
                <a:path extrusionOk="0" h="501" w="19115">
                  <a:moveTo>
                    <a:pt x="134" y="0"/>
                  </a:moveTo>
                  <a:cubicBezTo>
                    <a:pt x="101" y="167"/>
                    <a:pt x="34" y="334"/>
                    <a:pt x="0" y="501"/>
                  </a:cubicBezTo>
                  <a:lnTo>
                    <a:pt x="19114" y="501"/>
                  </a:lnTo>
                  <a:cubicBezTo>
                    <a:pt x="19047" y="334"/>
                    <a:pt x="19014" y="167"/>
                    <a:pt x="1894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 name="Google Shape;1235;p45"/>
            <p:cNvSpPr/>
            <p:nvPr/>
          </p:nvSpPr>
          <p:spPr>
            <a:xfrm>
              <a:off x="2282625" y="2613975"/>
              <a:ext cx="494550" cy="12550"/>
            </a:xfrm>
            <a:custGeom>
              <a:rect b="b" l="l" r="r" t="t"/>
              <a:pathLst>
                <a:path extrusionOk="0" h="502" w="19782">
                  <a:moveTo>
                    <a:pt x="168" y="1"/>
                  </a:moveTo>
                  <a:cubicBezTo>
                    <a:pt x="101" y="167"/>
                    <a:pt x="68" y="334"/>
                    <a:pt x="1" y="501"/>
                  </a:cubicBezTo>
                  <a:lnTo>
                    <a:pt x="19782" y="501"/>
                  </a:lnTo>
                  <a:cubicBezTo>
                    <a:pt x="19715" y="334"/>
                    <a:pt x="19682" y="167"/>
                    <a:pt x="196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 name="Google Shape;1236;p45"/>
            <p:cNvSpPr/>
            <p:nvPr/>
          </p:nvSpPr>
          <p:spPr>
            <a:xfrm>
              <a:off x="2275125" y="2640675"/>
              <a:ext cx="510400" cy="13350"/>
            </a:xfrm>
            <a:custGeom>
              <a:rect b="b" l="l" r="r" t="t"/>
              <a:pathLst>
                <a:path extrusionOk="0" h="534" w="20416">
                  <a:moveTo>
                    <a:pt x="167" y="0"/>
                  </a:moveTo>
                  <a:cubicBezTo>
                    <a:pt x="101" y="167"/>
                    <a:pt x="67" y="367"/>
                    <a:pt x="1" y="534"/>
                  </a:cubicBezTo>
                  <a:lnTo>
                    <a:pt x="20415" y="534"/>
                  </a:lnTo>
                  <a:lnTo>
                    <a:pt x="202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 name="Google Shape;1237;p45"/>
            <p:cNvSpPr/>
            <p:nvPr/>
          </p:nvSpPr>
          <p:spPr>
            <a:xfrm>
              <a:off x="2268450" y="2668175"/>
              <a:ext cx="523750" cy="12550"/>
            </a:xfrm>
            <a:custGeom>
              <a:rect b="b" l="l" r="r" t="t"/>
              <a:pathLst>
                <a:path extrusionOk="0" h="502" w="20950">
                  <a:moveTo>
                    <a:pt x="134" y="1"/>
                  </a:moveTo>
                  <a:cubicBezTo>
                    <a:pt x="101" y="168"/>
                    <a:pt x="34" y="334"/>
                    <a:pt x="1" y="501"/>
                  </a:cubicBezTo>
                  <a:lnTo>
                    <a:pt x="20949" y="501"/>
                  </a:lnTo>
                  <a:cubicBezTo>
                    <a:pt x="20916" y="334"/>
                    <a:pt x="20849" y="168"/>
                    <a:pt x="208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 name="Google Shape;1238;p45"/>
            <p:cNvSpPr/>
            <p:nvPr/>
          </p:nvSpPr>
          <p:spPr>
            <a:xfrm>
              <a:off x="2261775" y="2694875"/>
              <a:ext cx="538750" cy="12525"/>
            </a:xfrm>
            <a:custGeom>
              <a:rect b="b" l="l" r="r" t="t"/>
              <a:pathLst>
                <a:path extrusionOk="0" h="501" w="21550">
                  <a:moveTo>
                    <a:pt x="134" y="0"/>
                  </a:moveTo>
                  <a:cubicBezTo>
                    <a:pt x="101" y="167"/>
                    <a:pt x="68" y="334"/>
                    <a:pt x="1" y="501"/>
                  </a:cubicBezTo>
                  <a:lnTo>
                    <a:pt x="21550" y="501"/>
                  </a:lnTo>
                  <a:cubicBezTo>
                    <a:pt x="21483" y="334"/>
                    <a:pt x="21450" y="167"/>
                    <a:pt x="214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 name="Google Shape;1239;p45"/>
            <p:cNvSpPr/>
            <p:nvPr/>
          </p:nvSpPr>
          <p:spPr>
            <a:xfrm>
              <a:off x="2255950" y="2721550"/>
              <a:ext cx="552075" cy="13375"/>
            </a:xfrm>
            <a:custGeom>
              <a:rect b="b" l="l" r="r" t="t"/>
              <a:pathLst>
                <a:path extrusionOk="0" h="535" w="22083">
                  <a:moveTo>
                    <a:pt x="101" y="1"/>
                  </a:moveTo>
                  <a:cubicBezTo>
                    <a:pt x="67" y="168"/>
                    <a:pt x="34" y="368"/>
                    <a:pt x="0" y="534"/>
                  </a:cubicBezTo>
                  <a:lnTo>
                    <a:pt x="22083" y="534"/>
                  </a:lnTo>
                  <a:cubicBezTo>
                    <a:pt x="22016" y="368"/>
                    <a:pt x="21983" y="168"/>
                    <a:pt x="219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 name="Google Shape;1240;p45"/>
            <p:cNvSpPr/>
            <p:nvPr/>
          </p:nvSpPr>
          <p:spPr>
            <a:xfrm>
              <a:off x="2250100" y="2748250"/>
              <a:ext cx="564600" cy="13350"/>
            </a:xfrm>
            <a:custGeom>
              <a:rect b="b" l="l" r="r" t="t"/>
              <a:pathLst>
                <a:path extrusionOk="0" h="534" w="22584">
                  <a:moveTo>
                    <a:pt x="101" y="0"/>
                  </a:moveTo>
                  <a:cubicBezTo>
                    <a:pt x="68" y="200"/>
                    <a:pt x="34" y="367"/>
                    <a:pt x="1" y="534"/>
                  </a:cubicBezTo>
                  <a:lnTo>
                    <a:pt x="22584" y="534"/>
                  </a:lnTo>
                  <a:cubicBezTo>
                    <a:pt x="22550" y="367"/>
                    <a:pt x="22484" y="200"/>
                    <a:pt x="2245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 name="Google Shape;1241;p45"/>
            <p:cNvSpPr/>
            <p:nvPr/>
          </p:nvSpPr>
          <p:spPr>
            <a:xfrm>
              <a:off x="2244275" y="2775750"/>
              <a:ext cx="577100" cy="12550"/>
            </a:xfrm>
            <a:custGeom>
              <a:rect b="b" l="l" r="r" t="t"/>
              <a:pathLst>
                <a:path extrusionOk="0" h="502" w="23084">
                  <a:moveTo>
                    <a:pt x="134" y="1"/>
                  </a:moveTo>
                  <a:cubicBezTo>
                    <a:pt x="67" y="168"/>
                    <a:pt x="34" y="335"/>
                    <a:pt x="0" y="501"/>
                  </a:cubicBezTo>
                  <a:lnTo>
                    <a:pt x="23084" y="501"/>
                  </a:lnTo>
                  <a:cubicBezTo>
                    <a:pt x="23050" y="335"/>
                    <a:pt x="23017" y="168"/>
                    <a:pt x="229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 name="Google Shape;1242;p45"/>
            <p:cNvSpPr/>
            <p:nvPr/>
          </p:nvSpPr>
          <p:spPr>
            <a:xfrm>
              <a:off x="2239275" y="2802450"/>
              <a:ext cx="588775" cy="13375"/>
            </a:xfrm>
            <a:custGeom>
              <a:rect b="b" l="l" r="r" t="t"/>
              <a:pathLst>
                <a:path extrusionOk="0" h="535" w="23551">
                  <a:moveTo>
                    <a:pt x="100" y="0"/>
                  </a:moveTo>
                  <a:cubicBezTo>
                    <a:pt x="67" y="167"/>
                    <a:pt x="34" y="367"/>
                    <a:pt x="0" y="534"/>
                  </a:cubicBezTo>
                  <a:lnTo>
                    <a:pt x="23550" y="534"/>
                  </a:lnTo>
                  <a:cubicBezTo>
                    <a:pt x="23517" y="367"/>
                    <a:pt x="23484" y="201"/>
                    <a:pt x="234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 name="Google Shape;1243;p45"/>
            <p:cNvSpPr/>
            <p:nvPr/>
          </p:nvSpPr>
          <p:spPr>
            <a:xfrm>
              <a:off x="2235100" y="2829125"/>
              <a:ext cx="592950" cy="13375"/>
            </a:xfrm>
            <a:custGeom>
              <a:rect b="b" l="l" r="r" t="t"/>
              <a:pathLst>
                <a:path extrusionOk="0" h="535" w="23718">
                  <a:moveTo>
                    <a:pt x="101" y="1"/>
                  </a:moveTo>
                  <a:cubicBezTo>
                    <a:pt x="67" y="201"/>
                    <a:pt x="1" y="368"/>
                    <a:pt x="1" y="535"/>
                  </a:cubicBezTo>
                  <a:lnTo>
                    <a:pt x="19648" y="535"/>
                  </a:lnTo>
                  <a:cubicBezTo>
                    <a:pt x="21883" y="334"/>
                    <a:pt x="23451" y="134"/>
                    <a:pt x="2371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 name="Google Shape;1244;p45"/>
            <p:cNvSpPr/>
            <p:nvPr/>
          </p:nvSpPr>
          <p:spPr>
            <a:xfrm>
              <a:off x="2232600" y="2856650"/>
              <a:ext cx="316075" cy="12525"/>
            </a:xfrm>
            <a:custGeom>
              <a:rect b="b" l="l" r="r" t="t"/>
              <a:pathLst>
                <a:path extrusionOk="0" h="501" w="12643">
                  <a:moveTo>
                    <a:pt x="34" y="1"/>
                  </a:moveTo>
                  <a:cubicBezTo>
                    <a:pt x="0" y="201"/>
                    <a:pt x="0" y="368"/>
                    <a:pt x="0" y="501"/>
                  </a:cubicBezTo>
                  <a:lnTo>
                    <a:pt x="4704" y="501"/>
                  </a:lnTo>
                  <a:lnTo>
                    <a:pt x="5538" y="468"/>
                  </a:lnTo>
                  <a:cubicBezTo>
                    <a:pt x="7673" y="334"/>
                    <a:pt x="10174" y="167"/>
                    <a:pt x="126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 name="Google Shape;1245;p45"/>
            <p:cNvSpPr/>
            <p:nvPr/>
          </p:nvSpPr>
          <p:spPr>
            <a:xfrm>
              <a:off x="2499450" y="2108925"/>
              <a:ext cx="145975" cy="211250"/>
            </a:xfrm>
            <a:custGeom>
              <a:rect b="b" l="l" r="r" t="t"/>
              <a:pathLst>
                <a:path extrusionOk="0" h="8450" w="5839">
                  <a:moveTo>
                    <a:pt x="125" y="0"/>
                  </a:moveTo>
                  <a:cubicBezTo>
                    <a:pt x="70" y="0"/>
                    <a:pt x="34" y="15"/>
                    <a:pt x="34" y="55"/>
                  </a:cubicBezTo>
                  <a:cubicBezTo>
                    <a:pt x="67" y="922"/>
                    <a:pt x="67" y="1890"/>
                    <a:pt x="67" y="2757"/>
                  </a:cubicBezTo>
                  <a:cubicBezTo>
                    <a:pt x="1" y="3624"/>
                    <a:pt x="1" y="4525"/>
                    <a:pt x="1" y="5425"/>
                  </a:cubicBezTo>
                  <a:cubicBezTo>
                    <a:pt x="907" y="6815"/>
                    <a:pt x="2906" y="8450"/>
                    <a:pt x="4218" y="8450"/>
                  </a:cubicBezTo>
                  <a:cubicBezTo>
                    <a:pt x="4355" y="8450"/>
                    <a:pt x="4484" y="8432"/>
                    <a:pt x="4604" y="8394"/>
                  </a:cubicBezTo>
                  <a:cubicBezTo>
                    <a:pt x="5838" y="7994"/>
                    <a:pt x="5538" y="5492"/>
                    <a:pt x="5371" y="4825"/>
                  </a:cubicBezTo>
                  <a:lnTo>
                    <a:pt x="5371" y="4758"/>
                  </a:lnTo>
                  <a:cubicBezTo>
                    <a:pt x="5371" y="4625"/>
                    <a:pt x="5338" y="4525"/>
                    <a:pt x="5338" y="4391"/>
                  </a:cubicBezTo>
                  <a:cubicBezTo>
                    <a:pt x="5271" y="3257"/>
                    <a:pt x="5371" y="2123"/>
                    <a:pt x="5605" y="989"/>
                  </a:cubicBezTo>
                  <a:lnTo>
                    <a:pt x="1802" y="355"/>
                  </a:lnTo>
                  <a:lnTo>
                    <a:pt x="668" y="155"/>
                  </a:lnTo>
                  <a:cubicBezTo>
                    <a:pt x="668" y="155"/>
                    <a:pt x="300" y="0"/>
                    <a:pt x="12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 name="Google Shape;1246;p45"/>
            <p:cNvSpPr/>
            <p:nvPr/>
          </p:nvSpPr>
          <p:spPr>
            <a:xfrm>
              <a:off x="2507800" y="2117800"/>
              <a:ext cx="131775" cy="113550"/>
            </a:xfrm>
            <a:custGeom>
              <a:rect b="b" l="l" r="r" t="t"/>
              <a:pathLst>
                <a:path extrusionOk="0" h="4542" w="5271">
                  <a:moveTo>
                    <a:pt x="1468" y="0"/>
                  </a:moveTo>
                  <a:lnTo>
                    <a:pt x="0" y="34"/>
                  </a:lnTo>
                  <a:cubicBezTo>
                    <a:pt x="0" y="34"/>
                    <a:pt x="741" y="4541"/>
                    <a:pt x="4278" y="4541"/>
                  </a:cubicBezTo>
                  <a:cubicBezTo>
                    <a:pt x="4341" y="4541"/>
                    <a:pt x="4405" y="4540"/>
                    <a:pt x="4470" y="4537"/>
                  </a:cubicBezTo>
                  <a:cubicBezTo>
                    <a:pt x="4670" y="4537"/>
                    <a:pt x="4870" y="4503"/>
                    <a:pt x="5037" y="4470"/>
                  </a:cubicBezTo>
                  <a:lnTo>
                    <a:pt x="5037" y="4403"/>
                  </a:lnTo>
                  <a:cubicBezTo>
                    <a:pt x="5004" y="4270"/>
                    <a:pt x="4971" y="4170"/>
                    <a:pt x="4971" y="4036"/>
                  </a:cubicBezTo>
                  <a:cubicBezTo>
                    <a:pt x="4937" y="2902"/>
                    <a:pt x="5037" y="1768"/>
                    <a:pt x="5271" y="634"/>
                  </a:cubicBezTo>
                  <a:lnTo>
                    <a:pt x="146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 name="Google Shape;1247;p45"/>
            <p:cNvSpPr/>
            <p:nvPr/>
          </p:nvSpPr>
          <p:spPr>
            <a:xfrm>
              <a:off x="2452750" y="1830025"/>
              <a:ext cx="307750" cy="367900"/>
            </a:xfrm>
            <a:custGeom>
              <a:rect b="b" l="l" r="r" t="t"/>
              <a:pathLst>
                <a:path extrusionOk="0" h="14716" w="12310">
                  <a:moveTo>
                    <a:pt x="5916" y="1"/>
                  </a:moveTo>
                  <a:cubicBezTo>
                    <a:pt x="3756" y="1"/>
                    <a:pt x="1592" y="1038"/>
                    <a:pt x="835" y="3105"/>
                  </a:cubicBezTo>
                  <a:cubicBezTo>
                    <a:pt x="1" y="5407"/>
                    <a:pt x="635" y="11244"/>
                    <a:pt x="2202" y="12845"/>
                  </a:cubicBezTo>
                  <a:cubicBezTo>
                    <a:pt x="3374" y="14034"/>
                    <a:pt x="4981" y="14716"/>
                    <a:pt x="6537" y="14716"/>
                  </a:cubicBezTo>
                  <a:cubicBezTo>
                    <a:pt x="7994" y="14716"/>
                    <a:pt x="9407" y="14118"/>
                    <a:pt x="10375" y="12779"/>
                  </a:cubicBezTo>
                  <a:cubicBezTo>
                    <a:pt x="12310" y="10077"/>
                    <a:pt x="11409" y="2705"/>
                    <a:pt x="9641" y="1237"/>
                  </a:cubicBezTo>
                  <a:cubicBezTo>
                    <a:pt x="8635" y="412"/>
                    <a:pt x="7276" y="1"/>
                    <a:pt x="591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 name="Google Shape;1248;p45"/>
            <p:cNvSpPr/>
            <p:nvPr/>
          </p:nvSpPr>
          <p:spPr>
            <a:xfrm>
              <a:off x="2552825" y="2177825"/>
              <a:ext cx="25" cy="25"/>
            </a:xfrm>
            <a:custGeom>
              <a:rect b="b" l="l" r="r" t="t"/>
              <a:pathLst>
                <a:path extrusionOk="0" fill="none" h="1" w="1">
                  <a:moveTo>
                    <a:pt x="1" y="1"/>
                  </a:moveTo>
                  <a:lnTo>
                    <a:pt x="1" y="1"/>
                  </a:lnTo>
                  <a:close/>
                </a:path>
              </a:pathLst>
            </a:cu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 name="Google Shape;1249;p45"/>
            <p:cNvSpPr/>
            <p:nvPr/>
          </p:nvSpPr>
          <p:spPr>
            <a:xfrm>
              <a:off x="2429400" y="1806225"/>
              <a:ext cx="330275" cy="239075"/>
            </a:xfrm>
            <a:custGeom>
              <a:rect b="b" l="l" r="r" t="t"/>
              <a:pathLst>
                <a:path extrusionOk="0" h="9563" w="13211">
                  <a:moveTo>
                    <a:pt x="2203" y="1"/>
                  </a:moveTo>
                  <a:cubicBezTo>
                    <a:pt x="2180" y="1"/>
                    <a:pt x="2157" y="7"/>
                    <a:pt x="2136" y="21"/>
                  </a:cubicBezTo>
                  <a:cubicBezTo>
                    <a:pt x="1769" y="288"/>
                    <a:pt x="2503" y="2056"/>
                    <a:pt x="2503" y="2056"/>
                  </a:cubicBezTo>
                  <a:cubicBezTo>
                    <a:pt x="2503" y="2056"/>
                    <a:pt x="1729" y="1816"/>
                    <a:pt x="1236" y="1816"/>
                  </a:cubicBezTo>
                  <a:cubicBezTo>
                    <a:pt x="1065" y="1816"/>
                    <a:pt x="928" y="1845"/>
                    <a:pt x="868" y="1922"/>
                  </a:cubicBezTo>
                  <a:cubicBezTo>
                    <a:pt x="635" y="2256"/>
                    <a:pt x="2036" y="2523"/>
                    <a:pt x="2036" y="2523"/>
                  </a:cubicBezTo>
                  <a:cubicBezTo>
                    <a:pt x="735" y="2990"/>
                    <a:pt x="1" y="4357"/>
                    <a:pt x="301" y="5692"/>
                  </a:cubicBezTo>
                  <a:cubicBezTo>
                    <a:pt x="661" y="7852"/>
                    <a:pt x="1503" y="9563"/>
                    <a:pt x="2070" y="9563"/>
                  </a:cubicBezTo>
                  <a:cubicBezTo>
                    <a:pt x="2081" y="9563"/>
                    <a:pt x="2092" y="9562"/>
                    <a:pt x="2102" y="9561"/>
                  </a:cubicBezTo>
                  <a:cubicBezTo>
                    <a:pt x="3270" y="9361"/>
                    <a:pt x="2636" y="6292"/>
                    <a:pt x="2636" y="6292"/>
                  </a:cubicBezTo>
                  <a:cubicBezTo>
                    <a:pt x="2636" y="6292"/>
                    <a:pt x="4437" y="6059"/>
                    <a:pt x="4871" y="3390"/>
                  </a:cubicBezTo>
                  <a:cubicBezTo>
                    <a:pt x="4871" y="3390"/>
                    <a:pt x="5902" y="5887"/>
                    <a:pt x="9653" y="5887"/>
                  </a:cubicBezTo>
                  <a:cubicBezTo>
                    <a:pt x="10061" y="5887"/>
                    <a:pt x="10501" y="5857"/>
                    <a:pt x="10975" y="5792"/>
                  </a:cubicBezTo>
                  <a:cubicBezTo>
                    <a:pt x="11275" y="4991"/>
                    <a:pt x="11242" y="4057"/>
                    <a:pt x="10842" y="3290"/>
                  </a:cubicBezTo>
                  <a:lnTo>
                    <a:pt x="10842" y="3290"/>
                  </a:lnTo>
                  <a:cubicBezTo>
                    <a:pt x="11342" y="4124"/>
                    <a:pt x="11776" y="4991"/>
                    <a:pt x="12109" y="5892"/>
                  </a:cubicBezTo>
                  <a:cubicBezTo>
                    <a:pt x="12109" y="5892"/>
                    <a:pt x="13210" y="1822"/>
                    <a:pt x="9741" y="455"/>
                  </a:cubicBezTo>
                  <a:cubicBezTo>
                    <a:pt x="9285" y="277"/>
                    <a:pt x="8748" y="173"/>
                    <a:pt x="8118" y="173"/>
                  </a:cubicBezTo>
                  <a:cubicBezTo>
                    <a:pt x="6857" y="173"/>
                    <a:pt x="5227" y="588"/>
                    <a:pt x="3136" y="1655"/>
                  </a:cubicBezTo>
                  <a:cubicBezTo>
                    <a:pt x="3136" y="1655"/>
                    <a:pt x="2575" y="1"/>
                    <a:pt x="22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 name="Google Shape;1250;p45"/>
            <p:cNvSpPr/>
            <p:nvPr/>
          </p:nvSpPr>
          <p:spPr>
            <a:xfrm>
              <a:off x="2550325" y="1874500"/>
              <a:ext cx="136750" cy="90075"/>
            </a:xfrm>
            <a:custGeom>
              <a:rect b="b" l="l" r="r" t="t"/>
              <a:pathLst>
                <a:path extrusionOk="0" h="3603" w="5470">
                  <a:moveTo>
                    <a:pt x="34" y="0"/>
                  </a:moveTo>
                  <a:cubicBezTo>
                    <a:pt x="17" y="0"/>
                    <a:pt x="1" y="9"/>
                    <a:pt x="1" y="25"/>
                  </a:cubicBezTo>
                  <a:cubicBezTo>
                    <a:pt x="1" y="626"/>
                    <a:pt x="201" y="1226"/>
                    <a:pt x="501" y="1760"/>
                  </a:cubicBezTo>
                  <a:cubicBezTo>
                    <a:pt x="801" y="2293"/>
                    <a:pt x="1235" y="2727"/>
                    <a:pt x="1768" y="3061"/>
                  </a:cubicBezTo>
                  <a:cubicBezTo>
                    <a:pt x="2235" y="3361"/>
                    <a:pt x="2803" y="3561"/>
                    <a:pt x="3370" y="3594"/>
                  </a:cubicBezTo>
                  <a:cubicBezTo>
                    <a:pt x="3483" y="3600"/>
                    <a:pt x="3597" y="3603"/>
                    <a:pt x="3710" y="3603"/>
                  </a:cubicBezTo>
                  <a:cubicBezTo>
                    <a:pt x="4297" y="3603"/>
                    <a:pt x="4879" y="3529"/>
                    <a:pt x="5438" y="3361"/>
                  </a:cubicBezTo>
                  <a:cubicBezTo>
                    <a:pt x="5464" y="3361"/>
                    <a:pt x="5470" y="3318"/>
                    <a:pt x="5454" y="3318"/>
                  </a:cubicBezTo>
                  <a:cubicBezTo>
                    <a:pt x="5450" y="3318"/>
                    <a:pt x="5444" y="3321"/>
                    <a:pt x="5438" y="3328"/>
                  </a:cubicBezTo>
                  <a:cubicBezTo>
                    <a:pt x="5042" y="3432"/>
                    <a:pt x="4646" y="3484"/>
                    <a:pt x="4249" y="3484"/>
                  </a:cubicBezTo>
                  <a:cubicBezTo>
                    <a:pt x="4012" y="3484"/>
                    <a:pt x="3774" y="3465"/>
                    <a:pt x="3536" y="3428"/>
                  </a:cubicBezTo>
                  <a:cubicBezTo>
                    <a:pt x="3003" y="3328"/>
                    <a:pt x="2469" y="3127"/>
                    <a:pt x="1969" y="2827"/>
                  </a:cubicBezTo>
                  <a:cubicBezTo>
                    <a:pt x="1502" y="2527"/>
                    <a:pt x="1101" y="2160"/>
                    <a:pt x="768" y="1693"/>
                  </a:cubicBezTo>
                  <a:cubicBezTo>
                    <a:pt x="434" y="1193"/>
                    <a:pt x="201" y="626"/>
                    <a:pt x="67" y="25"/>
                  </a:cubicBezTo>
                  <a:cubicBezTo>
                    <a:pt x="67" y="9"/>
                    <a:pt x="51" y="0"/>
                    <a:pt x="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 name="Google Shape;1251;p45"/>
            <p:cNvSpPr/>
            <p:nvPr/>
          </p:nvSpPr>
          <p:spPr>
            <a:xfrm>
              <a:off x="2425225" y="1867600"/>
              <a:ext cx="65925" cy="155500"/>
            </a:xfrm>
            <a:custGeom>
              <a:rect b="b" l="l" r="r" t="t"/>
              <a:pathLst>
                <a:path extrusionOk="0" h="6220" w="2637">
                  <a:moveTo>
                    <a:pt x="2537" y="0"/>
                  </a:moveTo>
                  <a:cubicBezTo>
                    <a:pt x="1297" y="0"/>
                    <a:pt x="232" y="924"/>
                    <a:pt x="68" y="2169"/>
                  </a:cubicBezTo>
                  <a:cubicBezTo>
                    <a:pt x="1" y="2870"/>
                    <a:pt x="101" y="3604"/>
                    <a:pt x="368" y="4237"/>
                  </a:cubicBezTo>
                  <a:cubicBezTo>
                    <a:pt x="635" y="4938"/>
                    <a:pt x="1002" y="5605"/>
                    <a:pt x="1435" y="6205"/>
                  </a:cubicBezTo>
                  <a:cubicBezTo>
                    <a:pt x="1445" y="6215"/>
                    <a:pt x="1455" y="6219"/>
                    <a:pt x="1464" y="6219"/>
                  </a:cubicBezTo>
                  <a:cubicBezTo>
                    <a:pt x="1485" y="6219"/>
                    <a:pt x="1502" y="6196"/>
                    <a:pt x="1502" y="6172"/>
                  </a:cubicBezTo>
                  <a:cubicBezTo>
                    <a:pt x="1102" y="5605"/>
                    <a:pt x="835" y="4971"/>
                    <a:pt x="635" y="4337"/>
                  </a:cubicBezTo>
                  <a:cubicBezTo>
                    <a:pt x="435" y="3704"/>
                    <a:pt x="301" y="3070"/>
                    <a:pt x="301" y="2403"/>
                  </a:cubicBezTo>
                  <a:cubicBezTo>
                    <a:pt x="335" y="1135"/>
                    <a:pt x="1335" y="134"/>
                    <a:pt x="2603" y="68"/>
                  </a:cubicBezTo>
                  <a:cubicBezTo>
                    <a:pt x="2636" y="68"/>
                    <a:pt x="2636" y="1"/>
                    <a:pt x="2603" y="1"/>
                  </a:cubicBezTo>
                  <a:cubicBezTo>
                    <a:pt x="2581" y="0"/>
                    <a:pt x="2559" y="0"/>
                    <a:pt x="25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 name="Google Shape;1252;p45"/>
            <p:cNvSpPr/>
            <p:nvPr/>
          </p:nvSpPr>
          <p:spPr>
            <a:xfrm>
              <a:off x="2495275" y="1797950"/>
              <a:ext cx="206850" cy="63025"/>
            </a:xfrm>
            <a:custGeom>
              <a:rect b="b" l="l" r="r" t="t"/>
              <a:pathLst>
                <a:path extrusionOk="0" h="2521" w="8274">
                  <a:moveTo>
                    <a:pt x="5575" y="0"/>
                  </a:moveTo>
                  <a:cubicBezTo>
                    <a:pt x="5156" y="0"/>
                    <a:pt x="4735" y="55"/>
                    <a:pt x="4337" y="152"/>
                  </a:cubicBezTo>
                  <a:cubicBezTo>
                    <a:pt x="3503" y="352"/>
                    <a:pt x="2703" y="652"/>
                    <a:pt x="1969" y="1052"/>
                  </a:cubicBezTo>
                  <a:cubicBezTo>
                    <a:pt x="1235" y="1419"/>
                    <a:pt x="601" y="1886"/>
                    <a:pt x="34" y="2453"/>
                  </a:cubicBezTo>
                  <a:cubicBezTo>
                    <a:pt x="1" y="2487"/>
                    <a:pt x="34" y="2520"/>
                    <a:pt x="68" y="2520"/>
                  </a:cubicBezTo>
                  <a:cubicBezTo>
                    <a:pt x="1302" y="1619"/>
                    <a:pt x="2703" y="919"/>
                    <a:pt x="4204" y="519"/>
                  </a:cubicBezTo>
                  <a:cubicBezTo>
                    <a:pt x="4723" y="367"/>
                    <a:pt x="5276" y="272"/>
                    <a:pt x="5821" y="272"/>
                  </a:cubicBezTo>
                  <a:cubicBezTo>
                    <a:pt x="6711" y="272"/>
                    <a:pt x="7578" y="524"/>
                    <a:pt x="8240" y="1186"/>
                  </a:cubicBezTo>
                  <a:cubicBezTo>
                    <a:pt x="8240" y="1186"/>
                    <a:pt x="8274" y="1186"/>
                    <a:pt x="8274" y="1152"/>
                  </a:cubicBezTo>
                  <a:cubicBezTo>
                    <a:pt x="7611" y="325"/>
                    <a:pt x="6597" y="0"/>
                    <a:pt x="55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 name="Google Shape;1253;p45"/>
            <p:cNvSpPr/>
            <p:nvPr/>
          </p:nvSpPr>
          <p:spPr>
            <a:xfrm>
              <a:off x="2597025" y="2023550"/>
              <a:ext cx="36525" cy="37550"/>
            </a:xfrm>
            <a:custGeom>
              <a:rect b="b" l="l" r="r" t="t"/>
              <a:pathLst>
                <a:path extrusionOk="0" h="1502" w="1461">
                  <a:moveTo>
                    <a:pt x="754" y="0"/>
                  </a:moveTo>
                  <a:cubicBezTo>
                    <a:pt x="748" y="0"/>
                    <a:pt x="741" y="0"/>
                    <a:pt x="734" y="1"/>
                  </a:cubicBezTo>
                  <a:cubicBezTo>
                    <a:pt x="1" y="34"/>
                    <a:pt x="101" y="1502"/>
                    <a:pt x="768" y="1502"/>
                  </a:cubicBezTo>
                  <a:cubicBezTo>
                    <a:pt x="1461" y="1469"/>
                    <a:pt x="1338" y="0"/>
                    <a:pt x="75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 name="Google Shape;1254;p45"/>
            <p:cNvSpPr/>
            <p:nvPr/>
          </p:nvSpPr>
          <p:spPr>
            <a:xfrm>
              <a:off x="2684775" y="2021000"/>
              <a:ext cx="35300" cy="36775"/>
            </a:xfrm>
            <a:custGeom>
              <a:rect b="b" l="l" r="r" t="t"/>
              <a:pathLst>
                <a:path extrusionOk="0" h="1471" w="1412">
                  <a:moveTo>
                    <a:pt x="675" y="1"/>
                  </a:moveTo>
                  <a:cubicBezTo>
                    <a:pt x="659" y="1"/>
                    <a:pt x="643" y="1"/>
                    <a:pt x="627" y="3"/>
                  </a:cubicBezTo>
                  <a:cubicBezTo>
                    <a:pt x="0" y="36"/>
                    <a:pt x="58" y="1471"/>
                    <a:pt x="705" y="1471"/>
                  </a:cubicBezTo>
                  <a:cubicBezTo>
                    <a:pt x="712" y="1471"/>
                    <a:pt x="719" y="1471"/>
                    <a:pt x="727" y="1470"/>
                  </a:cubicBezTo>
                  <a:cubicBezTo>
                    <a:pt x="1412" y="1405"/>
                    <a:pt x="1363" y="1"/>
                    <a:pt x="6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 name="Google Shape;1255;p45"/>
            <p:cNvSpPr/>
            <p:nvPr/>
          </p:nvSpPr>
          <p:spPr>
            <a:xfrm>
              <a:off x="2596200" y="1988525"/>
              <a:ext cx="35875" cy="18800"/>
            </a:xfrm>
            <a:custGeom>
              <a:rect b="b" l="l" r="r" t="t"/>
              <a:pathLst>
                <a:path extrusionOk="0" h="752" w="1435">
                  <a:moveTo>
                    <a:pt x="669" y="1"/>
                  </a:moveTo>
                  <a:cubicBezTo>
                    <a:pt x="515" y="1"/>
                    <a:pt x="367" y="45"/>
                    <a:pt x="234" y="134"/>
                  </a:cubicBezTo>
                  <a:cubicBezTo>
                    <a:pt x="0" y="234"/>
                    <a:pt x="67" y="568"/>
                    <a:pt x="300" y="635"/>
                  </a:cubicBezTo>
                  <a:cubicBezTo>
                    <a:pt x="467" y="668"/>
                    <a:pt x="634" y="701"/>
                    <a:pt x="801" y="701"/>
                  </a:cubicBezTo>
                  <a:cubicBezTo>
                    <a:pt x="884" y="735"/>
                    <a:pt x="968" y="751"/>
                    <a:pt x="1051" y="751"/>
                  </a:cubicBezTo>
                  <a:cubicBezTo>
                    <a:pt x="1134" y="751"/>
                    <a:pt x="1218" y="735"/>
                    <a:pt x="1301" y="701"/>
                  </a:cubicBezTo>
                  <a:cubicBezTo>
                    <a:pt x="1401" y="668"/>
                    <a:pt x="1435" y="535"/>
                    <a:pt x="1401" y="434"/>
                  </a:cubicBezTo>
                  <a:cubicBezTo>
                    <a:pt x="1334" y="201"/>
                    <a:pt x="1134" y="68"/>
                    <a:pt x="901" y="34"/>
                  </a:cubicBezTo>
                  <a:cubicBezTo>
                    <a:pt x="823" y="12"/>
                    <a:pt x="745" y="1"/>
                    <a:pt x="66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 name="Google Shape;1256;p45"/>
            <p:cNvSpPr/>
            <p:nvPr/>
          </p:nvSpPr>
          <p:spPr>
            <a:xfrm>
              <a:off x="2687100" y="1976875"/>
              <a:ext cx="35700" cy="19250"/>
            </a:xfrm>
            <a:custGeom>
              <a:rect b="b" l="l" r="r" t="t"/>
              <a:pathLst>
                <a:path extrusionOk="0" h="770" w="1428">
                  <a:moveTo>
                    <a:pt x="497" y="1"/>
                  </a:moveTo>
                  <a:cubicBezTo>
                    <a:pt x="345" y="1"/>
                    <a:pt x="191" y="53"/>
                    <a:pt x="100" y="167"/>
                  </a:cubicBezTo>
                  <a:cubicBezTo>
                    <a:pt x="0" y="267"/>
                    <a:pt x="0" y="400"/>
                    <a:pt x="100" y="500"/>
                  </a:cubicBezTo>
                  <a:cubicBezTo>
                    <a:pt x="234" y="600"/>
                    <a:pt x="400" y="667"/>
                    <a:pt x="567" y="667"/>
                  </a:cubicBezTo>
                  <a:cubicBezTo>
                    <a:pt x="734" y="700"/>
                    <a:pt x="901" y="734"/>
                    <a:pt x="1068" y="767"/>
                  </a:cubicBezTo>
                  <a:cubicBezTo>
                    <a:pt x="1080" y="769"/>
                    <a:pt x="1091" y="770"/>
                    <a:pt x="1103" y="770"/>
                  </a:cubicBezTo>
                  <a:cubicBezTo>
                    <a:pt x="1314" y="770"/>
                    <a:pt x="1428" y="491"/>
                    <a:pt x="1301" y="333"/>
                  </a:cubicBezTo>
                  <a:cubicBezTo>
                    <a:pt x="1134" y="167"/>
                    <a:pt x="934" y="33"/>
                    <a:pt x="701" y="33"/>
                  </a:cubicBezTo>
                  <a:cubicBezTo>
                    <a:pt x="637" y="12"/>
                    <a:pt x="567" y="1"/>
                    <a:pt x="4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 name="Google Shape;1257;p45"/>
            <p:cNvSpPr/>
            <p:nvPr/>
          </p:nvSpPr>
          <p:spPr>
            <a:xfrm>
              <a:off x="2618700" y="2123000"/>
              <a:ext cx="23375" cy="13525"/>
            </a:xfrm>
            <a:custGeom>
              <a:rect b="b" l="l" r="r" t="t"/>
              <a:pathLst>
                <a:path extrusionOk="0" h="541" w="935">
                  <a:moveTo>
                    <a:pt x="55" y="1"/>
                  </a:moveTo>
                  <a:cubicBezTo>
                    <a:pt x="43" y="1"/>
                    <a:pt x="34" y="9"/>
                    <a:pt x="34" y="26"/>
                  </a:cubicBezTo>
                  <a:cubicBezTo>
                    <a:pt x="1" y="226"/>
                    <a:pt x="101" y="393"/>
                    <a:pt x="268" y="493"/>
                  </a:cubicBezTo>
                  <a:cubicBezTo>
                    <a:pt x="345" y="526"/>
                    <a:pt x="423" y="541"/>
                    <a:pt x="499" y="541"/>
                  </a:cubicBezTo>
                  <a:cubicBezTo>
                    <a:pt x="649" y="541"/>
                    <a:pt x="790" y="482"/>
                    <a:pt x="901" y="393"/>
                  </a:cubicBezTo>
                  <a:cubicBezTo>
                    <a:pt x="935" y="359"/>
                    <a:pt x="901" y="359"/>
                    <a:pt x="901" y="359"/>
                  </a:cubicBezTo>
                  <a:cubicBezTo>
                    <a:pt x="818" y="376"/>
                    <a:pt x="735" y="384"/>
                    <a:pt x="651" y="384"/>
                  </a:cubicBezTo>
                  <a:cubicBezTo>
                    <a:pt x="568" y="384"/>
                    <a:pt x="484" y="376"/>
                    <a:pt x="401" y="359"/>
                  </a:cubicBezTo>
                  <a:cubicBezTo>
                    <a:pt x="234" y="326"/>
                    <a:pt x="168" y="159"/>
                    <a:pt x="101" y="26"/>
                  </a:cubicBezTo>
                  <a:cubicBezTo>
                    <a:pt x="84" y="9"/>
                    <a:pt x="68" y="1"/>
                    <a:pt x="5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 name="Google Shape;1258;p45"/>
            <p:cNvSpPr/>
            <p:nvPr/>
          </p:nvSpPr>
          <p:spPr>
            <a:xfrm>
              <a:off x="2631225" y="2015625"/>
              <a:ext cx="58400" cy="94425"/>
            </a:xfrm>
            <a:custGeom>
              <a:rect b="b" l="l" r="r" t="t"/>
              <a:pathLst>
                <a:path extrusionOk="0" h="3777" w="2336">
                  <a:moveTo>
                    <a:pt x="1735" y="1"/>
                  </a:moveTo>
                  <a:cubicBezTo>
                    <a:pt x="1718" y="1"/>
                    <a:pt x="1701" y="18"/>
                    <a:pt x="1701" y="51"/>
                  </a:cubicBezTo>
                  <a:cubicBezTo>
                    <a:pt x="1768" y="885"/>
                    <a:pt x="1968" y="2119"/>
                    <a:pt x="2002" y="2553"/>
                  </a:cubicBezTo>
                  <a:cubicBezTo>
                    <a:pt x="1868" y="2519"/>
                    <a:pt x="1501" y="2419"/>
                    <a:pt x="1301" y="2386"/>
                  </a:cubicBezTo>
                  <a:cubicBezTo>
                    <a:pt x="1234" y="2386"/>
                    <a:pt x="1468" y="3453"/>
                    <a:pt x="1435" y="3553"/>
                  </a:cubicBezTo>
                  <a:cubicBezTo>
                    <a:pt x="934" y="3553"/>
                    <a:pt x="434" y="3420"/>
                    <a:pt x="34" y="3120"/>
                  </a:cubicBezTo>
                  <a:cubicBezTo>
                    <a:pt x="34" y="3120"/>
                    <a:pt x="0" y="3153"/>
                    <a:pt x="0" y="3153"/>
                  </a:cubicBezTo>
                  <a:cubicBezTo>
                    <a:pt x="283" y="3548"/>
                    <a:pt x="732" y="3776"/>
                    <a:pt x="1208" y="3776"/>
                  </a:cubicBezTo>
                  <a:cubicBezTo>
                    <a:pt x="1294" y="3776"/>
                    <a:pt x="1381" y="3769"/>
                    <a:pt x="1468" y="3754"/>
                  </a:cubicBezTo>
                  <a:cubicBezTo>
                    <a:pt x="1568" y="3754"/>
                    <a:pt x="1635" y="3720"/>
                    <a:pt x="1635" y="3687"/>
                  </a:cubicBezTo>
                  <a:cubicBezTo>
                    <a:pt x="1668" y="3387"/>
                    <a:pt x="1568" y="2720"/>
                    <a:pt x="1568" y="2720"/>
                  </a:cubicBezTo>
                  <a:lnTo>
                    <a:pt x="1568" y="2720"/>
                  </a:lnTo>
                  <a:cubicBezTo>
                    <a:pt x="1680" y="2747"/>
                    <a:pt x="2141" y="2869"/>
                    <a:pt x="2289" y="2869"/>
                  </a:cubicBezTo>
                  <a:cubicBezTo>
                    <a:pt x="2318" y="2869"/>
                    <a:pt x="2335" y="2864"/>
                    <a:pt x="2335" y="2853"/>
                  </a:cubicBezTo>
                  <a:cubicBezTo>
                    <a:pt x="2202" y="1886"/>
                    <a:pt x="2035" y="952"/>
                    <a:pt x="1768" y="51"/>
                  </a:cubicBezTo>
                  <a:cubicBezTo>
                    <a:pt x="1768" y="18"/>
                    <a:pt x="1751" y="1"/>
                    <a:pt x="17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 name="Google Shape;1259;p45"/>
            <p:cNvSpPr/>
            <p:nvPr/>
          </p:nvSpPr>
          <p:spPr>
            <a:xfrm>
              <a:off x="2626225" y="2094450"/>
              <a:ext cx="40050" cy="28700"/>
            </a:xfrm>
            <a:custGeom>
              <a:rect b="b" l="l" r="r" t="t"/>
              <a:pathLst>
                <a:path extrusionOk="0" h="1148" w="1602">
                  <a:moveTo>
                    <a:pt x="167" y="0"/>
                  </a:moveTo>
                  <a:cubicBezTo>
                    <a:pt x="133" y="134"/>
                    <a:pt x="67" y="300"/>
                    <a:pt x="33" y="434"/>
                  </a:cubicBezTo>
                  <a:cubicBezTo>
                    <a:pt x="0" y="734"/>
                    <a:pt x="33" y="1068"/>
                    <a:pt x="400" y="1134"/>
                  </a:cubicBezTo>
                  <a:cubicBezTo>
                    <a:pt x="454" y="1143"/>
                    <a:pt x="505" y="1147"/>
                    <a:pt x="555" y="1147"/>
                  </a:cubicBezTo>
                  <a:cubicBezTo>
                    <a:pt x="690" y="1147"/>
                    <a:pt x="812" y="1116"/>
                    <a:pt x="934" y="1068"/>
                  </a:cubicBezTo>
                  <a:cubicBezTo>
                    <a:pt x="1201" y="934"/>
                    <a:pt x="1434" y="701"/>
                    <a:pt x="1601" y="434"/>
                  </a:cubicBezTo>
                  <a:cubicBezTo>
                    <a:pt x="1101" y="434"/>
                    <a:pt x="600" y="300"/>
                    <a:pt x="167"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45"/>
            <p:cNvSpPr/>
            <p:nvPr/>
          </p:nvSpPr>
          <p:spPr>
            <a:xfrm>
              <a:off x="2626225" y="2105275"/>
              <a:ext cx="23375" cy="17875"/>
            </a:xfrm>
            <a:custGeom>
              <a:rect b="b" l="l" r="r" t="t"/>
              <a:pathLst>
                <a:path extrusionOk="0" h="715" w="935">
                  <a:moveTo>
                    <a:pt x="67" y="1"/>
                  </a:moveTo>
                  <a:cubicBezTo>
                    <a:pt x="0" y="301"/>
                    <a:pt x="67" y="635"/>
                    <a:pt x="434" y="701"/>
                  </a:cubicBezTo>
                  <a:cubicBezTo>
                    <a:pt x="478" y="710"/>
                    <a:pt x="523" y="714"/>
                    <a:pt x="568" y="714"/>
                  </a:cubicBezTo>
                  <a:cubicBezTo>
                    <a:pt x="690" y="714"/>
                    <a:pt x="812" y="683"/>
                    <a:pt x="934" y="635"/>
                  </a:cubicBezTo>
                  <a:cubicBezTo>
                    <a:pt x="834" y="234"/>
                    <a:pt x="467" y="1"/>
                    <a:pt x="67" y="1"/>
                  </a:cubicBezTo>
                  <a:close/>
                </a:path>
              </a:pathLst>
            </a:custGeom>
            <a:solidFill>
              <a:srgbClr val="FF9BB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45"/>
            <p:cNvSpPr/>
            <p:nvPr/>
          </p:nvSpPr>
          <p:spPr>
            <a:xfrm>
              <a:off x="2418575" y="2001925"/>
              <a:ext cx="80075" cy="92800"/>
            </a:xfrm>
            <a:custGeom>
              <a:rect b="b" l="l" r="r" t="t"/>
              <a:pathLst>
                <a:path extrusionOk="0" h="3712" w="3203">
                  <a:moveTo>
                    <a:pt x="1101" y="1"/>
                  </a:moveTo>
                  <a:cubicBezTo>
                    <a:pt x="1009" y="1"/>
                    <a:pt x="919" y="21"/>
                    <a:pt x="834" y="65"/>
                  </a:cubicBezTo>
                  <a:cubicBezTo>
                    <a:pt x="0" y="499"/>
                    <a:pt x="834" y="3201"/>
                    <a:pt x="1835" y="3601"/>
                  </a:cubicBezTo>
                  <a:cubicBezTo>
                    <a:pt x="1976" y="3677"/>
                    <a:pt x="2128" y="3712"/>
                    <a:pt x="2279" y="3712"/>
                  </a:cubicBezTo>
                  <a:cubicBezTo>
                    <a:pt x="2661" y="3712"/>
                    <a:pt x="3035" y="3484"/>
                    <a:pt x="3202" y="3101"/>
                  </a:cubicBezTo>
                  <a:lnTo>
                    <a:pt x="2902" y="1533"/>
                  </a:lnTo>
                  <a:cubicBezTo>
                    <a:pt x="2902" y="1533"/>
                    <a:pt x="1908" y="1"/>
                    <a:pt x="110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45"/>
            <p:cNvSpPr/>
            <p:nvPr/>
          </p:nvSpPr>
          <p:spPr>
            <a:xfrm>
              <a:off x="2446075" y="2022725"/>
              <a:ext cx="39225" cy="58475"/>
            </a:xfrm>
            <a:custGeom>
              <a:rect b="b" l="l" r="r" t="t"/>
              <a:pathLst>
                <a:path extrusionOk="0" h="2339" w="1569">
                  <a:moveTo>
                    <a:pt x="1" y="0"/>
                  </a:moveTo>
                  <a:lnTo>
                    <a:pt x="1" y="34"/>
                  </a:lnTo>
                  <a:cubicBezTo>
                    <a:pt x="601" y="367"/>
                    <a:pt x="1068" y="968"/>
                    <a:pt x="1235" y="1668"/>
                  </a:cubicBezTo>
                  <a:cubicBezTo>
                    <a:pt x="1131" y="1460"/>
                    <a:pt x="935" y="1356"/>
                    <a:pt x="738" y="1356"/>
                  </a:cubicBezTo>
                  <a:cubicBezTo>
                    <a:pt x="620" y="1356"/>
                    <a:pt x="501" y="1393"/>
                    <a:pt x="401" y="1468"/>
                  </a:cubicBezTo>
                  <a:lnTo>
                    <a:pt x="401" y="1502"/>
                  </a:lnTo>
                  <a:cubicBezTo>
                    <a:pt x="457" y="1488"/>
                    <a:pt x="513" y="1481"/>
                    <a:pt x="567" y="1481"/>
                  </a:cubicBezTo>
                  <a:cubicBezTo>
                    <a:pt x="774" y="1481"/>
                    <a:pt x="963" y="1577"/>
                    <a:pt x="1068" y="1735"/>
                  </a:cubicBezTo>
                  <a:cubicBezTo>
                    <a:pt x="1202" y="1935"/>
                    <a:pt x="1302" y="2102"/>
                    <a:pt x="1402" y="2302"/>
                  </a:cubicBezTo>
                  <a:cubicBezTo>
                    <a:pt x="1402" y="2328"/>
                    <a:pt x="1421" y="2338"/>
                    <a:pt x="1444" y="2338"/>
                  </a:cubicBezTo>
                  <a:cubicBezTo>
                    <a:pt x="1479" y="2338"/>
                    <a:pt x="1523" y="2310"/>
                    <a:pt x="1502" y="2269"/>
                  </a:cubicBezTo>
                  <a:cubicBezTo>
                    <a:pt x="1569" y="1368"/>
                    <a:pt x="935" y="134"/>
                    <a:pt x="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45"/>
            <p:cNvSpPr/>
            <p:nvPr/>
          </p:nvSpPr>
          <p:spPr>
            <a:xfrm>
              <a:off x="2150425" y="2216325"/>
              <a:ext cx="354250" cy="532775"/>
            </a:xfrm>
            <a:custGeom>
              <a:rect b="b" l="l" r="r" t="t"/>
              <a:pathLst>
                <a:path extrusionOk="0" h="21311" w="14170">
                  <a:moveTo>
                    <a:pt x="12909" y="1"/>
                  </a:moveTo>
                  <a:cubicBezTo>
                    <a:pt x="12484" y="1"/>
                    <a:pt x="11923" y="251"/>
                    <a:pt x="11226" y="829"/>
                  </a:cubicBezTo>
                  <a:cubicBezTo>
                    <a:pt x="8058" y="3431"/>
                    <a:pt x="119" y="14105"/>
                    <a:pt x="52" y="17308"/>
                  </a:cubicBezTo>
                  <a:cubicBezTo>
                    <a:pt x="1" y="19774"/>
                    <a:pt x="1791" y="21310"/>
                    <a:pt x="3207" y="21310"/>
                  </a:cubicBezTo>
                  <a:cubicBezTo>
                    <a:pt x="3648" y="21310"/>
                    <a:pt x="4054" y="21161"/>
                    <a:pt x="4355" y="20844"/>
                  </a:cubicBezTo>
                  <a:cubicBezTo>
                    <a:pt x="5622" y="19509"/>
                    <a:pt x="12861" y="5766"/>
                    <a:pt x="13628" y="3231"/>
                  </a:cubicBezTo>
                  <a:cubicBezTo>
                    <a:pt x="14170" y="1441"/>
                    <a:pt x="13930" y="1"/>
                    <a:pt x="12909" y="1"/>
                  </a:cubicBezTo>
                  <a:close/>
                </a:path>
              </a:pathLst>
            </a:custGeom>
            <a:solidFill>
              <a:srgbClr val="EB948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45"/>
            <p:cNvSpPr/>
            <p:nvPr/>
          </p:nvSpPr>
          <p:spPr>
            <a:xfrm>
              <a:off x="2231775" y="2206150"/>
              <a:ext cx="281875" cy="344475"/>
            </a:xfrm>
            <a:custGeom>
              <a:rect b="b" l="l" r="r" t="t"/>
              <a:pathLst>
                <a:path extrusionOk="0" h="13779" w="11275">
                  <a:moveTo>
                    <a:pt x="10038" y="1"/>
                  </a:moveTo>
                  <a:cubicBezTo>
                    <a:pt x="9172" y="1"/>
                    <a:pt x="7888" y="781"/>
                    <a:pt x="6438" y="2270"/>
                  </a:cubicBezTo>
                  <a:cubicBezTo>
                    <a:pt x="4136" y="4739"/>
                    <a:pt x="1968" y="7341"/>
                    <a:pt x="0" y="10109"/>
                  </a:cubicBezTo>
                  <a:lnTo>
                    <a:pt x="6738" y="13278"/>
                  </a:lnTo>
                  <a:lnTo>
                    <a:pt x="7839" y="13779"/>
                  </a:lnTo>
                  <a:lnTo>
                    <a:pt x="10674" y="4372"/>
                  </a:lnTo>
                  <a:cubicBezTo>
                    <a:pt x="11141" y="2904"/>
                    <a:pt x="11275" y="1837"/>
                    <a:pt x="11141" y="1103"/>
                  </a:cubicBezTo>
                  <a:cubicBezTo>
                    <a:pt x="11020" y="361"/>
                    <a:pt x="10626" y="1"/>
                    <a:pt x="1003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45"/>
            <p:cNvSpPr/>
            <p:nvPr/>
          </p:nvSpPr>
          <p:spPr>
            <a:xfrm>
              <a:off x="2147675" y="2281875"/>
              <a:ext cx="362375" cy="467175"/>
            </a:xfrm>
            <a:custGeom>
              <a:rect b="b" l="l" r="r" t="t"/>
              <a:pathLst>
                <a:path extrusionOk="0" h="18687" w="14495">
                  <a:moveTo>
                    <a:pt x="6729" y="0"/>
                  </a:moveTo>
                  <a:cubicBezTo>
                    <a:pt x="5913" y="0"/>
                    <a:pt x="5310" y="113"/>
                    <a:pt x="5132" y="375"/>
                  </a:cubicBezTo>
                  <a:cubicBezTo>
                    <a:pt x="2764" y="3911"/>
                    <a:pt x="629" y="10049"/>
                    <a:pt x="162" y="14686"/>
                  </a:cubicBezTo>
                  <a:cubicBezTo>
                    <a:pt x="1" y="16297"/>
                    <a:pt x="1375" y="18687"/>
                    <a:pt x="3135" y="18687"/>
                  </a:cubicBezTo>
                  <a:cubicBezTo>
                    <a:pt x="3561" y="18687"/>
                    <a:pt x="4010" y="18547"/>
                    <a:pt x="4465" y="18222"/>
                  </a:cubicBezTo>
                  <a:cubicBezTo>
                    <a:pt x="9168" y="14886"/>
                    <a:pt x="13838" y="3778"/>
                    <a:pt x="14239" y="2310"/>
                  </a:cubicBezTo>
                  <a:cubicBezTo>
                    <a:pt x="14495" y="1234"/>
                    <a:pt x="9436" y="0"/>
                    <a:pt x="6729"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45"/>
            <p:cNvSpPr/>
            <p:nvPr/>
          </p:nvSpPr>
          <p:spPr>
            <a:xfrm>
              <a:off x="2258450" y="2011225"/>
              <a:ext cx="320625" cy="328425"/>
            </a:xfrm>
            <a:custGeom>
              <a:rect b="b" l="l" r="r" t="t"/>
              <a:pathLst>
                <a:path extrusionOk="0" h="13137" w="12825">
                  <a:moveTo>
                    <a:pt x="10336" y="1"/>
                  </a:moveTo>
                  <a:cubicBezTo>
                    <a:pt x="10060" y="1"/>
                    <a:pt x="9759" y="30"/>
                    <a:pt x="9441" y="94"/>
                  </a:cubicBezTo>
                  <a:cubicBezTo>
                    <a:pt x="5104" y="961"/>
                    <a:pt x="1668" y="4297"/>
                    <a:pt x="701" y="8633"/>
                  </a:cubicBezTo>
                  <a:cubicBezTo>
                    <a:pt x="534" y="9867"/>
                    <a:pt x="301" y="11135"/>
                    <a:pt x="1" y="12336"/>
                  </a:cubicBezTo>
                  <a:lnTo>
                    <a:pt x="9808" y="13136"/>
                  </a:lnTo>
                  <a:cubicBezTo>
                    <a:pt x="10775" y="12336"/>
                    <a:pt x="11209" y="11035"/>
                    <a:pt x="10908" y="9800"/>
                  </a:cubicBezTo>
                  <a:cubicBezTo>
                    <a:pt x="11142" y="9734"/>
                    <a:pt x="11409" y="9667"/>
                    <a:pt x="11642" y="9567"/>
                  </a:cubicBezTo>
                  <a:cubicBezTo>
                    <a:pt x="11375" y="8199"/>
                    <a:pt x="11042" y="6865"/>
                    <a:pt x="10608" y="5564"/>
                  </a:cubicBezTo>
                  <a:cubicBezTo>
                    <a:pt x="10074" y="4096"/>
                    <a:pt x="7506" y="3329"/>
                    <a:pt x="7506" y="3329"/>
                  </a:cubicBezTo>
                  <a:cubicBezTo>
                    <a:pt x="7973" y="2962"/>
                    <a:pt x="9174" y="2629"/>
                    <a:pt x="10808" y="1995"/>
                  </a:cubicBezTo>
                  <a:cubicBezTo>
                    <a:pt x="12825" y="1160"/>
                    <a:pt x="12080" y="1"/>
                    <a:pt x="1033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45"/>
            <p:cNvSpPr/>
            <p:nvPr/>
          </p:nvSpPr>
          <p:spPr>
            <a:xfrm>
              <a:off x="2293475" y="2078975"/>
              <a:ext cx="326100" cy="207500"/>
            </a:xfrm>
            <a:custGeom>
              <a:rect b="b" l="l" r="r" t="t"/>
              <a:pathLst>
                <a:path extrusionOk="0" h="8300" w="13044">
                  <a:moveTo>
                    <a:pt x="9806" y="0"/>
                  </a:moveTo>
                  <a:cubicBezTo>
                    <a:pt x="8200" y="0"/>
                    <a:pt x="6136" y="488"/>
                    <a:pt x="4837" y="953"/>
                  </a:cubicBezTo>
                  <a:cubicBezTo>
                    <a:pt x="2803" y="1653"/>
                    <a:pt x="901" y="3154"/>
                    <a:pt x="1" y="3888"/>
                  </a:cubicBezTo>
                  <a:cubicBezTo>
                    <a:pt x="1" y="3888"/>
                    <a:pt x="8316" y="8300"/>
                    <a:pt x="9003" y="8300"/>
                  </a:cubicBezTo>
                  <a:cubicBezTo>
                    <a:pt x="9020" y="8300"/>
                    <a:pt x="9033" y="8297"/>
                    <a:pt x="9040" y="8291"/>
                  </a:cubicBezTo>
                  <a:cubicBezTo>
                    <a:pt x="10241" y="7090"/>
                    <a:pt x="12710" y="7724"/>
                    <a:pt x="12810" y="6490"/>
                  </a:cubicBezTo>
                  <a:cubicBezTo>
                    <a:pt x="12876" y="5423"/>
                    <a:pt x="11709" y="5222"/>
                    <a:pt x="11709" y="5222"/>
                  </a:cubicBezTo>
                  <a:cubicBezTo>
                    <a:pt x="11709" y="5222"/>
                    <a:pt x="13043" y="4922"/>
                    <a:pt x="12910" y="3855"/>
                  </a:cubicBezTo>
                  <a:cubicBezTo>
                    <a:pt x="12776" y="2654"/>
                    <a:pt x="10842" y="2654"/>
                    <a:pt x="10842" y="2654"/>
                  </a:cubicBezTo>
                  <a:cubicBezTo>
                    <a:pt x="10842" y="2654"/>
                    <a:pt x="12543" y="2154"/>
                    <a:pt x="12109" y="953"/>
                  </a:cubicBezTo>
                  <a:cubicBezTo>
                    <a:pt x="11886" y="254"/>
                    <a:pt x="10965" y="0"/>
                    <a:pt x="980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 name="Google Shape;1268;p45"/>
            <p:cNvSpPr/>
            <p:nvPr/>
          </p:nvSpPr>
          <p:spPr>
            <a:xfrm>
              <a:off x="2424400" y="2141150"/>
              <a:ext cx="140950" cy="24200"/>
            </a:xfrm>
            <a:custGeom>
              <a:rect b="b" l="l" r="r" t="t"/>
              <a:pathLst>
                <a:path extrusionOk="0" h="968" w="5638">
                  <a:moveTo>
                    <a:pt x="4154" y="1"/>
                  </a:moveTo>
                  <a:cubicBezTo>
                    <a:pt x="2722" y="1"/>
                    <a:pt x="1305" y="307"/>
                    <a:pt x="1" y="934"/>
                  </a:cubicBezTo>
                  <a:cubicBezTo>
                    <a:pt x="1" y="968"/>
                    <a:pt x="34" y="968"/>
                    <a:pt x="34" y="968"/>
                  </a:cubicBezTo>
                  <a:cubicBezTo>
                    <a:pt x="1835" y="467"/>
                    <a:pt x="3703" y="200"/>
                    <a:pt x="5571" y="167"/>
                  </a:cubicBezTo>
                  <a:cubicBezTo>
                    <a:pt x="5638" y="167"/>
                    <a:pt x="5605" y="100"/>
                    <a:pt x="5571" y="100"/>
                  </a:cubicBezTo>
                  <a:cubicBezTo>
                    <a:pt x="5100" y="34"/>
                    <a:pt x="4626" y="1"/>
                    <a:pt x="415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 name="Google Shape;1269;p45"/>
            <p:cNvSpPr/>
            <p:nvPr/>
          </p:nvSpPr>
          <p:spPr>
            <a:xfrm>
              <a:off x="2445250" y="2203925"/>
              <a:ext cx="141800" cy="17300"/>
            </a:xfrm>
            <a:custGeom>
              <a:rect b="b" l="l" r="r" t="t"/>
              <a:pathLst>
                <a:path extrusionOk="0" h="692" w="5672">
                  <a:moveTo>
                    <a:pt x="3643" y="1"/>
                  </a:moveTo>
                  <a:cubicBezTo>
                    <a:pt x="2412" y="1"/>
                    <a:pt x="1187" y="223"/>
                    <a:pt x="34" y="658"/>
                  </a:cubicBezTo>
                  <a:cubicBezTo>
                    <a:pt x="34" y="658"/>
                    <a:pt x="1" y="691"/>
                    <a:pt x="1" y="691"/>
                  </a:cubicBezTo>
                  <a:cubicBezTo>
                    <a:pt x="1599" y="377"/>
                    <a:pt x="3197" y="210"/>
                    <a:pt x="4796" y="210"/>
                  </a:cubicBezTo>
                  <a:cubicBezTo>
                    <a:pt x="5065" y="210"/>
                    <a:pt x="5335" y="215"/>
                    <a:pt x="5605" y="224"/>
                  </a:cubicBezTo>
                  <a:cubicBezTo>
                    <a:pt x="5671" y="224"/>
                    <a:pt x="5671" y="191"/>
                    <a:pt x="5605" y="191"/>
                  </a:cubicBezTo>
                  <a:cubicBezTo>
                    <a:pt x="4955" y="64"/>
                    <a:pt x="4298" y="1"/>
                    <a:pt x="36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45"/>
            <p:cNvSpPr/>
            <p:nvPr/>
          </p:nvSpPr>
          <p:spPr>
            <a:xfrm>
              <a:off x="2559500" y="2143450"/>
              <a:ext cx="61650" cy="65275"/>
            </a:xfrm>
            <a:custGeom>
              <a:rect b="b" l="l" r="r" t="t"/>
              <a:pathLst>
                <a:path extrusionOk="0" h="2611" w="2466">
                  <a:moveTo>
                    <a:pt x="266" y="1"/>
                  </a:moveTo>
                  <a:cubicBezTo>
                    <a:pt x="181" y="1"/>
                    <a:pt x="92" y="3"/>
                    <a:pt x="0" y="8"/>
                  </a:cubicBezTo>
                  <a:cubicBezTo>
                    <a:pt x="0" y="8"/>
                    <a:pt x="0" y="42"/>
                    <a:pt x="0" y="42"/>
                  </a:cubicBezTo>
                  <a:cubicBezTo>
                    <a:pt x="1101" y="108"/>
                    <a:pt x="1902" y="575"/>
                    <a:pt x="2102" y="942"/>
                  </a:cubicBezTo>
                  <a:cubicBezTo>
                    <a:pt x="2302" y="1276"/>
                    <a:pt x="2269" y="1709"/>
                    <a:pt x="2002" y="2043"/>
                  </a:cubicBezTo>
                  <a:cubicBezTo>
                    <a:pt x="1735" y="2343"/>
                    <a:pt x="1335" y="2510"/>
                    <a:pt x="934" y="2577"/>
                  </a:cubicBezTo>
                  <a:cubicBezTo>
                    <a:pt x="934" y="2577"/>
                    <a:pt x="934" y="2598"/>
                    <a:pt x="934" y="2610"/>
                  </a:cubicBezTo>
                  <a:cubicBezTo>
                    <a:pt x="1435" y="2543"/>
                    <a:pt x="2335" y="2377"/>
                    <a:pt x="2402" y="1543"/>
                  </a:cubicBezTo>
                  <a:cubicBezTo>
                    <a:pt x="2466" y="877"/>
                    <a:pt x="1897" y="1"/>
                    <a:pt x="2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 name="Google Shape;1271;p45"/>
            <p:cNvSpPr/>
            <p:nvPr/>
          </p:nvSpPr>
          <p:spPr>
            <a:xfrm>
              <a:off x="2442925" y="2010250"/>
              <a:ext cx="123275" cy="86125"/>
            </a:xfrm>
            <a:custGeom>
              <a:rect b="b" l="l" r="r" t="t"/>
              <a:pathLst>
                <a:path extrusionOk="0" h="3445" w="4931">
                  <a:moveTo>
                    <a:pt x="3068" y="0"/>
                  </a:moveTo>
                  <a:cubicBezTo>
                    <a:pt x="2510" y="0"/>
                    <a:pt x="1946" y="97"/>
                    <a:pt x="1428" y="299"/>
                  </a:cubicBezTo>
                  <a:lnTo>
                    <a:pt x="1428" y="333"/>
                  </a:lnTo>
                  <a:cubicBezTo>
                    <a:pt x="1856" y="196"/>
                    <a:pt x="2295" y="128"/>
                    <a:pt x="2733" y="128"/>
                  </a:cubicBezTo>
                  <a:cubicBezTo>
                    <a:pt x="3045" y="128"/>
                    <a:pt x="3357" y="163"/>
                    <a:pt x="3663" y="233"/>
                  </a:cubicBezTo>
                  <a:cubicBezTo>
                    <a:pt x="4030" y="299"/>
                    <a:pt x="4497" y="533"/>
                    <a:pt x="4430" y="933"/>
                  </a:cubicBezTo>
                  <a:cubicBezTo>
                    <a:pt x="4363" y="1267"/>
                    <a:pt x="3996" y="1500"/>
                    <a:pt x="3729" y="1667"/>
                  </a:cubicBezTo>
                  <a:cubicBezTo>
                    <a:pt x="3129" y="2001"/>
                    <a:pt x="2462" y="2267"/>
                    <a:pt x="1828" y="2501"/>
                  </a:cubicBezTo>
                  <a:cubicBezTo>
                    <a:pt x="1194" y="2734"/>
                    <a:pt x="594" y="3035"/>
                    <a:pt x="27" y="3402"/>
                  </a:cubicBezTo>
                  <a:cubicBezTo>
                    <a:pt x="0" y="3402"/>
                    <a:pt x="16" y="3444"/>
                    <a:pt x="41" y="3444"/>
                  </a:cubicBezTo>
                  <a:cubicBezTo>
                    <a:pt x="47" y="3444"/>
                    <a:pt x="53" y="3442"/>
                    <a:pt x="60" y="3435"/>
                  </a:cubicBezTo>
                  <a:cubicBezTo>
                    <a:pt x="827" y="3035"/>
                    <a:pt x="1628" y="2701"/>
                    <a:pt x="2462" y="2468"/>
                  </a:cubicBezTo>
                  <a:cubicBezTo>
                    <a:pt x="3162" y="2201"/>
                    <a:pt x="3996" y="2001"/>
                    <a:pt x="4463" y="1400"/>
                  </a:cubicBezTo>
                  <a:cubicBezTo>
                    <a:pt x="4930" y="833"/>
                    <a:pt x="4530" y="233"/>
                    <a:pt x="3863" y="66"/>
                  </a:cubicBezTo>
                  <a:cubicBezTo>
                    <a:pt x="3603" y="22"/>
                    <a:pt x="3336" y="0"/>
                    <a:pt x="30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45"/>
            <p:cNvSpPr/>
            <p:nvPr/>
          </p:nvSpPr>
          <p:spPr>
            <a:xfrm>
              <a:off x="2443850" y="2076000"/>
              <a:ext cx="159050" cy="69325"/>
            </a:xfrm>
            <a:custGeom>
              <a:rect b="b" l="l" r="r" t="t"/>
              <a:pathLst>
                <a:path extrusionOk="0" h="2773" w="6362">
                  <a:moveTo>
                    <a:pt x="3928" y="0"/>
                  </a:moveTo>
                  <a:cubicBezTo>
                    <a:pt x="2364" y="0"/>
                    <a:pt x="502" y="558"/>
                    <a:pt x="90" y="738"/>
                  </a:cubicBezTo>
                  <a:cubicBezTo>
                    <a:pt x="33" y="738"/>
                    <a:pt x="0" y="812"/>
                    <a:pt x="13" y="812"/>
                  </a:cubicBezTo>
                  <a:cubicBezTo>
                    <a:pt x="15" y="812"/>
                    <a:pt x="18" y="810"/>
                    <a:pt x="23" y="805"/>
                  </a:cubicBezTo>
                  <a:cubicBezTo>
                    <a:pt x="341" y="689"/>
                    <a:pt x="2458" y="199"/>
                    <a:pt x="3865" y="199"/>
                  </a:cubicBezTo>
                  <a:cubicBezTo>
                    <a:pt x="4083" y="199"/>
                    <a:pt x="4285" y="211"/>
                    <a:pt x="4460" y="238"/>
                  </a:cubicBezTo>
                  <a:cubicBezTo>
                    <a:pt x="5060" y="305"/>
                    <a:pt x="5861" y="605"/>
                    <a:pt x="6027" y="1272"/>
                  </a:cubicBezTo>
                  <a:cubicBezTo>
                    <a:pt x="6194" y="2106"/>
                    <a:pt x="5194" y="2506"/>
                    <a:pt x="4560" y="2706"/>
                  </a:cubicBezTo>
                  <a:cubicBezTo>
                    <a:pt x="4526" y="2706"/>
                    <a:pt x="4526" y="2773"/>
                    <a:pt x="4560" y="2773"/>
                  </a:cubicBezTo>
                  <a:cubicBezTo>
                    <a:pt x="5227" y="2606"/>
                    <a:pt x="6128" y="2373"/>
                    <a:pt x="6228" y="1572"/>
                  </a:cubicBezTo>
                  <a:cubicBezTo>
                    <a:pt x="6361" y="905"/>
                    <a:pt x="5761" y="371"/>
                    <a:pt x="5194" y="171"/>
                  </a:cubicBezTo>
                  <a:cubicBezTo>
                    <a:pt x="4828" y="49"/>
                    <a:pt x="4391" y="0"/>
                    <a:pt x="39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45"/>
            <p:cNvSpPr/>
            <p:nvPr/>
          </p:nvSpPr>
          <p:spPr>
            <a:xfrm>
              <a:off x="2532825" y="2209525"/>
              <a:ext cx="84250" cy="78425"/>
            </a:xfrm>
            <a:custGeom>
              <a:rect b="b" l="l" r="r" t="t"/>
              <a:pathLst>
                <a:path extrusionOk="0" h="3137" w="3370">
                  <a:moveTo>
                    <a:pt x="2235" y="0"/>
                  </a:moveTo>
                  <a:cubicBezTo>
                    <a:pt x="2202" y="0"/>
                    <a:pt x="2202" y="34"/>
                    <a:pt x="2235" y="34"/>
                  </a:cubicBezTo>
                  <a:cubicBezTo>
                    <a:pt x="2635" y="167"/>
                    <a:pt x="2935" y="467"/>
                    <a:pt x="3069" y="868"/>
                  </a:cubicBezTo>
                  <a:cubicBezTo>
                    <a:pt x="3136" y="1301"/>
                    <a:pt x="2902" y="1702"/>
                    <a:pt x="2535" y="1835"/>
                  </a:cubicBezTo>
                  <a:cubicBezTo>
                    <a:pt x="2102" y="1969"/>
                    <a:pt x="1701" y="2069"/>
                    <a:pt x="1268" y="2102"/>
                  </a:cubicBezTo>
                  <a:cubicBezTo>
                    <a:pt x="801" y="2169"/>
                    <a:pt x="367" y="2335"/>
                    <a:pt x="0" y="2602"/>
                  </a:cubicBezTo>
                  <a:lnTo>
                    <a:pt x="0" y="3136"/>
                  </a:lnTo>
                  <a:cubicBezTo>
                    <a:pt x="67" y="2969"/>
                    <a:pt x="67" y="2802"/>
                    <a:pt x="67" y="2636"/>
                  </a:cubicBezTo>
                  <a:cubicBezTo>
                    <a:pt x="600" y="2402"/>
                    <a:pt x="1168" y="2269"/>
                    <a:pt x="1735" y="2202"/>
                  </a:cubicBezTo>
                  <a:cubicBezTo>
                    <a:pt x="2168" y="2202"/>
                    <a:pt x="2602" y="2069"/>
                    <a:pt x="2935" y="1835"/>
                  </a:cubicBezTo>
                  <a:cubicBezTo>
                    <a:pt x="3269" y="1568"/>
                    <a:pt x="3369" y="1101"/>
                    <a:pt x="3202" y="734"/>
                  </a:cubicBezTo>
                  <a:cubicBezTo>
                    <a:pt x="3002" y="334"/>
                    <a:pt x="2635" y="67"/>
                    <a:pt x="22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45"/>
            <p:cNvSpPr/>
            <p:nvPr/>
          </p:nvSpPr>
          <p:spPr>
            <a:xfrm>
              <a:off x="2812175" y="1748350"/>
              <a:ext cx="442000" cy="321975"/>
            </a:xfrm>
            <a:custGeom>
              <a:rect b="b" l="l" r="r" t="t"/>
              <a:pathLst>
                <a:path extrusionOk="0" h="12879" w="17680">
                  <a:moveTo>
                    <a:pt x="9007" y="1"/>
                  </a:moveTo>
                  <a:cubicBezTo>
                    <a:pt x="4204" y="1"/>
                    <a:pt x="301" y="2870"/>
                    <a:pt x="301" y="6439"/>
                  </a:cubicBezTo>
                  <a:cubicBezTo>
                    <a:pt x="301" y="7440"/>
                    <a:pt x="601" y="8407"/>
                    <a:pt x="1168" y="9241"/>
                  </a:cubicBezTo>
                  <a:lnTo>
                    <a:pt x="1" y="11843"/>
                  </a:lnTo>
                  <a:lnTo>
                    <a:pt x="1" y="11843"/>
                  </a:lnTo>
                  <a:lnTo>
                    <a:pt x="3003" y="11076"/>
                  </a:lnTo>
                  <a:cubicBezTo>
                    <a:pt x="4726" y="12246"/>
                    <a:pt x="6767" y="12878"/>
                    <a:pt x="8847" y="12878"/>
                  </a:cubicBezTo>
                  <a:cubicBezTo>
                    <a:pt x="8900" y="12878"/>
                    <a:pt x="8954" y="12878"/>
                    <a:pt x="9007" y="12877"/>
                  </a:cubicBezTo>
                  <a:cubicBezTo>
                    <a:pt x="13811" y="12877"/>
                    <a:pt x="17680" y="9975"/>
                    <a:pt x="17680" y="6439"/>
                  </a:cubicBezTo>
                  <a:cubicBezTo>
                    <a:pt x="17680" y="2903"/>
                    <a:pt x="13777" y="1"/>
                    <a:pt x="900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 name="Google Shape;1275;p45"/>
            <p:cNvSpPr/>
            <p:nvPr/>
          </p:nvSpPr>
          <p:spPr>
            <a:xfrm>
              <a:off x="2918100" y="1873450"/>
              <a:ext cx="46725" cy="68400"/>
            </a:xfrm>
            <a:custGeom>
              <a:rect b="b" l="l" r="r" t="t"/>
              <a:pathLst>
                <a:path extrusionOk="0" h="2736" w="1869">
                  <a:moveTo>
                    <a:pt x="200" y="0"/>
                  </a:moveTo>
                  <a:cubicBezTo>
                    <a:pt x="100" y="0"/>
                    <a:pt x="0" y="101"/>
                    <a:pt x="0" y="201"/>
                  </a:cubicBezTo>
                  <a:lnTo>
                    <a:pt x="0" y="2536"/>
                  </a:lnTo>
                  <a:cubicBezTo>
                    <a:pt x="0" y="2636"/>
                    <a:pt x="100" y="2736"/>
                    <a:pt x="200" y="2736"/>
                  </a:cubicBezTo>
                  <a:cubicBezTo>
                    <a:pt x="334" y="2736"/>
                    <a:pt x="434" y="2636"/>
                    <a:pt x="434" y="2536"/>
                  </a:cubicBezTo>
                  <a:lnTo>
                    <a:pt x="434" y="1602"/>
                  </a:lnTo>
                  <a:lnTo>
                    <a:pt x="1434" y="1602"/>
                  </a:lnTo>
                  <a:lnTo>
                    <a:pt x="1434" y="2536"/>
                  </a:lnTo>
                  <a:cubicBezTo>
                    <a:pt x="1434" y="2636"/>
                    <a:pt x="1534" y="2736"/>
                    <a:pt x="1668" y="2736"/>
                  </a:cubicBezTo>
                  <a:cubicBezTo>
                    <a:pt x="1768" y="2736"/>
                    <a:pt x="1868" y="2636"/>
                    <a:pt x="1868" y="2536"/>
                  </a:cubicBezTo>
                  <a:lnTo>
                    <a:pt x="1868" y="201"/>
                  </a:lnTo>
                  <a:cubicBezTo>
                    <a:pt x="1868" y="101"/>
                    <a:pt x="1768" y="0"/>
                    <a:pt x="1668" y="0"/>
                  </a:cubicBezTo>
                  <a:cubicBezTo>
                    <a:pt x="1534" y="0"/>
                    <a:pt x="1434" y="101"/>
                    <a:pt x="1434" y="201"/>
                  </a:cubicBezTo>
                  <a:lnTo>
                    <a:pt x="1434" y="1135"/>
                  </a:lnTo>
                  <a:lnTo>
                    <a:pt x="434" y="1135"/>
                  </a:lnTo>
                  <a:lnTo>
                    <a:pt x="434" y="201"/>
                  </a:lnTo>
                  <a:cubicBezTo>
                    <a:pt x="434" y="101"/>
                    <a:pt x="334" y="0"/>
                    <a:pt x="2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 name="Google Shape;1276;p45"/>
            <p:cNvSpPr/>
            <p:nvPr/>
          </p:nvSpPr>
          <p:spPr>
            <a:xfrm>
              <a:off x="2976475" y="1873450"/>
              <a:ext cx="55875" cy="68400"/>
            </a:xfrm>
            <a:custGeom>
              <a:rect b="b" l="l" r="r" t="t"/>
              <a:pathLst>
                <a:path extrusionOk="0" h="2736" w="2235">
                  <a:moveTo>
                    <a:pt x="1101" y="834"/>
                  </a:moveTo>
                  <a:lnTo>
                    <a:pt x="1434" y="1668"/>
                  </a:lnTo>
                  <a:lnTo>
                    <a:pt x="801" y="1668"/>
                  </a:lnTo>
                  <a:lnTo>
                    <a:pt x="1101" y="834"/>
                  </a:lnTo>
                  <a:close/>
                  <a:moveTo>
                    <a:pt x="1101" y="0"/>
                  </a:moveTo>
                  <a:cubicBezTo>
                    <a:pt x="1001" y="0"/>
                    <a:pt x="934" y="67"/>
                    <a:pt x="901" y="134"/>
                  </a:cubicBezTo>
                  <a:lnTo>
                    <a:pt x="33" y="2469"/>
                  </a:lnTo>
                  <a:cubicBezTo>
                    <a:pt x="0" y="2569"/>
                    <a:pt x="33" y="2702"/>
                    <a:pt x="167" y="2736"/>
                  </a:cubicBezTo>
                  <a:lnTo>
                    <a:pt x="234" y="2736"/>
                  </a:lnTo>
                  <a:cubicBezTo>
                    <a:pt x="334" y="2736"/>
                    <a:pt x="400" y="2702"/>
                    <a:pt x="434" y="2602"/>
                  </a:cubicBezTo>
                  <a:lnTo>
                    <a:pt x="634" y="2102"/>
                  </a:lnTo>
                  <a:lnTo>
                    <a:pt x="1568" y="2102"/>
                  </a:lnTo>
                  <a:lnTo>
                    <a:pt x="1768" y="2602"/>
                  </a:lnTo>
                  <a:cubicBezTo>
                    <a:pt x="1801" y="2702"/>
                    <a:pt x="1868" y="2736"/>
                    <a:pt x="1968" y="2736"/>
                  </a:cubicBezTo>
                  <a:lnTo>
                    <a:pt x="2035" y="2736"/>
                  </a:lnTo>
                  <a:cubicBezTo>
                    <a:pt x="2168" y="2702"/>
                    <a:pt x="2235" y="2569"/>
                    <a:pt x="2168" y="2469"/>
                  </a:cubicBezTo>
                  <a:lnTo>
                    <a:pt x="1301" y="134"/>
                  </a:lnTo>
                  <a:cubicBezTo>
                    <a:pt x="1268" y="67"/>
                    <a:pt x="1201" y="0"/>
                    <a:pt x="11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45"/>
            <p:cNvSpPr/>
            <p:nvPr/>
          </p:nvSpPr>
          <p:spPr>
            <a:xfrm>
              <a:off x="3042350" y="1873450"/>
              <a:ext cx="47550" cy="68400"/>
            </a:xfrm>
            <a:custGeom>
              <a:rect b="b" l="l" r="r" t="t"/>
              <a:pathLst>
                <a:path extrusionOk="0" h="2736" w="1902">
                  <a:moveTo>
                    <a:pt x="234" y="0"/>
                  </a:moveTo>
                  <a:cubicBezTo>
                    <a:pt x="100" y="0"/>
                    <a:pt x="0" y="101"/>
                    <a:pt x="0" y="201"/>
                  </a:cubicBezTo>
                  <a:lnTo>
                    <a:pt x="0" y="2536"/>
                  </a:lnTo>
                  <a:cubicBezTo>
                    <a:pt x="0" y="2636"/>
                    <a:pt x="100" y="2736"/>
                    <a:pt x="234" y="2736"/>
                  </a:cubicBezTo>
                  <a:cubicBezTo>
                    <a:pt x="334" y="2736"/>
                    <a:pt x="434" y="2636"/>
                    <a:pt x="434" y="2536"/>
                  </a:cubicBezTo>
                  <a:lnTo>
                    <a:pt x="434" y="1602"/>
                  </a:lnTo>
                  <a:lnTo>
                    <a:pt x="1468" y="1602"/>
                  </a:lnTo>
                  <a:lnTo>
                    <a:pt x="1468" y="2536"/>
                  </a:lnTo>
                  <a:cubicBezTo>
                    <a:pt x="1468" y="2636"/>
                    <a:pt x="1568" y="2736"/>
                    <a:pt x="1668" y="2736"/>
                  </a:cubicBezTo>
                  <a:cubicBezTo>
                    <a:pt x="1802" y="2736"/>
                    <a:pt x="1902" y="2636"/>
                    <a:pt x="1902" y="2536"/>
                  </a:cubicBezTo>
                  <a:lnTo>
                    <a:pt x="1902" y="201"/>
                  </a:lnTo>
                  <a:cubicBezTo>
                    <a:pt x="1902" y="101"/>
                    <a:pt x="1802" y="0"/>
                    <a:pt x="1668" y="0"/>
                  </a:cubicBezTo>
                  <a:cubicBezTo>
                    <a:pt x="1568" y="0"/>
                    <a:pt x="1468" y="101"/>
                    <a:pt x="1468" y="201"/>
                  </a:cubicBezTo>
                  <a:lnTo>
                    <a:pt x="1468" y="1135"/>
                  </a:lnTo>
                  <a:lnTo>
                    <a:pt x="434" y="1135"/>
                  </a:lnTo>
                  <a:lnTo>
                    <a:pt x="434" y="201"/>
                  </a:lnTo>
                  <a:cubicBezTo>
                    <a:pt x="434" y="101"/>
                    <a:pt x="334" y="0"/>
                    <a:pt x="2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45"/>
            <p:cNvSpPr/>
            <p:nvPr/>
          </p:nvSpPr>
          <p:spPr>
            <a:xfrm>
              <a:off x="3100725" y="1873450"/>
              <a:ext cx="55900" cy="68400"/>
            </a:xfrm>
            <a:custGeom>
              <a:rect b="b" l="l" r="r" t="t"/>
              <a:pathLst>
                <a:path extrusionOk="0" h="2736" w="2236">
                  <a:moveTo>
                    <a:pt x="1134" y="834"/>
                  </a:moveTo>
                  <a:lnTo>
                    <a:pt x="1435" y="1668"/>
                  </a:lnTo>
                  <a:lnTo>
                    <a:pt x="801" y="1668"/>
                  </a:lnTo>
                  <a:lnTo>
                    <a:pt x="1134" y="834"/>
                  </a:lnTo>
                  <a:close/>
                  <a:moveTo>
                    <a:pt x="1134" y="0"/>
                  </a:moveTo>
                  <a:cubicBezTo>
                    <a:pt x="1034" y="0"/>
                    <a:pt x="934" y="67"/>
                    <a:pt x="901" y="134"/>
                  </a:cubicBezTo>
                  <a:lnTo>
                    <a:pt x="34" y="2469"/>
                  </a:lnTo>
                  <a:cubicBezTo>
                    <a:pt x="0" y="2569"/>
                    <a:pt x="67" y="2702"/>
                    <a:pt x="167" y="2736"/>
                  </a:cubicBezTo>
                  <a:lnTo>
                    <a:pt x="267" y="2736"/>
                  </a:lnTo>
                  <a:cubicBezTo>
                    <a:pt x="334" y="2736"/>
                    <a:pt x="434" y="2702"/>
                    <a:pt x="467" y="2602"/>
                  </a:cubicBezTo>
                  <a:lnTo>
                    <a:pt x="634" y="2102"/>
                  </a:lnTo>
                  <a:lnTo>
                    <a:pt x="1601" y="2102"/>
                  </a:lnTo>
                  <a:lnTo>
                    <a:pt x="1802" y="2602"/>
                  </a:lnTo>
                  <a:cubicBezTo>
                    <a:pt x="1835" y="2702"/>
                    <a:pt x="1902" y="2736"/>
                    <a:pt x="2002" y="2736"/>
                  </a:cubicBezTo>
                  <a:lnTo>
                    <a:pt x="2068" y="2736"/>
                  </a:lnTo>
                  <a:cubicBezTo>
                    <a:pt x="2168" y="2702"/>
                    <a:pt x="2235" y="2569"/>
                    <a:pt x="2202" y="2469"/>
                  </a:cubicBezTo>
                  <a:lnTo>
                    <a:pt x="1335" y="134"/>
                  </a:lnTo>
                  <a:cubicBezTo>
                    <a:pt x="1301" y="67"/>
                    <a:pt x="1201" y="0"/>
                    <a:pt x="11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279" name="Google Shape;1279;p45"/>
          <p:cNvCxnSpPr/>
          <p:nvPr/>
        </p:nvCxnSpPr>
        <p:spPr>
          <a:xfrm>
            <a:off x="14800000" y="4196350"/>
            <a:ext cx="2048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4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Major Requirements</a:t>
            </a:r>
            <a:endParaRPr/>
          </a:p>
        </p:txBody>
      </p:sp>
      <p:sp>
        <p:nvSpPr>
          <p:cNvPr id="1285" name="Google Shape;1285;p46"/>
          <p:cNvSpPr txBox="1"/>
          <p:nvPr>
            <p:ph idx="2" type="subTitle"/>
          </p:nvPr>
        </p:nvSpPr>
        <p:spPr>
          <a:xfrm>
            <a:off x="1754100" y="46623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Despite being red, Mars is actually a cold place</a:t>
            </a:r>
            <a:endParaRPr/>
          </a:p>
        </p:txBody>
      </p:sp>
      <p:sp>
        <p:nvSpPr>
          <p:cNvPr id="1286" name="Google Shape;1286;p46"/>
          <p:cNvSpPr txBox="1"/>
          <p:nvPr>
            <p:ph idx="1" type="subTitle"/>
          </p:nvPr>
        </p:nvSpPr>
        <p:spPr>
          <a:xfrm>
            <a:off x="1440000" y="39735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Mars</a:t>
            </a:r>
            <a:endParaRPr/>
          </a:p>
        </p:txBody>
      </p:sp>
      <p:sp>
        <p:nvSpPr>
          <p:cNvPr id="1287" name="Google Shape;1287;p46"/>
          <p:cNvSpPr txBox="1"/>
          <p:nvPr>
            <p:ph idx="3" type="subTitle"/>
          </p:nvPr>
        </p:nvSpPr>
        <p:spPr>
          <a:xfrm>
            <a:off x="6715500" y="39735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Jupiter</a:t>
            </a:r>
            <a:endParaRPr/>
          </a:p>
        </p:txBody>
      </p:sp>
      <p:sp>
        <p:nvSpPr>
          <p:cNvPr id="1288" name="Google Shape;1288;p46"/>
          <p:cNvSpPr txBox="1"/>
          <p:nvPr>
            <p:ph idx="4" type="subTitle"/>
          </p:nvPr>
        </p:nvSpPr>
        <p:spPr>
          <a:xfrm>
            <a:off x="7029600" y="46623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 is a gas giant and the biggest planet</a:t>
            </a:r>
            <a:endParaRPr/>
          </a:p>
        </p:txBody>
      </p:sp>
      <p:sp>
        <p:nvSpPr>
          <p:cNvPr id="1289" name="Google Shape;1289;p46"/>
          <p:cNvSpPr txBox="1"/>
          <p:nvPr>
            <p:ph idx="5" type="subTitle"/>
          </p:nvPr>
        </p:nvSpPr>
        <p:spPr>
          <a:xfrm>
            <a:off x="11991000" y="39735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Saturn</a:t>
            </a:r>
            <a:endParaRPr/>
          </a:p>
        </p:txBody>
      </p:sp>
      <p:sp>
        <p:nvSpPr>
          <p:cNvPr id="1290" name="Google Shape;1290;p46"/>
          <p:cNvSpPr txBox="1"/>
          <p:nvPr>
            <p:ph idx="6" type="subTitle"/>
          </p:nvPr>
        </p:nvSpPr>
        <p:spPr>
          <a:xfrm>
            <a:off x="12305100" y="46623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Yes, Saturn is the ringed one. It’s a gas giant</a:t>
            </a:r>
            <a:endParaRPr/>
          </a:p>
        </p:txBody>
      </p:sp>
      <p:sp>
        <p:nvSpPr>
          <p:cNvPr id="1291" name="Google Shape;1291;p46"/>
          <p:cNvSpPr txBox="1"/>
          <p:nvPr>
            <p:ph idx="7" type="subTitle"/>
          </p:nvPr>
        </p:nvSpPr>
        <p:spPr>
          <a:xfrm>
            <a:off x="1440000" y="74766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Venus</a:t>
            </a:r>
            <a:endParaRPr/>
          </a:p>
        </p:txBody>
      </p:sp>
      <p:sp>
        <p:nvSpPr>
          <p:cNvPr id="1292" name="Google Shape;1292;p46"/>
          <p:cNvSpPr txBox="1"/>
          <p:nvPr>
            <p:ph idx="8" type="subTitle"/>
          </p:nvPr>
        </p:nvSpPr>
        <p:spPr>
          <a:xfrm>
            <a:off x="1754100" y="81654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 but it’s terribly hot</a:t>
            </a:r>
            <a:endParaRPr/>
          </a:p>
        </p:txBody>
      </p:sp>
      <p:sp>
        <p:nvSpPr>
          <p:cNvPr id="1293" name="Google Shape;1293;p46"/>
          <p:cNvSpPr txBox="1"/>
          <p:nvPr>
            <p:ph idx="9" type="subTitle"/>
          </p:nvPr>
        </p:nvSpPr>
        <p:spPr>
          <a:xfrm>
            <a:off x="6715500" y="74766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Neptune</a:t>
            </a:r>
            <a:endParaRPr/>
          </a:p>
        </p:txBody>
      </p:sp>
      <p:sp>
        <p:nvSpPr>
          <p:cNvPr id="1294" name="Google Shape;1294;p46"/>
          <p:cNvSpPr txBox="1"/>
          <p:nvPr>
            <p:ph idx="13" type="subTitle"/>
          </p:nvPr>
        </p:nvSpPr>
        <p:spPr>
          <a:xfrm>
            <a:off x="7029600" y="81654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It’s the farthest planet</a:t>
            </a:r>
            <a:endParaRPr/>
          </a:p>
          <a:p>
            <a:pPr indent="0" lvl="0" marL="0" rtl="0" algn="ctr">
              <a:spcBef>
                <a:spcPts val="0"/>
              </a:spcBef>
              <a:spcAft>
                <a:spcPts val="0"/>
              </a:spcAft>
              <a:buNone/>
            </a:pPr>
            <a:r>
              <a:rPr lang="en"/>
              <a:t>From the Sun</a:t>
            </a:r>
            <a:endParaRPr/>
          </a:p>
        </p:txBody>
      </p:sp>
      <p:sp>
        <p:nvSpPr>
          <p:cNvPr id="1295" name="Google Shape;1295;p46"/>
          <p:cNvSpPr txBox="1"/>
          <p:nvPr>
            <p:ph idx="14" type="subTitle"/>
          </p:nvPr>
        </p:nvSpPr>
        <p:spPr>
          <a:xfrm>
            <a:off x="11991000" y="74766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Mercury</a:t>
            </a:r>
            <a:endParaRPr/>
          </a:p>
        </p:txBody>
      </p:sp>
      <p:sp>
        <p:nvSpPr>
          <p:cNvPr id="1296" name="Google Shape;1296;p46"/>
          <p:cNvSpPr txBox="1"/>
          <p:nvPr>
            <p:ph idx="15" type="subTitle"/>
          </p:nvPr>
        </p:nvSpPr>
        <p:spPr>
          <a:xfrm>
            <a:off x="12305100" y="81654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the closest planet to the Sun</a:t>
            </a:r>
            <a:endParaRPr/>
          </a:p>
        </p:txBody>
      </p:sp>
      <p:cxnSp>
        <p:nvCxnSpPr>
          <p:cNvPr id="1297" name="Google Shape;1297;p46"/>
          <p:cNvCxnSpPr/>
          <p:nvPr/>
        </p:nvCxnSpPr>
        <p:spPr>
          <a:xfrm>
            <a:off x="8604300" y="3966047"/>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1298" name="Google Shape;1298;p46"/>
          <p:cNvCxnSpPr/>
          <p:nvPr/>
        </p:nvCxnSpPr>
        <p:spPr>
          <a:xfrm>
            <a:off x="3328800" y="3966047"/>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1299" name="Google Shape;1299;p46"/>
          <p:cNvCxnSpPr/>
          <p:nvPr/>
        </p:nvCxnSpPr>
        <p:spPr>
          <a:xfrm>
            <a:off x="13879800" y="3966047"/>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1300" name="Google Shape;1300;p46"/>
          <p:cNvCxnSpPr/>
          <p:nvPr/>
        </p:nvCxnSpPr>
        <p:spPr>
          <a:xfrm>
            <a:off x="8604300" y="7467600"/>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1301" name="Google Shape;1301;p46"/>
          <p:cNvCxnSpPr/>
          <p:nvPr/>
        </p:nvCxnSpPr>
        <p:spPr>
          <a:xfrm>
            <a:off x="3328800" y="7467600"/>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1302" name="Google Shape;1302;p46"/>
          <p:cNvCxnSpPr/>
          <p:nvPr/>
        </p:nvCxnSpPr>
        <p:spPr>
          <a:xfrm>
            <a:off x="13879800" y="7467600"/>
            <a:ext cx="1079400" cy="0"/>
          </a:xfrm>
          <a:prstGeom prst="straightConnector1">
            <a:avLst/>
          </a:prstGeom>
          <a:noFill/>
          <a:ln cap="flat" cmpd="sng" w="28575">
            <a:solidFill>
              <a:schemeClr val="accent3"/>
            </a:solidFill>
            <a:prstDash val="solid"/>
            <a:round/>
            <a:headEnd len="med" w="med" type="none"/>
            <a:tailEnd len="med" w="med" type="none"/>
          </a:ln>
        </p:spPr>
      </p:cxnSp>
      <p:grpSp>
        <p:nvGrpSpPr>
          <p:cNvPr id="1303" name="Google Shape;1303;p46"/>
          <p:cNvGrpSpPr/>
          <p:nvPr/>
        </p:nvGrpSpPr>
        <p:grpSpPr>
          <a:xfrm>
            <a:off x="3398411" y="2843295"/>
            <a:ext cx="940139" cy="936820"/>
            <a:chOff x="-13947000" y="3212800"/>
            <a:chExt cx="353675" cy="352400"/>
          </a:xfrm>
        </p:grpSpPr>
        <p:sp>
          <p:nvSpPr>
            <p:cNvPr id="1304" name="Google Shape;1304;p4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5" name="Google Shape;1305;p4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06" name="Google Shape;1306;p46"/>
          <p:cNvSpPr/>
          <p:nvPr/>
        </p:nvSpPr>
        <p:spPr>
          <a:xfrm>
            <a:off x="8786945" y="6355251"/>
            <a:ext cx="716119" cy="933896"/>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07" name="Google Shape;1307;p46"/>
          <p:cNvGrpSpPr/>
          <p:nvPr/>
        </p:nvGrpSpPr>
        <p:grpSpPr>
          <a:xfrm>
            <a:off x="8673854" y="2841600"/>
            <a:ext cx="940139" cy="940210"/>
            <a:chOff x="-13512225" y="3211525"/>
            <a:chExt cx="353675" cy="353675"/>
          </a:xfrm>
        </p:grpSpPr>
        <p:sp>
          <p:nvSpPr>
            <p:cNvPr id="1308" name="Google Shape;1308;p4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9" name="Google Shape;1309;p4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0" name="Google Shape;1310;p4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1" name="Google Shape;1311;p4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4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13" name="Google Shape;1313;p46"/>
          <p:cNvGrpSpPr/>
          <p:nvPr/>
        </p:nvGrpSpPr>
        <p:grpSpPr>
          <a:xfrm>
            <a:off x="3398450" y="6353829"/>
            <a:ext cx="940139" cy="936023"/>
            <a:chOff x="-13512225" y="3647075"/>
            <a:chExt cx="353675" cy="352100"/>
          </a:xfrm>
        </p:grpSpPr>
        <p:sp>
          <p:nvSpPr>
            <p:cNvPr id="1314" name="Google Shape;1314;p4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5" name="Google Shape;1315;p4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6" name="Google Shape;1316;p4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4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8" name="Google Shape;1318;p4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9" name="Google Shape;1319;p4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0" name="Google Shape;1320;p4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1" name="Google Shape;1321;p4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4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3" name="Google Shape;1323;p4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24" name="Google Shape;1324;p46"/>
          <p:cNvGrpSpPr/>
          <p:nvPr/>
        </p:nvGrpSpPr>
        <p:grpSpPr>
          <a:xfrm>
            <a:off x="13879782" y="6381942"/>
            <a:ext cx="940139" cy="879797"/>
            <a:chOff x="-12643475" y="3657325"/>
            <a:chExt cx="353675" cy="330950"/>
          </a:xfrm>
        </p:grpSpPr>
        <p:sp>
          <p:nvSpPr>
            <p:cNvPr id="1325" name="Google Shape;1325;p4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6" name="Google Shape;1326;p4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7" name="Google Shape;1327;p4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4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9" name="Google Shape;1329;p4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0" name="Google Shape;1330;p4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31" name="Google Shape;1331;p46"/>
          <p:cNvGrpSpPr/>
          <p:nvPr/>
        </p:nvGrpSpPr>
        <p:grpSpPr>
          <a:xfrm>
            <a:off x="13880257" y="2843972"/>
            <a:ext cx="939807" cy="935491"/>
            <a:chOff x="-9089725" y="3180200"/>
            <a:chExt cx="353550" cy="351900"/>
          </a:xfrm>
        </p:grpSpPr>
        <p:sp>
          <p:nvSpPr>
            <p:cNvPr id="1332" name="Google Shape;1332;p4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3" name="Google Shape;1333;p4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334" name="Google Shape;1334;p46"/>
          <p:cNvCxnSpPr/>
          <p:nvPr/>
        </p:nvCxnSpPr>
        <p:spPr>
          <a:xfrm>
            <a:off x="5108100" y="2097000"/>
            <a:ext cx="80718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pic>
        <p:nvPicPr>
          <p:cNvPr id="1339" name="Google Shape;1339;p47" title="Gráfico">
            <a:hlinkClick r:id="rId3"/>
          </p:cNvPr>
          <p:cNvPicPr preferRelativeResize="0"/>
          <p:nvPr/>
        </p:nvPicPr>
        <p:blipFill>
          <a:blip r:embed="rId4">
            <a:alphaModFix/>
          </a:blip>
          <a:stretch>
            <a:fillRect/>
          </a:stretch>
        </p:blipFill>
        <p:spPr>
          <a:xfrm>
            <a:off x="4629339" y="2673303"/>
            <a:ext cx="9029322" cy="5575573"/>
          </a:xfrm>
          <a:prstGeom prst="rect">
            <a:avLst/>
          </a:prstGeom>
          <a:noFill/>
          <a:ln>
            <a:noFill/>
          </a:ln>
        </p:spPr>
      </p:pic>
      <p:sp>
        <p:nvSpPr>
          <p:cNvPr id="1340" name="Google Shape;1340;p4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Budget</a:t>
            </a:r>
            <a:endParaRPr/>
          </a:p>
        </p:txBody>
      </p:sp>
      <p:cxnSp>
        <p:nvCxnSpPr>
          <p:cNvPr id="1341" name="Google Shape;1341;p47"/>
          <p:cNvCxnSpPr/>
          <p:nvPr/>
        </p:nvCxnSpPr>
        <p:spPr>
          <a:xfrm>
            <a:off x="5440300" y="3470350"/>
            <a:ext cx="2989800" cy="0"/>
          </a:xfrm>
          <a:prstGeom prst="straightConnector1">
            <a:avLst/>
          </a:prstGeom>
          <a:noFill/>
          <a:ln cap="flat" cmpd="sng" w="9525">
            <a:solidFill>
              <a:schemeClr val="dk1"/>
            </a:solidFill>
            <a:prstDash val="solid"/>
            <a:round/>
            <a:headEnd len="med" w="med" type="none"/>
            <a:tailEnd len="med" w="med" type="oval"/>
          </a:ln>
        </p:spPr>
      </p:cxnSp>
      <p:cxnSp>
        <p:nvCxnSpPr>
          <p:cNvPr id="1342" name="Google Shape;1342;p47"/>
          <p:cNvCxnSpPr/>
          <p:nvPr/>
        </p:nvCxnSpPr>
        <p:spPr>
          <a:xfrm>
            <a:off x="5440300" y="7478100"/>
            <a:ext cx="2976600" cy="0"/>
          </a:xfrm>
          <a:prstGeom prst="straightConnector1">
            <a:avLst/>
          </a:prstGeom>
          <a:noFill/>
          <a:ln cap="flat" cmpd="sng" w="9525">
            <a:solidFill>
              <a:schemeClr val="dk1"/>
            </a:solidFill>
            <a:prstDash val="solid"/>
            <a:round/>
            <a:headEnd len="med" w="med" type="none"/>
            <a:tailEnd len="med" w="med" type="oval"/>
          </a:ln>
        </p:spPr>
      </p:cxnSp>
      <p:cxnSp>
        <p:nvCxnSpPr>
          <p:cNvPr id="1343" name="Google Shape;1343;p47"/>
          <p:cNvCxnSpPr/>
          <p:nvPr/>
        </p:nvCxnSpPr>
        <p:spPr>
          <a:xfrm rot="10800000">
            <a:off x="9907700" y="3470350"/>
            <a:ext cx="2940000" cy="0"/>
          </a:xfrm>
          <a:prstGeom prst="straightConnector1">
            <a:avLst/>
          </a:prstGeom>
          <a:noFill/>
          <a:ln cap="flat" cmpd="sng" w="9525">
            <a:solidFill>
              <a:schemeClr val="dk1"/>
            </a:solidFill>
            <a:prstDash val="solid"/>
            <a:round/>
            <a:headEnd len="med" w="med" type="none"/>
            <a:tailEnd len="med" w="med" type="oval"/>
          </a:ln>
        </p:spPr>
      </p:cxnSp>
      <p:cxnSp>
        <p:nvCxnSpPr>
          <p:cNvPr id="1344" name="Google Shape;1344;p47"/>
          <p:cNvCxnSpPr/>
          <p:nvPr/>
        </p:nvCxnSpPr>
        <p:spPr>
          <a:xfrm rot="10800000">
            <a:off x="9893900" y="7478100"/>
            <a:ext cx="2953800" cy="0"/>
          </a:xfrm>
          <a:prstGeom prst="straightConnector1">
            <a:avLst/>
          </a:prstGeom>
          <a:noFill/>
          <a:ln cap="flat" cmpd="sng" w="9525">
            <a:solidFill>
              <a:schemeClr val="dk1"/>
            </a:solidFill>
            <a:prstDash val="solid"/>
            <a:round/>
            <a:headEnd len="med" w="med" type="none"/>
            <a:tailEnd len="med" w="med" type="oval"/>
          </a:ln>
        </p:spPr>
      </p:cxnSp>
      <p:sp>
        <p:nvSpPr>
          <p:cNvPr id="1345" name="Google Shape;1345;p47"/>
          <p:cNvSpPr txBox="1"/>
          <p:nvPr/>
        </p:nvSpPr>
        <p:spPr>
          <a:xfrm>
            <a:off x="5924100" y="8315251"/>
            <a:ext cx="6439800" cy="942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000">
                <a:solidFill>
                  <a:schemeClr val="dk2"/>
                </a:solidFill>
                <a:latin typeface="Source Sans Pro"/>
                <a:ea typeface="Source Sans Pro"/>
                <a:cs typeface="Source Sans Pro"/>
                <a:sym typeface="Source Sans Pro"/>
              </a:rPr>
              <a:t>T</a:t>
            </a:r>
            <a:r>
              <a:rPr lang="en" sz="2000">
                <a:solidFill>
                  <a:schemeClr val="dk2"/>
                </a:solidFill>
                <a:latin typeface="Source Sans Pro"/>
                <a:ea typeface="Source Sans Pro"/>
                <a:cs typeface="Source Sans Pro"/>
                <a:sym typeface="Source Sans Pro"/>
              </a:rPr>
              <a:t>o modify this graph, click on it, follow the link, change the data and paste the new graph here</a:t>
            </a:r>
            <a:endParaRPr sz="2000">
              <a:solidFill>
                <a:schemeClr val="dk2"/>
              </a:solidFill>
              <a:latin typeface="Source Sans Pro"/>
              <a:ea typeface="Source Sans Pro"/>
              <a:cs typeface="Source Sans Pro"/>
              <a:sym typeface="Source Sans Pro"/>
            </a:endParaRPr>
          </a:p>
        </p:txBody>
      </p:sp>
      <p:sp>
        <p:nvSpPr>
          <p:cNvPr id="1346" name="Google Shape;1346;p47"/>
          <p:cNvSpPr txBox="1"/>
          <p:nvPr>
            <p:ph idx="4294967295" type="ctrTitle"/>
          </p:nvPr>
        </p:nvSpPr>
        <p:spPr>
          <a:xfrm>
            <a:off x="2258975" y="3319200"/>
            <a:ext cx="3430800" cy="82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chemeClr val="accent2"/>
                </a:solidFill>
              </a:rPr>
              <a:t>Area 1</a:t>
            </a:r>
            <a:endParaRPr sz="3200">
              <a:solidFill>
                <a:schemeClr val="accent2"/>
              </a:solidFill>
            </a:endParaRPr>
          </a:p>
        </p:txBody>
      </p:sp>
      <p:sp>
        <p:nvSpPr>
          <p:cNvPr id="1347" name="Google Shape;1347;p47"/>
          <p:cNvSpPr txBox="1"/>
          <p:nvPr>
            <p:ph idx="4294967295" type="subTitle"/>
          </p:nvPr>
        </p:nvSpPr>
        <p:spPr>
          <a:xfrm>
            <a:off x="2312375" y="3877299"/>
            <a:ext cx="3324000" cy="12786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a:t>Mercury is the smallest planet</a:t>
            </a:r>
            <a:endParaRPr/>
          </a:p>
        </p:txBody>
      </p:sp>
      <p:sp>
        <p:nvSpPr>
          <p:cNvPr id="1348" name="Google Shape;1348;p47"/>
          <p:cNvSpPr txBox="1"/>
          <p:nvPr>
            <p:ph type="title"/>
          </p:nvPr>
        </p:nvSpPr>
        <p:spPr>
          <a:xfrm>
            <a:off x="2258975" y="2455800"/>
            <a:ext cx="3430800" cy="652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5000">
                <a:solidFill>
                  <a:schemeClr val="accent1"/>
                </a:solidFill>
              </a:rPr>
              <a:t>10%</a:t>
            </a:r>
            <a:endParaRPr sz="5000">
              <a:solidFill>
                <a:schemeClr val="accent1"/>
              </a:solidFill>
            </a:endParaRPr>
          </a:p>
        </p:txBody>
      </p:sp>
      <p:sp>
        <p:nvSpPr>
          <p:cNvPr id="1349" name="Google Shape;1349;p47"/>
          <p:cNvSpPr txBox="1"/>
          <p:nvPr>
            <p:ph idx="4294967295" type="ctrTitle"/>
          </p:nvPr>
        </p:nvSpPr>
        <p:spPr>
          <a:xfrm>
            <a:off x="2258975" y="7303151"/>
            <a:ext cx="3430800" cy="82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chemeClr val="accent2"/>
                </a:solidFill>
              </a:rPr>
              <a:t>Area 3</a:t>
            </a:r>
            <a:endParaRPr sz="3200">
              <a:solidFill>
                <a:schemeClr val="accent2"/>
              </a:solidFill>
            </a:endParaRPr>
          </a:p>
        </p:txBody>
      </p:sp>
      <p:sp>
        <p:nvSpPr>
          <p:cNvPr id="1350" name="Google Shape;1350;p47"/>
          <p:cNvSpPr txBox="1"/>
          <p:nvPr>
            <p:ph idx="4294967295" type="subTitle"/>
          </p:nvPr>
        </p:nvSpPr>
        <p:spPr>
          <a:xfrm>
            <a:off x="2312375" y="7861250"/>
            <a:ext cx="3324000" cy="12786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a:t>Saturn is a gas giant and has rings</a:t>
            </a:r>
            <a:endParaRPr/>
          </a:p>
        </p:txBody>
      </p:sp>
      <p:sp>
        <p:nvSpPr>
          <p:cNvPr id="1351" name="Google Shape;1351;p47"/>
          <p:cNvSpPr txBox="1"/>
          <p:nvPr>
            <p:ph type="title"/>
          </p:nvPr>
        </p:nvSpPr>
        <p:spPr>
          <a:xfrm>
            <a:off x="2258975" y="6463550"/>
            <a:ext cx="3430800" cy="652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5000">
                <a:solidFill>
                  <a:schemeClr val="accent1"/>
                </a:solidFill>
              </a:rPr>
              <a:t>40%</a:t>
            </a:r>
            <a:endParaRPr sz="5000">
              <a:solidFill>
                <a:schemeClr val="accent1"/>
              </a:solidFill>
            </a:endParaRPr>
          </a:p>
        </p:txBody>
      </p:sp>
      <p:sp>
        <p:nvSpPr>
          <p:cNvPr id="1352" name="Google Shape;1352;p47"/>
          <p:cNvSpPr txBox="1"/>
          <p:nvPr>
            <p:ph idx="4294967295" type="ctrTitle"/>
          </p:nvPr>
        </p:nvSpPr>
        <p:spPr>
          <a:xfrm>
            <a:off x="12598175" y="3319200"/>
            <a:ext cx="3430800" cy="82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chemeClr val="accent2"/>
                </a:solidFill>
              </a:rPr>
              <a:t>Area 2</a:t>
            </a:r>
            <a:endParaRPr sz="3200">
              <a:solidFill>
                <a:schemeClr val="accent2"/>
              </a:solidFill>
            </a:endParaRPr>
          </a:p>
        </p:txBody>
      </p:sp>
      <p:sp>
        <p:nvSpPr>
          <p:cNvPr id="1353" name="Google Shape;1353;p47"/>
          <p:cNvSpPr txBox="1"/>
          <p:nvPr>
            <p:ph idx="4294967295" type="subTitle"/>
          </p:nvPr>
        </p:nvSpPr>
        <p:spPr>
          <a:xfrm>
            <a:off x="12651575" y="3877299"/>
            <a:ext cx="3324000" cy="12786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a:t>Jupiter is the biggest planet</a:t>
            </a:r>
            <a:endParaRPr/>
          </a:p>
        </p:txBody>
      </p:sp>
      <p:sp>
        <p:nvSpPr>
          <p:cNvPr id="1354" name="Google Shape;1354;p47"/>
          <p:cNvSpPr txBox="1"/>
          <p:nvPr>
            <p:ph type="title"/>
          </p:nvPr>
        </p:nvSpPr>
        <p:spPr>
          <a:xfrm>
            <a:off x="12598175" y="2455800"/>
            <a:ext cx="3430800" cy="652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5000">
                <a:solidFill>
                  <a:schemeClr val="accent1"/>
                </a:solidFill>
              </a:rPr>
              <a:t>30%</a:t>
            </a:r>
            <a:endParaRPr sz="5000">
              <a:solidFill>
                <a:schemeClr val="accent1"/>
              </a:solidFill>
            </a:endParaRPr>
          </a:p>
        </p:txBody>
      </p:sp>
      <p:sp>
        <p:nvSpPr>
          <p:cNvPr id="1355" name="Google Shape;1355;p47"/>
          <p:cNvSpPr txBox="1"/>
          <p:nvPr>
            <p:ph idx="4294967295" type="ctrTitle"/>
          </p:nvPr>
        </p:nvSpPr>
        <p:spPr>
          <a:xfrm>
            <a:off x="12598225" y="7303151"/>
            <a:ext cx="3430800" cy="82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chemeClr val="accent2"/>
                </a:solidFill>
              </a:rPr>
              <a:t>Area 4</a:t>
            </a:r>
            <a:endParaRPr sz="3200">
              <a:solidFill>
                <a:schemeClr val="accent2"/>
              </a:solidFill>
            </a:endParaRPr>
          </a:p>
        </p:txBody>
      </p:sp>
      <p:sp>
        <p:nvSpPr>
          <p:cNvPr id="1356" name="Google Shape;1356;p47"/>
          <p:cNvSpPr txBox="1"/>
          <p:nvPr>
            <p:ph idx="4294967295" type="subTitle"/>
          </p:nvPr>
        </p:nvSpPr>
        <p:spPr>
          <a:xfrm>
            <a:off x="12651625" y="7861250"/>
            <a:ext cx="3324000" cy="12786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a:t>Earth is the planet we live on</a:t>
            </a:r>
            <a:endParaRPr/>
          </a:p>
        </p:txBody>
      </p:sp>
      <p:sp>
        <p:nvSpPr>
          <p:cNvPr id="1357" name="Google Shape;1357;p47"/>
          <p:cNvSpPr txBox="1"/>
          <p:nvPr>
            <p:ph type="title"/>
          </p:nvPr>
        </p:nvSpPr>
        <p:spPr>
          <a:xfrm>
            <a:off x="12598225" y="6463550"/>
            <a:ext cx="3430800" cy="652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5000">
                <a:solidFill>
                  <a:schemeClr val="accent1"/>
                </a:solidFill>
              </a:rPr>
              <a:t>20%</a:t>
            </a:r>
            <a:endParaRPr sz="5000">
              <a:solidFill>
                <a:schemeClr val="accent1"/>
              </a:solidFill>
            </a:endParaRPr>
          </a:p>
        </p:txBody>
      </p:sp>
      <p:cxnSp>
        <p:nvCxnSpPr>
          <p:cNvPr id="1358" name="Google Shape;1358;p47"/>
          <p:cNvCxnSpPr/>
          <p:nvPr/>
        </p:nvCxnSpPr>
        <p:spPr>
          <a:xfrm>
            <a:off x="3202475" y="3227647"/>
            <a:ext cx="1543800" cy="0"/>
          </a:xfrm>
          <a:prstGeom prst="straightConnector1">
            <a:avLst/>
          </a:prstGeom>
          <a:noFill/>
          <a:ln cap="flat" cmpd="sng" w="28575">
            <a:solidFill>
              <a:schemeClr val="accent3"/>
            </a:solidFill>
            <a:prstDash val="solid"/>
            <a:round/>
            <a:headEnd len="med" w="med" type="none"/>
            <a:tailEnd len="med" w="med" type="none"/>
          </a:ln>
        </p:spPr>
      </p:cxnSp>
      <p:cxnSp>
        <p:nvCxnSpPr>
          <p:cNvPr id="1359" name="Google Shape;1359;p47"/>
          <p:cNvCxnSpPr/>
          <p:nvPr/>
        </p:nvCxnSpPr>
        <p:spPr>
          <a:xfrm>
            <a:off x="3202475" y="7209097"/>
            <a:ext cx="1543800" cy="0"/>
          </a:xfrm>
          <a:prstGeom prst="straightConnector1">
            <a:avLst/>
          </a:prstGeom>
          <a:noFill/>
          <a:ln cap="flat" cmpd="sng" w="28575">
            <a:solidFill>
              <a:schemeClr val="accent3"/>
            </a:solidFill>
            <a:prstDash val="solid"/>
            <a:round/>
            <a:headEnd len="med" w="med" type="none"/>
            <a:tailEnd len="med" w="med" type="none"/>
          </a:ln>
        </p:spPr>
      </p:cxnSp>
      <p:cxnSp>
        <p:nvCxnSpPr>
          <p:cNvPr id="1360" name="Google Shape;1360;p47"/>
          <p:cNvCxnSpPr/>
          <p:nvPr/>
        </p:nvCxnSpPr>
        <p:spPr>
          <a:xfrm>
            <a:off x="13541725" y="3227647"/>
            <a:ext cx="1543800" cy="0"/>
          </a:xfrm>
          <a:prstGeom prst="straightConnector1">
            <a:avLst/>
          </a:prstGeom>
          <a:noFill/>
          <a:ln cap="flat" cmpd="sng" w="28575">
            <a:solidFill>
              <a:schemeClr val="accent3"/>
            </a:solidFill>
            <a:prstDash val="solid"/>
            <a:round/>
            <a:headEnd len="med" w="med" type="none"/>
            <a:tailEnd len="med" w="med" type="none"/>
          </a:ln>
        </p:spPr>
      </p:cxnSp>
      <p:cxnSp>
        <p:nvCxnSpPr>
          <p:cNvPr id="1361" name="Google Shape;1361;p47"/>
          <p:cNvCxnSpPr/>
          <p:nvPr/>
        </p:nvCxnSpPr>
        <p:spPr>
          <a:xfrm>
            <a:off x="13541725" y="7209097"/>
            <a:ext cx="1543800" cy="0"/>
          </a:xfrm>
          <a:prstGeom prst="straightConnector1">
            <a:avLst/>
          </a:prstGeom>
          <a:noFill/>
          <a:ln cap="flat" cmpd="sng" w="28575">
            <a:solidFill>
              <a:schemeClr val="accent3"/>
            </a:solidFill>
            <a:prstDash val="solid"/>
            <a:round/>
            <a:headEnd len="med" w="med" type="none"/>
            <a:tailEnd len="med" w="med" type="none"/>
          </a:ln>
        </p:spPr>
      </p:cxnSp>
      <p:cxnSp>
        <p:nvCxnSpPr>
          <p:cNvPr id="1362" name="Google Shape;1362;p47"/>
          <p:cNvCxnSpPr/>
          <p:nvPr/>
        </p:nvCxnSpPr>
        <p:spPr>
          <a:xfrm>
            <a:off x="7648500" y="2097000"/>
            <a:ext cx="29910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4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Comparison of Budgets</a:t>
            </a:r>
            <a:endParaRPr/>
          </a:p>
        </p:txBody>
      </p:sp>
      <p:graphicFrame>
        <p:nvGraphicFramePr>
          <p:cNvPr id="1368" name="Google Shape;1368;p48"/>
          <p:cNvGraphicFramePr/>
          <p:nvPr/>
        </p:nvGraphicFramePr>
        <p:xfrm>
          <a:off x="2593825" y="3971450"/>
          <a:ext cx="3000000" cy="3000000"/>
        </p:xfrm>
        <a:graphic>
          <a:graphicData uri="http://schemas.openxmlformats.org/drawingml/2006/table">
            <a:tbl>
              <a:tblPr>
                <a:noFill/>
                <a:tableStyleId>{E6B0BAA0-282E-4202-AD77-1301613061AB}</a:tableStyleId>
              </a:tblPr>
              <a:tblGrid>
                <a:gridCol w="2395800"/>
                <a:gridCol w="3733800"/>
                <a:gridCol w="3204200"/>
                <a:gridCol w="3766500"/>
              </a:tblGrid>
              <a:tr h="778150">
                <a:tc>
                  <a:txBody>
                    <a:bodyPr/>
                    <a:lstStyle/>
                    <a:p>
                      <a:pPr indent="0" lvl="0" marL="0" rtl="0" algn="l">
                        <a:spcBef>
                          <a:spcPts val="0"/>
                        </a:spcBef>
                        <a:spcAft>
                          <a:spcPts val="0"/>
                        </a:spcAft>
                        <a:buNone/>
                      </a:pPr>
                      <a:r>
                        <a:t/>
                      </a:r>
                      <a:endParaRPr/>
                    </a:p>
                  </a:txBody>
                  <a:tcPr marT="182850" marB="182850" marR="182850" marL="182850">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3200">
                          <a:solidFill>
                            <a:schemeClr val="dk1"/>
                          </a:solidFill>
                          <a:latin typeface="Archivo Black"/>
                          <a:ea typeface="Archivo Black"/>
                          <a:cs typeface="Archivo Black"/>
                          <a:sym typeface="Archivo Black"/>
                        </a:rPr>
                        <a:t>Mass</a:t>
                      </a:r>
                      <a:endParaRPr sz="3200">
                        <a:solidFill>
                          <a:schemeClr val="dk1"/>
                        </a:solidFill>
                        <a:latin typeface="Archivo Black"/>
                        <a:ea typeface="Archivo Black"/>
                        <a:cs typeface="Archivo Black"/>
                        <a:sym typeface="Archivo Black"/>
                      </a:endParaRPr>
                    </a:p>
                  </a:txBody>
                  <a:tcPr marT="182850" marB="182850" marR="182850" marL="182850">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3200">
                          <a:solidFill>
                            <a:schemeClr val="dk1"/>
                          </a:solidFill>
                          <a:latin typeface="Archivo Black"/>
                          <a:ea typeface="Archivo Black"/>
                          <a:cs typeface="Archivo Black"/>
                          <a:sym typeface="Archivo Black"/>
                        </a:rPr>
                        <a:t>Diameter</a:t>
                      </a:r>
                      <a:endParaRPr sz="3200">
                        <a:solidFill>
                          <a:schemeClr val="dk1"/>
                        </a:solidFill>
                        <a:latin typeface="Archivo Black"/>
                        <a:ea typeface="Archivo Black"/>
                        <a:cs typeface="Archivo Black"/>
                        <a:sym typeface="Archivo Black"/>
                      </a:endParaRPr>
                    </a:p>
                  </a:txBody>
                  <a:tcPr marT="182850" marB="182850" marR="182850" marL="182850">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3200">
                          <a:solidFill>
                            <a:schemeClr val="dk1"/>
                          </a:solidFill>
                          <a:latin typeface="Archivo Black"/>
                          <a:ea typeface="Archivo Black"/>
                          <a:cs typeface="Archivo Black"/>
                          <a:sym typeface="Archivo Black"/>
                        </a:rPr>
                        <a:t>Surface</a:t>
                      </a:r>
                      <a:endParaRPr sz="3200">
                        <a:solidFill>
                          <a:schemeClr val="dk1"/>
                        </a:solidFill>
                        <a:latin typeface="Archivo Black"/>
                        <a:ea typeface="Archivo Black"/>
                        <a:cs typeface="Archivo Black"/>
                        <a:sym typeface="Archivo Black"/>
                      </a:endParaRPr>
                    </a:p>
                  </a:txBody>
                  <a:tcPr marT="182850" marB="182850" marR="182850" marL="182850">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759550">
                <a:tc>
                  <a:txBody>
                    <a:bodyPr/>
                    <a:lstStyle/>
                    <a:p>
                      <a:pPr indent="0" lvl="0" marL="0" rtl="0" algn="ctr">
                        <a:spcBef>
                          <a:spcPts val="0"/>
                        </a:spcBef>
                        <a:spcAft>
                          <a:spcPts val="0"/>
                        </a:spcAft>
                        <a:buNone/>
                      </a:pPr>
                      <a:r>
                        <a:rPr b="1" lang="en" sz="3200">
                          <a:solidFill>
                            <a:schemeClr val="dk1"/>
                          </a:solidFill>
                          <a:latin typeface="Archivo Black"/>
                          <a:ea typeface="Archivo Black"/>
                          <a:cs typeface="Archivo Black"/>
                          <a:sym typeface="Archivo Black"/>
                        </a:rPr>
                        <a:t>Area 1</a:t>
                      </a:r>
                      <a:endParaRPr b="1" sz="3200">
                        <a:solidFill>
                          <a:schemeClr val="dk1"/>
                        </a:solidFill>
                        <a:latin typeface="Archivo Black"/>
                        <a:ea typeface="Archivo Black"/>
                        <a:cs typeface="Archivo Black"/>
                        <a:sym typeface="Archivo Black"/>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0.06</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0.38</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0.38</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783250">
                <a:tc>
                  <a:txBody>
                    <a:bodyPr/>
                    <a:lstStyle/>
                    <a:p>
                      <a:pPr indent="0" lvl="0" marL="0" rtl="0" algn="ctr">
                        <a:spcBef>
                          <a:spcPts val="0"/>
                        </a:spcBef>
                        <a:spcAft>
                          <a:spcPts val="0"/>
                        </a:spcAft>
                        <a:buNone/>
                      </a:pPr>
                      <a:r>
                        <a:rPr b="1" lang="en" sz="3200">
                          <a:solidFill>
                            <a:schemeClr val="dk1"/>
                          </a:solidFill>
                          <a:latin typeface="Archivo Black"/>
                          <a:ea typeface="Archivo Black"/>
                          <a:cs typeface="Archivo Black"/>
                          <a:sym typeface="Archivo Black"/>
                        </a:rPr>
                        <a:t>Area 2</a:t>
                      </a:r>
                      <a:endParaRPr b="1" sz="3200">
                        <a:solidFill>
                          <a:schemeClr val="dk1"/>
                        </a:solidFill>
                        <a:latin typeface="Archivo Black"/>
                        <a:ea typeface="Archivo Black"/>
                        <a:cs typeface="Archivo Black"/>
                        <a:sym typeface="Archivo Black"/>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0.11</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0.53</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0.38</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83250">
                <a:tc>
                  <a:txBody>
                    <a:bodyPr/>
                    <a:lstStyle/>
                    <a:p>
                      <a:pPr indent="0" lvl="0" marL="0" rtl="0" algn="ctr">
                        <a:spcBef>
                          <a:spcPts val="0"/>
                        </a:spcBef>
                        <a:spcAft>
                          <a:spcPts val="0"/>
                        </a:spcAft>
                        <a:buNone/>
                      </a:pPr>
                      <a:r>
                        <a:rPr b="1" lang="en" sz="3200">
                          <a:solidFill>
                            <a:schemeClr val="dk1"/>
                          </a:solidFill>
                          <a:latin typeface="Archivo Black"/>
                          <a:ea typeface="Archivo Black"/>
                          <a:cs typeface="Archivo Black"/>
                          <a:sym typeface="Archivo Black"/>
                        </a:rPr>
                        <a:t>Area 3</a:t>
                      </a:r>
                      <a:endParaRPr b="1" sz="3200">
                        <a:solidFill>
                          <a:schemeClr val="dk1"/>
                        </a:solidFill>
                        <a:latin typeface="Archivo Black"/>
                        <a:ea typeface="Archivo Black"/>
                        <a:cs typeface="Archivo Black"/>
                        <a:sym typeface="Archivo Black"/>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95.2</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9.4</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1.16</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83250">
                <a:tc>
                  <a:txBody>
                    <a:bodyPr/>
                    <a:lstStyle/>
                    <a:p>
                      <a:pPr indent="0" lvl="0" marL="0" rtl="0" algn="ctr">
                        <a:spcBef>
                          <a:spcPts val="0"/>
                        </a:spcBef>
                        <a:spcAft>
                          <a:spcPts val="0"/>
                        </a:spcAft>
                        <a:buNone/>
                      </a:pPr>
                      <a:r>
                        <a:rPr b="1" lang="en" sz="3200">
                          <a:solidFill>
                            <a:schemeClr val="dk1"/>
                          </a:solidFill>
                          <a:latin typeface="Archivo Black"/>
                          <a:ea typeface="Archivo Black"/>
                          <a:cs typeface="Archivo Black"/>
                          <a:sym typeface="Archivo Black"/>
                        </a:rPr>
                        <a:t>Area 4</a:t>
                      </a:r>
                      <a:endParaRPr b="1" sz="3200">
                        <a:solidFill>
                          <a:schemeClr val="dk1"/>
                        </a:solidFill>
                        <a:latin typeface="Archivo Black"/>
                        <a:ea typeface="Archivo Black"/>
                        <a:cs typeface="Archivo Black"/>
                        <a:sym typeface="Archivo Black"/>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0.53</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0.11</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Source Sans Pro"/>
                          <a:ea typeface="Source Sans Pro"/>
                          <a:cs typeface="Source Sans Pro"/>
                          <a:sym typeface="Source Sans Pro"/>
                        </a:rPr>
                        <a:t>0.06</a:t>
                      </a:r>
                      <a:endParaRPr sz="2800">
                        <a:solidFill>
                          <a:schemeClr val="dk2"/>
                        </a:solidFill>
                        <a:latin typeface="Source Sans Pro"/>
                        <a:ea typeface="Source Sans Pro"/>
                        <a:cs typeface="Source Sans Pro"/>
                        <a:sym typeface="Source Sans Pro"/>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cxnSp>
        <p:nvCxnSpPr>
          <p:cNvPr id="1369" name="Google Shape;1369;p48"/>
          <p:cNvCxnSpPr/>
          <p:nvPr/>
        </p:nvCxnSpPr>
        <p:spPr>
          <a:xfrm>
            <a:off x="4481400" y="2097000"/>
            <a:ext cx="93252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grpSp>
        <p:nvGrpSpPr>
          <p:cNvPr id="1374" name="Google Shape;1374;p49"/>
          <p:cNvGrpSpPr/>
          <p:nvPr/>
        </p:nvGrpSpPr>
        <p:grpSpPr>
          <a:xfrm>
            <a:off x="13441451" y="2847023"/>
            <a:ext cx="935510" cy="929356"/>
            <a:chOff x="580725" y="3617925"/>
            <a:chExt cx="299325" cy="297375"/>
          </a:xfrm>
        </p:grpSpPr>
        <p:sp>
          <p:nvSpPr>
            <p:cNvPr id="1375" name="Google Shape;1375;p4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6" name="Google Shape;1376;p4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7" name="Google Shape;1377;p4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8" name="Google Shape;1378;p4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9" name="Google Shape;1379;p4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80" name="Google Shape;1380;p49"/>
          <p:cNvGrpSpPr/>
          <p:nvPr/>
        </p:nvGrpSpPr>
        <p:grpSpPr>
          <a:xfrm>
            <a:off x="13442700" y="6210328"/>
            <a:ext cx="933010" cy="918262"/>
            <a:chOff x="2404875" y="3592725"/>
            <a:chExt cx="298525" cy="293825"/>
          </a:xfrm>
        </p:grpSpPr>
        <p:sp>
          <p:nvSpPr>
            <p:cNvPr id="1381" name="Google Shape;1381;p4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4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3" name="Google Shape;1383;p4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84" name="Google Shape;1384;p49"/>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Project Goals</a:t>
            </a:r>
            <a:endParaRPr/>
          </a:p>
        </p:txBody>
      </p:sp>
      <p:sp>
        <p:nvSpPr>
          <p:cNvPr id="1385" name="Google Shape;1385;p49"/>
          <p:cNvSpPr txBox="1"/>
          <p:nvPr>
            <p:ph idx="1" type="subTitle"/>
          </p:nvPr>
        </p:nvSpPr>
        <p:spPr>
          <a:xfrm>
            <a:off x="1951300" y="39735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Goal 1</a:t>
            </a:r>
            <a:endParaRPr/>
          </a:p>
        </p:txBody>
      </p:sp>
      <p:sp>
        <p:nvSpPr>
          <p:cNvPr id="1386" name="Google Shape;1386;p49"/>
          <p:cNvSpPr txBox="1"/>
          <p:nvPr>
            <p:ph idx="2" type="subTitle"/>
          </p:nvPr>
        </p:nvSpPr>
        <p:spPr>
          <a:xfrm>
            <a:off x="2265400" y="46623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Despite being red, Mars is actually a cold place</a:t>
            </a:r>
            <a:endParaRPr/>
          </a:p>
        </p:txBody>
      </p:sp>
      <p:sp>
        <p:nvSpPr>
          <p:cNvPr id="1387" name="Google Shape;1387;p49"/>
          <p:cNvSpPr txBox="1"/>
          <p:nvPr>
            <p:ph idx="3" type="subTitle"/>
          </p:nvPr>
        </p:nvSpPr>
        <p:spPr>
          <a:xfrm>
            <a:off x="11479675" y="39735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Goal 2</a:t>
            </a:r>
            <a:endParaRPr/>
          </a:p>
        </p:txBody>
      </p:sp>
      <p:sp>
        <p:nvSpPr>
          <p:cNvPr id="1388" name="Google Shape;1388;p49"/>
          <p:cNvSpPr txBox="1"/>
          <p:nvPr>
            <p:ph idx="4" type="subTitle"/>
          </p:nvPr>
        </p:nvSpPr>
        <p:spPr>
          <a:xfrm>
            <a:off x="11793775" y="46623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 is a gas giant and the biggest planet</a:t>
            </a:r>
            <a:endParaRPr/>
          </a:p>
        </p:txBody>
      </p:sp>
      <p:sp>
        <p:nvSpPr>
          <p:cNvPr id="1389" name="Google Shape;1389;p49"/>
          <p:cNvSpPr txBox="1"/>
          <p:nvPr>
            <p:ph idx="5" type="subTitle"/>
          </p:nvPr>
        </p:nvSpPr>
        <p:spPr>
          <a:xfrm>
            <a:off x="1951300" y="73242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Goal 3</a:t>
            </a:r>
            <a:endParaRPr/>
          </a:p>
        </p:txBody>
      </p:sp>
      <p:sp>
        <p:nvSpPr>
          <p:cNvPr id="1390" name="Google Shape;1390;p49"/>
          <p:cNvSpPr txBox="1"/>
          <p:nvPr>
            <p:ph idx="6" type="subTitle"/>
          </p:nvPr>
        </p:nvSpPr>
        <p:spPr>
          <a:xfrm>
            <a:off x="2265400" y="80130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Yes, Saturn is the ringed one. It’s a gas giant</a:t>
            </a:r>
            <a:endParaRPr/>
          </a:p>
        </p:txBody>
      </p:sp>
      <p:sp>
        <p:nvSpPr>
          <p:cNvPr id="1391" name="Google Shape;1391;p49"/>
          <p:cNvSpPr txBox="1"/>
          <p:nvPr>
            <p:ph idx="7" type="subTitle"/>
          </p:nvPr>
        </p:nvSpPr>
        <p:spPr>
          <a:xfrm>
            <a:off x="11479675" y="73242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Goal 4</a:t>
            </a:r>
            <a:endParaRPr/>
          </a:p>
        </p:txBody>
      </p:sp>
      <p:sp>
        <p:nvSpPr>
          <p:cNvPr id="1392" name="Google Shape;1392;p49"/>
          <p:cNvSpPr txBox="1"/>
          <p:nvPr>
            <p:ph idx="8" type="subTitle"/>
          </p:nvPr>
        </p:nvSpPr>
        <p:spPr>
          <a:xfrm>
            <a:off x="11793775" y="80130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It’s the farthest planet</a:t>
            </a:r>
            <a:endParaRPr/>
          </a:p>
          <a:p>
            <a:pPr indent="0" lvl="0" marL="0" rtl="0" algn="ctr">
              <a:spcBef>
                <a:spcPts val="0"/>
              </a:spcBef>
              <a:spcAft>
                <a:spcPts val="0"/>
              </a:spcAft>
              <a:buNone/>
            </a:pPr>
            <a:r>
              <a:rPr lang="en"/>
              <a:t>From the Sun</a:t>
            </a:r>
            <a:endParaRPr/>
          </a:p>
        </p:txBody>
      </p:sp>
      <p:cxnSp>
        <p:nvCxnSpPr>
          <p:cNvPr id="1393" name="Google Shape;1393;p49"/>
          <p:cNvCxnSpPr/>
          <p:nvPr/>
        </p:nvCxnSpPr>
        <p:spPr>
          <a:xfrm>
            <a:off x="13368500" y="3966047"/>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1394" name="Google Shape;1394;p49"/>
          <p:cNvCxnSpPr/>
          <p:nvPr/>
        </p:nvCxnSpPr>
        <p:spPr>
          <a:xfrm>
            <a:off x="3840100" y="3966047"/>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1395" name="Google Shape;1395;p49"/>
          <p:cNvCxnSpPr/>
          <p:nvPr/>
        </p:nvCxnSpPr>
        <p:spPr>
          <a:xfrm>
            <a:off x="13368500" y="7315200"/>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1396" name="Google Shape;1396;p49"/>
          <p:cNvCxnSpPr/>
          <p:nvPr/>
        </p:nvCxnSpPr>
        <p:spPr>
          <a:xfrm>
            <a:off x="3840100" y="7315200"/>
            <a:ext cx="1079400" cy="0"/>
          </a:xfrm>
          <a:prstGeom prst="straightConnector1">
            <a:avLst/>
          </a:prstGeom>
          <a:noFill/>
          <a:ln cap="flat" cmpd="sng" w="28575">
            <a:solidFill>
              <a:schemeClr val="accent3"/>
            </a:solidFill>
            <a:prstDash val="solid"/>
            <a:round/>
            <a:headEnd len="med" w="med" type="none"/>
            <a:tailEnd len="med" w="med" type="none"/>
          </a:ln>
        </p:spPr>
      </p:cxnSp>
      <p:grpSp>
        <p:nvGrpSpPr>
          <p:cNvPr id="1397" name="Google Shape;1397;p49"/>
          <p:cNvGrpSpPr/>
          <p:nvPr/>
        </p:nvGrpSpPr>
        <p:grpSpPr>
          <a:xfrm>
            <a:off x="3916941" y="3026044"/>
            <a:ext cx="925665" cy="755751"/>
            <a:chOff x="3860400" y="3254050"/>
            <a:chExt cx="296175" cy="241825"/>
          </a:xfrm>
        </p:grpSpPr>
        <p:sp>
          <p:nvSpPr>
            <p:cNvPr id="1398" name="Google Shape;1398;p4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4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0" name="Google Shape;1400;p4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4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4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4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4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05" name="Google Shape;1405;p49"/>
          <p:cNvGrpSpPr/>
          <p:nvPr/>
        </p:nvGrpSpPr>
        <p:grpSpPr>
          <a:xfrm>
            <a:off x="3946506" y="6208554"/>
            <a:ext cx="866595" cy="921778"/>
            <a:chOff x="5364750" y="3235150"/>
            <a:chExt cx="277275" cy="294950"/>
          </a:xfrm>
        </p:grpSpPr>
        <p:sp>
          <p:nvSpPr>
            <p:cNvPr id="1406" name="Google Shape;1406;p4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4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4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4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4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4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4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4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414" name="Google Shape;1414;p49"/>
          <p:cNvCxnSpPr/>
          <p:nvPr/>
        </p:nvCxnSpPr>
        <p:spPr>
          <a:xfrm>
            <a:off x="6414300" y="2097000"/>
            <a:ext cx="5459400" cy="0"/>
          </a:xfrm>
          <a:prstGeom prst="straightConnector1">
            <a:avLst/>
          </a:prstGeom>
          <a:noFill/>
          <a:ln cap="flat" cmpd="sng" w="28575">
            <a:solidFill>
              <a:schemeClr val="accent1"/>
            </a:solidFill>
            <a:prstDash val="solid"/>
            <a:round/>
            <a:headEnd len="med" w="med" type="none"/>
            <a:tailEnd len="med" w="med" type="none"/>
          </a:ln>
        </p:spPr>
      </p:cxnSp>
      <p:grpSp>
        <p:nvGrpSpPr>
          <p:cNvPr id="1415" name="Google Shape;1415;p49"/>
          <p:cNvGrpSpPr/>
          <p:nvPr/>
        </p:nvGrpSpPr>
        <p:grpSpPr>
          <a:xfrm>
            <a:off x="6411137" y="2964342"/>
            <a:ext cx="5465726" cy="7328384"/>
            <a:chOff x="1981575" y="584075"/>
            <a:chExt cx="3629300" cy="4866125"/>
          </a:xfrm>
        </p:grpSpPr>
        <p:sp>
          <p:nvSpPr>
            <p:cNvPr id="1416" name="Google Shape;1416;p49"/>
            <p:cNvSpPr/>
            <p:nvPr/>
          </p:nvSpPr>
          <p:spPr>
            <a:xfrm>
              <a:off x="3993850" y="3829850"/>
              <a:ext cx="120125" cy="120100"/>
            </a:xfrm>
            <a:custGeom>
              <a:rect b="b" l="l" r="r" t="t"/>
              <a:pathLst>
                <a:path extrusionOk="0" h="4804" w="4805">
                  <a:moveTo>
                    <a:pt x="2402" y="1"/>
                  </a:moveTo>
                  <a:cubicBezTo>
                    <a:pt x="1068" y="1"/>
                    <a:pt x="1" y="1068"/>
                    <a:pt x="1" y="2402"/>
                  </a:cubicBezTo>
                  <a:cubicBezTo>
                    <a:pt x="1" y="3737"/>
                    <a:pt x="1068" y="4804"/>
                    <a:pt x="2402" y="4804"/>
                  </a:cubicBezTo>
                  <a:cubicBezTo>
                    <a:pt x="3737" y="4804"/>
                    <a:pt x="4804" y="3737"/>
                    <a:pt x="4804" y="2402"/>
                  </a:cubicBezTo>
                  <a:cubicBezTo>
                    <a:pt x="4804" y="1068"/>
                    <a:pt x="3737" y="1"/>
                    <a:pt x="2402" y="1"/>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49"/>
            <p:cNvSpPr/>
            <p:nvPr/>
          </p:nvSpPr>
          <p:spPr>
            <a:xfrm>
              <a:off x="3966325" y="3824150"/>
              <a:ext cx="153475" cy="130825"/>
            </a:xfrm>
            <a:custGeom>
              <a:rect b="b" l="l" r="r" t="t"/>
              <a:pathLst>
                <a:path extrusionOk="0" h="5233" w="6139">
                  <a:moveTo>
                    <a:pt x="3503" y="429"/>
                  </a:moveTo>
                  <a:cubicBezTo>
                    <a:pt x="4738" y="429"/>
                    <a:pt x="5705" y="1396"/>
                    <a:pt x="5705" y="2630"/>
                  </a:cubicBezTo>
                  <a:cubicBezTo>
                    <a:pt x="5705" y="3963"/>
                    <a:pt x="4618" y="4837"/>
                    <a:pt x="3482" y="4837"/>
                  </a:cubicBezTo>
                  <a:cubicBezTo>
                    <a:pt x="2940" y="4837"/>
                    <a:pt x="2388" y="4639"/>
                    <a:pt x="1936" y="4198"/>
                  </a:cubicBezTo>
                  <a:cubicBezTo>
                    <a:pt x="568" y="2797"/>
                    <a:pt x="1535" y="429"/>
                    <a:pt x="3503" y="429"/>
                  </a:cubicBezTo>
                  <a:close/>
                  <a:moveTo>
                    <a:pt x="3486" y="0"/>
                  </a:moveTo>
                  <a:cubicBezTo>
                    <a:pt x="2846" y="0"/>
                    <a:pt x="2195" y="236"/>
                    <a:pt x="1669" y="762"/>
                  </a:cubicBezTo>
                  <a:cubicBezTo>
                    <a:pt x="1" y="2430"/>
                    <a:pt x="1168" y="5232"/>
                    <a:pt x="3503" y="5232"/>
                  </a:cubicBezTo>
                  <a:cubicBezTo>
                    <a:pt x="4938" y="5232"/>
                    <a:pt x="6139" y="4065"/>
                    <a:pt x="6139" y="2630"/>
                  </a:cubicBezTo>
                  <a:cubicBezTo>
                    <a:pt x="6139" y="1047"/>
                    <a:pt x="4835" y="0"/>
                    <a:pt x="348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49"/>
            <p:cNvSpPr/>
            <p:nvPr/>
          </p:nvSpPr>
          <p:spPr>
            <a:xfrm>
              <a:off x="4407475" y="3578000"/>
              <a:ext cx="252725" cy="400325"/>
            </a:xfrm>
            <a:custGeom>
              <a:rect b="b" l="l" r="r" t="t"/>
              <a:pathLst>
                <a:path extrusionOk="0" h="16013" w="10109">
                  <a:moveTo>
                    <a:pt x="1469" y="1"/>
                  </a:moveTo>
                  <a:lnTo>
                    <a:pt x="1" y="16012"/>
                  </a:lnTo>
                  <a:lnTo>
                    <a:pt x="10108" y="16012"/>
                  </a:lnTo>
                  <a:lnTo>
                    <a:pt x="8640"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49"/>
            <p:cNvSpPr/>
            <p:nvPr/>
          </p:nvSpPr>
          <p:spPr>
            <a:xfrm>
              <a:off x="1981575" y="3975800"/>
              <a:ext cx="3629300" cy="1474400"/>
            </a:xfrm>
            <a:custGeom>
              <a:rect b="b" l="l" r="r" t="t"/>
              <a:pathLst>
                <a:path extrusionOk="0" h="58976" w="145172">
                  <a:moveTo>
                    <a:pt x="76355" y="0"/>
                  </a:moveTo>
                  <a:lnTo>
                    <a:pt x="72820" y="6405"/>
                  </a:lnTo>
                  <a:lnTo>
                    <a:pt x="70418" y="6571"/>
                  </a:lnTo>
                  <a:lnTo>
                    <a:pt x="63847" y="15011"/>
                  </a:lnTo>
                  <a:lnTo>
                    <a:pt x="29822" y="15011"/>
                  </a:lnTo>
                  <a:lnTo>
                    <a:pt x="22650" y="24918"/>
                  </a:lnTo>
                  <a:lnTo>
                    <a:pt x="14812" y="30122"/>
                  </a:lnTo>
                  <a:lnTo>
                    <a:pt x="1" y="58976"/>
                  </a:lnTo>
                  <a:lnTo>
                    <a:pt x="145171" y="58976"/>
                  </a:lnTo>
                  <a:lnTo>
                    <a:pt x="132796" y="39562"/>
                  </a:lnTo>
                  <a:lnTo>
                    <a:pt x="123489" y="33891"/>
                  </a:lnTo>
                  <a:lnTo>
                    <a:pt x="10827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49"/>
            <p:cNvSpPr/>
            <p:nvPr/>
          </p:nvSpPr>
          <p:spPr>
            <a:xfrm>
              <a:off x="2547825" y="3976625"/>
              <a:ext cx="2333350" cy="931525"/>
            </a:xfrm>
            <a:custGeom>
              <a:rect b="b" l="l" r="r" t="t"/>
              <a:pathLst>
                <a:path extrusionOk="0" h="37261" w="93334">
                  <a:moveTo>
                    <a:pt x="53705" y="0"/>
                  </a:moveTo>
                  <a:lnTo>
                    <a:pt x="50170" y="6372"/>
                  </a:lnTo>
                  <a:lnTo>
                    <a:pt x="47768" y="6538"/>
                  </a:lnTo>
                  <a:lnTo>
                    <a:pt x="41197" y="14978"/>
                  </a:lnTo>
                  <a:lnTo>
                    <a:pt x="7172" y="14978"/>
                  </a:lnTo>
                  <a:lnTo>
                    <a:pt x="0" y="24885"/>
                  </a:lnTo>
                  <a:lnTo>
                    <a:pt x="7706" y="32290"/>
                  </a:lnTo>
                  <a:lnTo>
                    <a:pt x="17380" y="22850"/>
                  </a:lnTo>
                  <a:lnTo>
                    <a:pt x="22617" y="29455"/>
                  </a:lnTo>
                  <a:lnTo>
                    <a:pt x="27187" y="22950"/>
                  </a:lnTo>
                  <a:lnTo>
                    <a:pt x="35593" y="37260"/>
                  </a:lnTo>
                  <a:lnTo>
                    <a:pt x="41730" y="22583"/>
                  </a:lnTo>
                  <a:lnTo>
                    <a:pt x="45833" y="26519"/>
                  </a:lnTo>
                  <a:lnTo>
                    <a:pt x="51104" y="16112"/>
                  </a:lnTo>
                  <a:lnTo>
                    <a:pt x="57908" y="27854"/>
                  </a:lnTo>
                  <a:lnTo>
                    <a:pt x="69350" y="8340"/>
                  </a:lnTo>
                  <a:lnTo>
                    <a:pt x="75921" y="17279"/>
                  </a:lnTo>
                  <a:lnTo>
                    <a:pt x="83493" y="8340"/>
                  </a:lnTo>
                  <a:lnTo>
                    <a:pt x="93334" y="17179"/>
                  </a:lnTo>
                  <a:lnTo>
                    <a:pt x="93334" y="17179"/>
                  </a:lnTo>
                  <a:lnTo>
                    <a:pt x="85628"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49"/>
            <p:cNvSpPr/>
            <p:nvPr/>
          </p:nvSpPr>
          <p:spPr>
            <a:xfrm>
              <a:off x="4816950" y="4800550"/>
              <a:ext cx="318575" cy="430325"/>
            </a:xfrm>
            <a:custGeom>
              <a:rect b="b" l="l" r="r" t="t"/>
              <a:pathLst>
                <a:path extrusionOk="0" h="17213" w="12743">
                  <a:moveTo>
                    <a:pt x="0" y="0"/>
                  </a:moveTo>
                  <a:lnTo>
                    <a:pt x="2302" y="11742"/>
                  </a:lnTo>
                  <a:lnTo>
                    <a:pt x="12743" y="17213"/>
                  </a:lnTo>
                  <a:lnTo>
                    <a:pt x="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49"/>
            <p:cNvSpPr/>
            <p:nvPr/>
          </p:nvSpPr>
          <p:spPr>
            <a:xfrm>
              <a:off x="2412725" y="4998175"/>
              <a:ext cx="221850" cy="385300"/>
            </a:xfrm>
            <a:custGeom>
              <a:rect b="b" l="l" r="r" t="t"/>
              <a:pathLst>
                <a:path extrusionOk="0" h="15412" w="8874">
                  <a:moveTo>
                    <a:pt x="8874" y="1"/>
                  </a:moveTo>
                  <a:lnTo>
                    <a:pt x="1" y="15412"/>
                  </a:lnTo>
                  <a:lnTo>
                    <a:pt x="7840" y="7640"/>
                  </a:lnTo>
                  <a:lnTo>
                    <a:pt x="887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49"/>
            <p:cNvSpPr/>
            <p:nvPr/>
          </p:nvSpPr>
          <p:spPr>
            <a:xfrm>
              <a:off x="3260825" y="4728000"/>
              <a:ext cx="295250" cy="668825"/>
            </a:xfrm>
            <a:custGeom>
              <a:rect b="b" l="l" r="r" t="t"/>
              <a:pathLst>
                <a:path extrusionOk="0" h="26753" w="11810">
                  <a:moveTo>
                    <a:pt x="11642" y="0"/>
                  </a:moveTo>
                  <a:lnTo>
                    <a:pt x="1" y="26753"/>
                  </a:lnTo>
                  <a:lnTo>
                    <a:pt x="11809" y="19548"/>
                  </a:lnTo>
                  <a:lnTo>
                    <a:pt x="1164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49"/>
            <p:cNvSpPr/>
            <p:nvPr/>
          </p:nvSpPr>
          <p:spPr>
            <a:xfrm>
              <a:off x="4636825" y="4557050"/>
              <a:ext cx="140950" cy="317750"/>
            </a:xfrm>
            <a:custGeom>
              <a:rect b="b" l="l" r="r" t="t"/>
              <a:pathLst>
                <a:path extrusionOk="0" h="12710" w="5638">
                  <a:moveTo>
                    <a:pt x="0" y="0"/>
                  </a:moveTo>
                  <a:lnTo>
                    <a:pt x="934" y="6838"/>
                  </a:lnTo>
                  <a:lnTo>
                    <a:pt x="5637" y="12709"/>
                  </a:lnTo>
                  <a:lnTo>
                    <a:pt x="5637" y="12709"/>
                  </a:lnTo>
                  <a:lnTo>
                    <a:pt x="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49"/>
            <p:cNvSpPr/>
            <p:nvPr/>
          </p:nvSpPr>
          <p:spPr>
            <a:xfrm>
              <a:off x="3826225" y="3376200"/>
              <a:ext cx="702200" cy="627800"/>
            </a:xfrm>
            <a:custGeom>
              <a:rect b="b" l="l" r="r" t="t"/>
              <a:pathLst>
                <a:path extrusionOk="0" h="25112" w="28088">
                  <a:moveTo>
                    <a:pt x="1202" y="0"/>
                  </a:moveTo>
                  <a:lnTo>
                    <a:pt x="1" y="12843"/>
                  </a:lnTo>
                  <a:lnTo>
                    <a:pt x="1" y="13243"/>
                  </a:lnTo>
                  <a:cubicBezTo>
                    <a:pt x="1" y="14177"/>
                    <a:pt x="34" y="15111"/>
                    <a:pt x="34" y="16012"/>
                  </a:cubicBezTo>
                  <a:lnTo>
                    <a:pt x="34" y="16145"/>
                  </a:lnTo>
                  <a:cubicBezTo>
                    <a:pt x="134" y="20515"/>
                    <a:pt x="268" y="24117"/>
                    <a:pt x="635" y="24351"/>
                  </a:cubicBezTo>
                  <a:cubicBezTo>
                    <a:pt x="1347" y="24809"/>
                    <a:pt x="15909" y="25111"/>
                    <a:pt x="23182" y="25111"/>
                  </a:cubicBezTo>
                  <a:cubicBezTo>
                    <a:pt x="25453" y="25111"/>
                    <a:pt x="27014" y="25082"/>
                    <a:pt x="27220" y="25018"/>
                  </a:cubicBezTo>
                  <a:cubicBezTo>
                    <a:pt x="28088" y="24718"/>
                    <a:pt x="27354" y="22249"/>
                    <a:pt x="26420" y="21449"/>
                  </a:cubicBezTo>
                  <a:cubicBezTo>
                    <a:pt x="25452" y="20682"/>
                    <a:pt x="16012" y="16312"/>
                    <a:pt x="16012" y="16312"/>
                  </a:cubicBezTo>
                  <a:lnTo>
                    <a:pt x="16012" y="16045"/>
                  </a:lnTo>
                  <a:lnTo>
                    <a:pt x="16112" y="13410"/>
                  </a:lnTo>
                  <a:lnTo>
                    <a:pt x="16146" y="12909"/>
                  </a:lnTo>
                  <a:lnTo>
                    <a:pt x="17780" y="134"/>
                  </a:lnTo>
                  <a:lnTo>
                    <a:pt x="1202" y="0"/>
                  </a:lnTo>
                  <a:close/>
                </a:path>
              </a:pathLst>
            </a:custGeom>
            <a:solidFill>
              <a:srgbClr val="DD6A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49"/>
            <p:cNvSpPr/>
            <p:nvPr/>
          </p:nvSpPr>
          <p:spPr>
            <a:xfrm>
              <a:off x="3826225" y="3697250"/>
              <a:ext cx="702200" cy="306750"/>
            </a:xfrm>
            <a:custGeom>
              <a:rect b="b" l="l" r="r" t="t"/>
              <a:pathLst>
                <a:path extrusionOk="0" h="12270" w="28088">
                  <a:moveTo>
                    <a:pt x="1" y="1"/>
                  </a:moveTo>
                  <a:lnTo>
                    <a:pt x="1" y="401"/>
                  </a:lnTo>
                  <a:cubicBezTo>
                    <a:pt x="1" y="1335"/>
                    <a:pt x="34" y="2269"/>
                    <a:pt x="34" y="3170"/>
                  </a:cubicBezTo>
                  <a:lnTo>
                    <a:pt x="34" y="3303"/>
                  </a:lnTo>
                  <a:cubicBezTo>
                    <a:pt x="134" y="7673"/>
                    <a:pt x="268" y="11275"/>
                    <a:pt x="635" y="11509"/>
                  </a:cubicBezTo>
                  <a:cubicBezTo>
                    <a:pt x="1347" y="11967"/>
                    <a:pt x="15909" y="12269"/>
                    <a:pt x="23182" y="12269"/>
                  </a:cubicBezTo>
                  <a:cubicBezTo>
                    <a:pt x="25453" y="12269"/>
                    <a:pt x="27014" y="12240"/>
                    <a:pt x="27220" y="12176"/>
                  </a:cubicBezTo>
                  <a:cubicBezTo>
                    <a:pt x="28088" y="11876"/>
                    <a:pt x="27354" y="9374"/>
                    <a:pt x="26420" y="8607"/>
                  </a:cubicBezTo>
                  <a:cubicBezTo>
                    <a:pt x="25452" y="7840"/>
                    <a:pt x="16046" y="3470"/>
                    <a:pt x="16046" y="3470"/>
                  </a:cubicBezTo>
                  <a:lnTo>
                    <a:pt x="16046" y="3203"/>
                  </a:lnTo>
                  <a:lnTo>
                    <a:pt x="16146" y="568"/>
                  </a:lnTo>
                  <a:lnTo>
                    <a:pt x="16146" y="67"/>
                  </a:lnTo>
                  <a:lnTo>
                    <a:pt x="1"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49"/>
            <p:cNvSpPr/>
            <p:nvPr/>
          </p:nvSpPr>
          <p:spPr>
            <a:xfrm>
              <a:off x="3827075" y="3776475"/>
              <a:ext cx="701350" cy="227400"/>
            </a:xfrm>
            <a:custGeom>
              <a:rect b="b" l="l" r="r" t="t"/>
              <a:pathLst>
                <a:path extrusionOk="0" h="9096" w="28054">
                  <a:moveTo>
                    <a:pt x="0" y="1"/>
                  </a:moveTo>
                  <a:lnTo>
                    <a:pt x="0" y="134"/>
                  </a:lnTo>
                  <a:lnTo>
                    <a:pt x="0" y="334"/>
                  </a:lnTo>
                  <a:cubicBezTo>
                    <a:pt x="67" y="4604"/>
                    <a:pt x="234" y="8106"/>
                    <a:pt x="601" y="8340"/>
                  </a:cubicBezTo>
                  <a:cubicBezTo>
                    <a:pt x="968" y="8573"/>
                    <a:pt x="4837" y="8774"/>
                    <a:pt x="9540" y="8907"/>
                  </a:cubicBezTo>
                  <a:cubicBezTo>
                    <a:pt x="10775" y="8940"/>
                    <a:pt x="12109" y="8974"/>
                    <a:pt x="13410" y="9007"/>
                  </a:cubicBezTo>
                  <a:cubicBezTo>
                    <a:pt x="16945" y="9061"/>
                    <a:pt x="20508" y="9095"/>
                    <a:pt x="23129" y="9095"/>
                  </a:cubicBezTo>
                  <a:cubicBezTo>
                    <a:pt x="25405" y="9095"/>
                    <a:pt x="26969" y="9069"/>
                    <a:pt x="27186" y="9007"/>
                  </a:cubicBezTo>
                  <a:cubicBezTo>
                    <a:pt x="28054" y="8707"/>
                    <a:pt x="27320" y="6238"/>
                    <a:pt x="26352" y="5438"/>
                  </a:cubicBezTo>
                  <a:cubicBezTo>
                    <a:pt x="25418" y="4671"/>
                    <a:pt x="15978" y="301"/>
                    <a:pt x="15978" y="301"/>
                  </a:cubicBezTo>
                  <a:lnTo>
                    <a:pt x="15978" y="34"/>
                  </a:lnTo>
                  <a:lnTo>
                    <a:pt x="34" y="1"/>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49"/>
            <p:cNvSpPr/>
            <p:nvPr/>
          </p:nvSpPr>
          <p:spPr>
            <a:xfrm>
              <a:off x="3869600" y="3969800"/>
              <a:ext cx="632150" cy="9850"/>
            </a:xfrm>
            <a:custGeom>
              <a:rect b="b" l="l" r="r" t="t"/>
              <a:pathLst>
                <a:path extrusionOk="0" h="394" w="25286">
                  <a:moveTo>
                    <a:pt x="4099" y="0"/>
                  </a:moveTo>
                  <a:cubicBezTo>
                    <a:pt x="2342" y="0"/>
                    <a:pt x="909" y="12"/>
                    <a:pt x="34" y="40"/>
                  </a:cubicBezTo>
                  <a:cubicBezTo>
                    <a:pt x="1" y="40"/>
                    <a:pt x="1" y="73"/>
                    <a:pt x="34" y="73"/>
                  </a:cubicBezTo>
                  <a:cubicBezTo>
                    <a:pt x="3343" y="287"/>
                    <a:pt x="14786" y="393"/>
                    <a:pt x="21382" y="393"/>
                  </a:cubicBezTo>
                  <a:cubicBezTo>
                    <a:pt x="23032" y="393"/>
                    <a:pt x="24378" y="387"/>
                    <a:pt x="25219" y="373"/>
                  </a:cubicBezTo>
                  <a:cubicBezTo>
                    <a:pt x="25285" y="340"/>
                    <a:pt x="25285" y="307"/>
                    <a:pt x="25219" y="273"/>
                  </a:cubicBezTo>
                  <a:cubicBezTo>
                    <a:pt x="21924" y="168"/>
                    <a:pt x="10715" y="0"/>
                    <a:pt x="4099"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49"/>
            <p:cNvSpPr/>
            <p:nvPr/>
          </p:nvSpPr>
          <p:spPr>
            <a:xfrm>
              <a:off x="4147300" y="3775500"/>
              <a:ext cx="127625" cy="31850"/>
            </a:xfrm>
            <a:custGeom>
              <a:rect b="b" l="l" r="r" t="t"/>
              <a:pathLst>
                <a:path extrusionOk="0" h="1274" w="5105">
                  <a:moveTo>
                    <a:pt x="3570" y="0"/>
                  </a:moveTo>
                  <a:cubicBezTo>
                    <a:pt x="2285" y="0"/>
                    <a:pt x="956" y="348"/>
                    <a:pt x="34" y="1174"/>
                  </a:cubicBezTo>
                  <a:cubicBezTo>
                    <a:pt x="0" y="1207"/>
                    <a:pt x="34" y="1274"/>
                    <a:pt x="101" y="1274"/>
                  </a:cubicBezTo>
                  <a:cubicBezTo>
                    <a:pt x="1668" y="774"/>
                    <a:pt x="3303" y="473"/>
                    <a:pt x="4937" y="340"/>
                  </a:cubicBezTo>
                  <a:cubicBezTo>
                    <a:pt x="5104" y="340"/>
                    <a:pt x="5104" y="140"/>
                    <a:pt x="4971" y="140"/>
                  </a:cubicBezTo>
                  <a:cubicBezTo>
                    <a:pt x="4526" y="49"/>
                    <a:pt x="4051" y="0"/>
                    <a:pt x="3570"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49"/>
            <p:cNvSpPr/>
            <p:nvPr/>
          </p:nvSpPr>
          <p:spPr>
            <a:xfrm>
              <a:off x="4176475" y="3793375"/>
              <a:ext cx="127625" cy="32325"/>
            </a:xfrm>
            <a:custGeom>
              <a:rect b="b" l="l" r="r" t="t"/>
              <a:pathLst>
                <a:path extrusionOk="0" h="1293" w="5105">
                  <a:moveTo>
                    <a:pt x="3605" y="1"/>
                  </a:moveTo>
                  <a:cubicBezTo>
                    <a:pt x="2319" y="1"/>
                    <a:pt x="988" y="337"/>
                    <a:pt x="34" y="1193"/>
                  </a:cubicBezTo>
                  <a:cubicBezTo>
                    <a:pt x="1" y="1226"/>
                    <a:pt x="34" y="1293"/>
                    <a:pt x="134" y="1293"/>
                  </a:cubicBezTo>
                  <a:cubicBezTo>
                    <a:pt x="1702" y="792"/>
                    <a:pt x="3303" y="492"/>
                    <a:pt x="4971" y="359"/>
                  </a:cubicBezTo>
                  <a:cubicBezTo>
                    <a:pt x="5105" y="359"/>
                    <a:pt x="5105" y="159"/>
                    <a:pt x="4971" y="125"/>
                  </a:cubicBezTo>
                  <a:cubicBezTo>
                    <a:pt x="4535" y="45"/>
                    <a:pt x="4073" y="1"/>
                    <a:pt x="3605"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1" name="Google Shape;1431;p49"/>
            <p:cNvSpPr/>
            <p:nvPr/>
          </p:nvSpPr>
          <p:spPr>
            <a:xfrm>
              <a:off x="4205675" y="3811375"/>
              <a:ext cx="127625" cy="32675"/>
            </a:xfrm>
            <a:custGeom>
              <a:rect b="b" l="l" r="r" t="t"/>
              <a:pathLst>
                <a:path extrusionOk="0" h="1307" w="5105">
                  <a:moveTo>
                    <a:pt x="3586" y="0"/>
                  </a:moveTo>
                  <a:cubicBezTo>
                    <a:pt x="2307" y="0"/>
                    <a:pt x="992" y="355"/>
                    <a:pt x="67" y="1207"/>
                  </a:cubicBezTo>
                  <a:cubicBezTo>
                    <a:pt x="0" y="1240"/>
                    <a:pt x="67" y="1307"/>
                    <a:pt x="134" y="1307"/>
                  </a:cubicBezTo>
                  <a:cubicBezTo>
                    <a:pt x="1702" y="806"/>
                    <a:pt x="3336" y="506"/>
                    <a:pt x="4971" y="373"/>
                  </a:cubicBezTo>
                  <a:cubicBezTo>
                    <a:pt x="5104" y="373"/>
                    <a:pt x="5104" y="139"/>
                    <a:pt x="4971" y="139"/>
                  </a:cubicBezTo>
                  <a:cubicBezTo>
                    <a:pt x="4529" y="49"/>
                    <a:pt x="4060" y="0"/>
                    <a:pt x="3586"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49"/>
            <p:cNvSpPr/>
            <p:nvPr/>
          </p:nvSpPr>
          <p:spPr>
            <a:xfrm>
              <a:off x="3333375" y="1997700"/>
              <a:ext cx="1029925" cy="1780475"/>
            </a:xfrm>
            <a:custGeom>
              <a:rect b="b" l="l" r="r" t="t"/>
              <a:pathLst>
                <a:path extrusionOk="0" h="71219" w="41197">
                  <a:moveTo>
                    <a:pt x="1" y="1"/>
                  </a:moveTo>
                  <a:cubicBezTo>
                    <a:pt x="1" y="1"/>
                    <a:pt x="2936" y="4337"/>
                    <a:pt x="6672" y="9808"/>
                  </a:cubicBezTo>
                  <a:cubicBezTo>
                    <a:pt x="8907" y="13110"/>
                    <a:pt x="11442" y="16846"/>
                    <a:pt x="13744" y="20315"/>
                  </a:cubicBezTo>
                  <a:cubicBezTo>
                    <a:pt x="17914" y="26486"/>
                    <a:pt x="21416" y="31757"/>
                    <a:pt x="21483" y="32124"/>
                  </a:cubicBezTo>
                  <a:cubicBezTo>
                    <a:pt x="21616" y="32858"/>
                    <a:pt x="17380" y="71218"/>
                    <a:pt x="17380" y="71218"/>
                  </a:cubicBezTo>
                  <a:lnTo>
                    <a:pt x="36827" y="71218"/>
                  </a:lnTo>
                  <a:cubicBezTo>
                    <a:pt x="36827" y="71218"/>
                    <a:pt x="41197" y="33491"/>
                    <a:pt x="38962" y="28655"/>
                  </a:cubicBezTo>
                  <a:cubicBezTo>
                    <a:pt x="36060" y="22450"/>
                    <a:pt x="29689" y="13677"/>
                    <a:pt x="24952" y="7473"/>
                  </a:cubicBezTo>
                  <a:cubicBezTo>
                    <a:pt x="21583" y="3103"/>
                    <a:pt x="19014" y="1"/>
                    <a:pt x="1901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49"/>
            <p:cNvSpPr/>
            <p:nvPr/>
          </p:nvSpPr>
          <p:spPr>
            <a:xfrm>
              <a:off x="3895700" y="2241700"/>
              <a:ext cx="339175" cy="1409825"/>
            </a:xfrm>
            <a:custGeom>
              <a:rect b="b" l="l" r="r" t="t"/>
              <a:pathLst>
                <a:path extrusionOk="0" h="56393" w="13567">
                  <a:moveTo>
                    <a:pt x="44" y="1"/>
                  </a:moveTo>
                  <a:cubicBezTo>
                    <a:pt x="27" y="1"/>
                    <a:pt x="0" y="24"/>
                    <a:pt x="24" y="48"/>
                  </a:cubicBezTo>
                  <a:cubicBezTo>
                    <a:pt x="3393" y="4584"/>
                    <a:pt x="6562" y="9288"/>
                    <a:pt x="9464" y="14124"/>
                  </a:cubicBezTo>
                  <a:cubicBezTo>
                    <a:pt x="10531" y="15992"/>
                    <a:pt x="11732" y="17860"/>
                    <a:pt x="12433" y="19895"/>
                  </a:cubicBezTo>
                  <a:cubicBezTo>
                    <a:pt x="13167" y="22063"/>
                    <a:pt x="13067" y="24365"/>
                    <a:pt x="12967" y="26600"/>
                  </a:cubicBezTo>
                  <a:cubicBezTo>
                    <a:pt x="12733" y="31237"/>
                    <a:pt x="12433" y="35873"/>
                    <a:pt x="12133" y="40510"/>
                  </a:cubicBezTo>
                  <a:cubicBezTo>
                    <a:pt x="11799" y="45180"/>
                    <a:pt x="11399" y="49850"/>
                    <a:pt x="10998" y="54520"/>
                  </a:cubicBezTo>
                  <a:cubicBezTo>
                    <a:pt x="10932" y="55087"/>
                    <a:pt x="10898" y="55688"/>
                    <a:pt x="10832" y="56255"/>
                  </a:cubicBezTo>
                  <a:cubicBezTo>
                    <a:pt x="10832" y="56342"/>
                    <a:pt x="10877" y="56393"/>
                    <a:pt x="10925" y="56393"/>
                  </a:cubicBezTo>
                  <a:cubicBezTo>
                    <a:pt x="10970" y="56393"/>
                    <a:pt x="11016" y="56350"/>
                    <a:pt x="11032" y="56255"/>
                  </a:cubicBezTo>
                  <a:cubicBezTo>
                    <a:pt x="11465" y="51585"/>
                    <a:pt x="11966" y="46981"/>
                    <a:pt x="12299" y="42311"/>
                  </a:cubicBezTo>
                  <a:cubicBezTo>
                    <a:pt x="12666" y="37641"/>
                    <a:pt x="12967" y="32938"/>
                    <a:pt x="13200" y="28235"/>
                  </a:cubicBezTo>
                  <a:cubicBezTo>
                    <a:pt x="13333" y="26000"/>
                    <a:pt x="13567" y="23698"/>
                    <a:pt x="13200" y="21463"/>
                  </a:cubicBezTo>
                  <a:cubicBezTo>
                    <a:pt x="12833" y="19328"/>
                    <a:pt x="11766" y="17460"/>
                    <a:pt x="10698" y="15592"/>
                  </a:cubicBezTo>
                  <a:cubicBezTo>
                    <a:pt x="7796" y="10655"/>
                    <a:pt x="4594" y="5885"/>
                    <a:pt x="1125" y="1349"/>
                  </a:cubicBezTo>
                  <a:cubicBezTo>
                    <a:pt x="758" y="915"/>
                    <a:pt x="424" y="448"/>
                    <a:pt x="57" y="14"/>
                  </a:cubicBezTo>
                  <a:cubicBezTo>
                    <a:pt x="57" y="5"/>
                    <a:pt x="52" y="1"/>
                    <a:pt x="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49"/>
            <p:cNvSpPr/>
            <p:nvPr/>
          </p:nvSpPr>
          <p:spPr>
            <a:xfrm>
              <a:off x="3832900" y="3699125"/>
              <a:ext cx="401900" cy="8275"/>
            </a:xfrm>
            <a:custGeom>
              <a:rect b="b" l="l" r="r" t="t"/>
              <a:pathLst>
                <a:path extrusionOk="0" h="331" w="16076">
                  <a:moveTo>
                    <a:pt x="5680" y="1"/>
                  </a:moveTo>
                  <a:cubicBezTo>
                    <a:pt x="3170" y="1"/>
                    <a:pt x="668" y="26"/>
                    <a:pt x="34" y="126"/>
                  </a:cubicBezTo>
                  <a:cubicBezTo>
                    <a:pt x="1" y="126"/>
                    <a:pt x="1" y="193"/>
                    <a:pt x="34" y="193"/>
                  </a:cubicBezTo>
                  <a:cubicBezTo>
                    <a:pt x="716" y="300"/>
                    <a:pt x="3556" y="331"/>
                    <a:pt x="6244" y="331"/>
                  </a:cubicBezTo>
                  <a:cubicBezTo>
                    <a:pt x="8558" y="331"/>
                    <a:pt x="10759" y="308"/>
                    <a:pt x="11376" y="293"/>
                  </a:cubicBezTo>
                  <a:cubicBezTo>
                    <a:pt x="14111" y="293"/>
                    <a:pt x="13310" y="259"/>
                    <a:pt x="16046" y="193"/>
                  </a:cubicBezTo>
                  <a:cubicBezTo>
                    <a:pt x="16049" y="196"/>
                    <a:pt x="16053" y="198"/>
                    <a:pt x="16056" y="198"/>
                  </a:cubicBezTo>
                  <a:cubicBezTo>
                    <a:pt x="16076" y="198"/>
                    <a:pt x="16076" y="120"/>
                    <a:pt x="16056" y="120"/>
                  </a:cubicBezTo>
                  <a:cubicBezTo>
                    <a:pt x="16053" y="120"/>
                    <a:pt x="16049" y="122"/>
                    <a:pt x="16046" y="126"/>
                  </a:cubicBezTo>
                  <a:cubicBezTo>
                    <a:pt x="13310" y="59"/>
                    <a:pt x="14111" y="59"/>
                    <a:pt x="11376" y="26"/>
                  </a:cubicBezTo>
                  <a:cubicBezTo>
                    <a:pt x="10708" y="26"/>
                    <a:pt x="8190" y="1"/>
                    <a:pt x="56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49"/>
            <p:cNvSpPr/>
            <p:nvPr/>
          </p:nvSpPr>
          <p:spPr>
            <a:xfrm>
              <a:off x="3333375" y="1997700"/>
              <a:ext cx="497050" cy="738050"/>
            </a:xfrm>
            <a:custGeom>
              <a:rect b="b" l="l" r="r" t="t"/>
              <a:pathLst>
                <a:path extrusionOk="0" h="29522" w="19882">
                  <a:moveTo>
                    <a:pt x="1" y="1"/>
                  </a:moveTo>
                  <a:cubicBezTo>
                    <a:pt x="1" y="1"/>
                    <a:pt x="14878" y="21816"/>
                    <a:pt x="19882" y="29522"/>
                  </a:cubicBezTo>
                  <a:lnTo>
                    <a:pt x="997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49"/>
            <p:cNvSpPr/>
            <p:nvPr/>
          </p:nvSpPr>
          <p:spPr>
            <a:xfrm>
              <a:off x="2797175" y="3774800"/>
              <a:ext cx="751400" cy="634675"/>
            </a:xfrm>
            <a:custGeom>
              <a:rect b="b" l="l" r="r" t="t"/>
              <a:pathLst>
                <a:path extrusionOk="0" h="25387" w="30056">
                  <a:moveTo>
                    <a:pt x="30055" y="1"/>
                  </a:moveTo>
                  <a:lnTo>
                    <a:pt x="13843" y="335"/>
                  </a:lnTo>
                  <a:lnTo>
                    <a:pt x="11975" y="16246"/>
                  </a:lnTo>
                  <a:lnTo>
                    <a:pt x="11975" y="16513"/>
                  </a:lnTo>
                  <a:cubicBezTo>
                    <a:pt x="11975" y="16513"/>
                    <a:pt x="2602" y="20983"/>
                    <a:pt x="1635" y="21750"/>
                  </a:cubicBezTo>
                  <a:cubicBezTo>
                    <a:pt x="701" y="22550"/>
                    <a:pt x="0" y="25086"/>
                    <a:pt x="868" y="25319"/>
                  </a:cubicBezTo>
                  <a:cubicBezTo>
                    <a:pt x="1024" y="25365"/>
                    <a:pt x="1902" y="25387"/>
                    <a:pt x="3251" y="25387"/>
                  </a:cubicBezTo>
                  <a:cubicBezTo>
                    <a:pt x="9657" y="25387"/>
                    <a:pt x="26682" y="24909"/>
                    <a:pt x="27453" y="24385"/>
                  </a:cubicBezTo>
                  <a:cubicBezTo>
                    <a:pt x="27787" y="24152"/>
                    <a:pt x="27920" y="20549"/>
                    <a:pt x="27954" y="16179"/>
                  </a:cubicBezTo>
                  <a:lnTo>
                    <a:pt x="27954" y="16046"/>
                  </a:lnTo>
                  <a:cubicBezTo>
                    <a:pt x="27954" y="15145"/>
                    <a:pt x="30055" y="1"/>
                    <a:pt x="30055" y="1"/>
                  </a:cubicBezTo>
                  <a:close/>
                </a:path>
              </a:pathLst>
            </a:custGeom>
            <a:solidFill>
              <a:srgbClr val="DD6A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49"/>
            <p:cNvSpPr/>
            <p:nvPr/>
          </p:nvSpPr>
          <p:spPr>
            <a:xfrm>
              <a:off x="2797175" y="4096700"/>
              <a:ext cx="708025" cy="312775"/>
            </a:xfrm>
            <a:custGeom>
              <a:rect b="b" l="l" r="r" t="t"/>
              <a:pathLst>
                <a:path extrusionOk="0" h="12511" w="28321">
                  <a:moveTo>
                    <a:pt x="28320" y="1"/>
                  </a:moveTo>
                  <a:lnTo>
                    <a:pt x="12342" y="301"/>
                  </a:lnTo>
                  <a:lnTo>
                    <a:pt x="11975" y="3370"/>
                  </a:lnTo>
                  <a:lnTo>
                    <a:pt x="11975" y="3637"/>
                  </a:lnTo>
                  <a:cubicBezTo>
                    <a:pt x="11975" y="3637"/>
                    <a:pt x="2602" y="8107"/>
                    <a:pt x="1635" y="8874"/>
                  </a:cubicBezTo>
                  <a:cubicBezTo>
                    <a:pt x="701" y="9674"/>
                    <a:pt x="0" y="12210"/>
                    <a:pt x="868" y="12443"/>
                  </a:cubicBezTo>
                  <a:cubicBezTo>
                    <a:pt x="1024" y="12489"/>
                    <a:pt x="1902" y="12511"/>
                    <a:pt x="3251" y="12511"/>
                  </a:cubicBezTo>
                  <a:cubicBezTo>
                    <a:pt x="9657" y="12511"/>
                    <a:pt x="26682" y="12033"/>
                    <a:pt x="27453" y="11509"/>
                  </a:cubicBezTo>
                  <a:cubicBezTo>
                    <a:pt x="27787" y="11276"/>
                    <a:pt x="27920" y="7673"/>
                    <a:pt x="27954" y="3303"/>
                  </a:cubicBezTo>
                  <a:lnTo>
                    <a:pt x="27954" y="3170"/>
                  </a:lnTo>
                  <a:cubicBezTo>
                    <a:pt x="27954" y="3170"/>
                    <a:pt x="28320" y="134"/>
                    <a:pt x="28320" y="1"/>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8" name="Google Shape;1438;p49"/>
            <p:cNvSpPr/>
            <p:nvPr/>
          </p:nvSpPr>
          <p:spPr>
            <a:xfrm>
              <a:off x="2797175" y="4175925"/>
              <a:ext cx="698850" cy="233550"/>
            </a:xfrm>
            <a:custGeom>
              <a:rect b="b" l="l" r="r" t="t"/>
              <a:pathLst>
                <a:path extrusionOk="0" h="9342" w="27954">
                  <a:moveTo>
                    <a:pt x="27954" y="1"/>
                  </a:moveTo>
                  <a:lnTo>
                    <a:pt x="11975" y="201"/>
                  </a:lnTo>
                  <a:lnTo>
                    <a:pt x="11975" y="468"/>
                  </a:lnTo>
                  <a:cubicBezTo>
                    <a:pt x="11975" y="468"/>
                    <a:pt x="2602" y="4938"/>
                    <a:pt x="1635" y="5705"/>
                  </a:cubicBezTo>
                  <a:cubicBezTo>
                    <a:pt x="701" y="6505"/>
                    <a:pt x="0" y="9041"/>
                    <a:pt x="868" y="9274"/>
                  </a:cubicBezTo>
                  <a:cubicBezTo>
                    <a:pt x="1024" y="9320"/>
                    <a:pt x="1902" y="9342"/>
                    <a:pt x="3251" y="9342"/>
                  </a:cubicBezTo>
                  <a:cubicBezTo>
                    <a:pt x="9657" y="9342"/>
                    <a:pt x="26682" y="8864"/>
                    <a:pt x="27453" y="8340"/>
                  </a:cubicBezTo>
                  <a:cubicBezTo>
                    <a:pt x="27787" y="8107"/>
                    <a:pt x="27920" y="4504"/>
                    <a:pt x="27954" y="134"/>
                  </a:cubicBezTo>
                  <a:lnTo>
                    <a:pt x="27954" y="1"/>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49"/>
            <p:cNvSpPr/>
            <p:nvPr/>
          </p:nvSpPr>
          <p:spPr>
            <a:xfrm>
              <a:off x="2823850" y="4371275"/>
              <a:ext cx="631325" cy="14900"/>
            </a:xfrm>
            <a:custGeom>
              <a:rect b="b" l="l" r="r" t="t"/>
              <a:pathLst>
                <a:path extrusionOk="0" h="596" w="25253">
                  <a:moveTo>
                    <a:pt x="23028" y="1"/>
                  </a:moveTo>
                  <a:cubicBezTo>
                    <a:pt x="16933" y="1"/>
                    <a:pt x="3697" y="352"/>
                    <a:pt x="67" y="526"/>
                  </a:cubicBezTo>
                  <a:cubicBezTo>
                    <a:pt x="1" y="526"/>
                    <a:pt x="1" y="593"/>
                    <a:pt x="67" y="593"/>
                  </a:cubicBezTo>
                  <a:cubicBezTo>
                    <a:pt x="282" y="594"/>
                    <a:pt x="530" y="595"/>
                    <a:pt x="808" y="595"/>
                  </a:cubicBezTo>
                  <a:cubicBezTo>
                    <a:pt x="5937" y="595"/>
                    <a:pt x="21295" y="312"/>
                    <a:pt x="25219" y="59"/>
                  </a:cubicBezTo>
                  <a:cubicBezTo>
                    <a:pt x="25252" y="59"/>
                    <a:pt x="25252" y="26"/>
                    <a:pt x="25219" y="26"/>
                  </a:cubicBezTo>
                  <a:cubicBezTo>
                    <a:pt x="24683" y="8"/>
                    <a:pt x="23934" y="1"/>
                    <a:pt x="23028"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49"/>
            <p:cNvSpPr/>
            <p:nvPr/>
          </p:nvSpPr>
          <p:spPr>
            <a:xfrm>
              <a:off x="3048175" y="4179800"/>
              <a:ext cx="128450" cy="31175"/>
            </a:xfrm>
            <a:custGeom>
              <a:rect b="b" l="l" r="r" t="t"/>
              <a:pathLst>
                <a:path extrusionOk="0" h="1247" w="5138">
                  <a:moveTo>
                    <a:pt x="1617" y="0"/>
                  </a:moveTo>
                  <a:cubicBezTo>
                    <a:pt x="1121" y="0"/>
                    <a:pt x="629" y="52"/>
                    <a:pt x="168" y="146"/>
                  </a:cubicBezTo>
                  <a:cubicBezTo>
                    <a:pt x="1" y="146"/>
                    <a:pt x="34" y="379"/>
                    <a:pt x="168" y="379"/>
                  </a:cubicBezTo>
                  <a:cubicBezTo>
                    <a:pt x="1802" y="480"/>
                    <a:pt x="3437" y="780"/>
                    <a:pt x="5038" y="1247"/>
                  </a:cubicBezTo>
                  <a:cubicBezTo>
                    <a:pt x="5104" y="1247"/>
                    <a:pt x="5138" y="1180"/>
                    <a:pt x="5104" y="1147"/>
                  </a:cubicBezTo>
                  <a:cubicBezTo>
                    <a:pt x="4171" y="333"/>
                    <a:pt x="2877" y="0"/>
                    <a:pt x="1617"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49"/>
            <p:cNvSpPr/>
            <p:nvPr/>
          </p:nvSpPr>
          <p:spPr>
            <a:xfrm>
              <a:off x="3019275" y="4198125"/>
              <a:ext cx="128025" cy="31425"/>
            </a:xfrm>
            <a:custGeom>
              <a:rect b="b" l="l" r="r" t="t"/>
              <a:pathLst>
                <a:path extrusionOk="0" h="1257" w="5121">
                  <a:moveTo>
                    <a:pt x="1605" y="1"/>
                  </a:moveTo>
                  <a:cubicBezTo>
                    <a:pt x="1109" y="1"/>
                    <a:pt x="618" y="53"/>
                    <a:pt x="156" y="147"/>
                  </a:cubicBezTo>
                  <a:cubicBezTo>
                    <a:pt x="0" y="147"/>
                    <a:pt x="19" y="350"/>
                    <a:pt x="131" y="350"/>
                  </a:cubicBezTo>
                  <a:cubicBezTo>
                    <a:pt x="139" y="350"/>
                    <a:pt x="147" y="349"/>
                    <a:pt x="156" y="347"/>
                  </a:cubicBezTo>
                  <a:cubicBezTo>
                    <a:pt x="1791" y="480"/>
                    <a:pt x="3425" y="781"/>
                    <a:pt x="5026" y="1248"/>
                  </a:cubicBezTo>
                  <a:cubicBezTo>
                    <a:pt x="5038" y="1254"/>
                    <a:pt x="5050" y="1256"/>
                    <a:pt x="5059" y="1256"/>
                  </a:cubicBezTo>
                  <a:cubicBezTo>
                    <a:pt x="5103" y="1256"/>
                    <a:pt x="5120" y="1202"/>
                    <a:pt x="5093" y="1148"/>
                  </a:cubicBezTo>
                  <a:cubicBezTo>
                    <a:pt x="4160" y="334"/>
                    <a:pt x="2866" y="1"/>
                    <a:pt x="1605"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49"/>
            <p:cNvSpPr/>
            <p:nvPr/>
          </p:nvSpPr>
          <p:spPr>
            <a:xfrm>
              <a:off x="2989800" y="4216475"/>
              <a:ext cx="128450" cy="31200"/>
            </a:xfrm>
            <a:custGeom>
              <a:rect b="b" l="l" r="r" t="t"/>
              <a:pathLst>
                <a:path extrusionOk="0" h="1248" w="5138">
                  <a:moveTo>
                    <a:pt x="1616" y="1"/>
                  </a:moveTo>
                  <a:cubicBezTo>
                    <a:pt x="1121" y="1"/>
                    <a:pt x="629" y="52"/>
                    <a:pt x="168" y="147"/>
                  </a:cubicBezTo>
                  <a:cubicBezTo>
                    <a:pt x="1" y="147"/>
                    <a:pt x="1" y="380"/>
                    <a:pt x="168" y="380"/>
                  </a:cubicBezTo>
                  <a:cubicBezTo>
                    <a:pt x="1802" y="480"/>
                    <a:pt x="3437" y="780"/>
                    <a:pt x="5004" y="1247"/>
                  </a:cubicBezTo>
                  <a:cubicBezTo>
                    <a:pt x="5071" y="1247"/>
                    <a:pt x="5138" y="1181"/>
                    <a:pt x="5071" y="1147"/>
                  </a:cubicBezTo>
                  <a:cubicBezTo>
                    <a:pt x="4162" y="334"/>
                    <a:pt x="2874" y="1"/>
                    <a:pt x="1616"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3" name="Google Shape;1443;p49"/>
            <p:cNvSpPr/>
            <p:nvPr/>
          </p:nvSpPr>
          <p:spPr>
            <a:xfrm>
              <a:off x="3074025" y="1997700"/>
              <a:ext cx="734725" cy="2191600"/>
            </a:xfrm>
            <a:custGeom>
              <a:rect b="b" l="l" r="r" t="t"/>
              <a:pathLst>
                <a:path extrusionOk="0" h="87664" w="29389">
                  <a:moveTo>
                    <a:pt x="29388" y="1"/>
                  </a:moveTo>
                  <a:lnTo>
                    <a:pt x="9941" y="34"/>
                  </a:lnTo>
                  <a:lnTo>
                    <a:pt x="1" y="87663"/>
                  </a:lnTo>
                  <a:lnTo>
                    <a:pt x="17814" y="87563"/>
                  </a:lnTo>
                  <a:lnTo>
                    <a:pt x="24585" y="15478"/>
                  </a:lnTo>
                  <a:cubicBezTo>
                    <a:pt x="26119" y="14778"/>
                    <a:pt x="26953" y="14344"/>
                    <a:pt x="26953" y="14344"/>
                  </a:cubicBezTo>
                  <a:cubicBezTo>
                    <a:pt x="27120" y="13911"/>
                    <a:pt x="29388" y="1"/>
                    <a:pt x="293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49"/>
            <p:cNvSpPr/>
            <p:nvPr/>
          </p:nvSpPr>
          <p:spPr>
            <a:xfrm>
              <a:off x="3103225" y="4105000"/>
              <a:ext cx="401975" cy="8675"/>
            </a:xfrm>
            <a:custGeom>
              <a:rect b="b" l="l" r="r" t="t"/>
              <a:pathLst>
                <a:path extrusionOk="0" h="347" w="16079">
                  <a:moveTo>
                    <a:pt x="9214" y="0"/>
                  </a:moveTo>
                  <a:cubicBezTo>
                    <a:pt x="6126" y="0"/>
                    <a:pt x="959" y="19"/>
                    <a:pt x="34" y="169"/>
                  </a:cubicBezTo>
                  <a:cubicBezTo>
                    <a:pt x="0" y="169"/>
                    <a:pt x="0" y="236"/>
                    <a:pt x="34" y="236"/>
                  </a:cubicBezTo>
                  <a:cubicBezTo>
                    <a:pt x="577" y="322"/>
                    <a:pt x="2493" y="346"/>
                    <a:pt x="4610" y="346"/>
                  </a:cubicBezTo>
                  <a:cubicBezTo>
                    <a:pt x="7432" y="346"/>
                    <a:pt x="10613" y="303"/>
                    <a:pt x="11375" y="303"/>
                  </a:cubicBezTo>
                  <a:cubicBezTo>
                    <a:pt x="14110" y="269"/>
                    <a:pt x="13310" y="236"/>
                    <a:pt x="16045" y="169"/>
                  </a:cubicBezTo>
                  <a:cubicBezTo>
                    <a:pt x="16078" y="169"/>
                    <a:pt x="16078" y="102"/>
                    <a:pt x="16045" y="102"/>
                  </a:cubicBezTo>
                  <a:cubicBezTo>
                    <a:pt x="13310" y="36"/>
                    <a:pt x="14110" y="36"/>
                    <a:pt x="11375" y="2"/>
                  </a:cubicBezTo>
                  <a:cubicBezTo>
                    <a:pt x="11042" y="2"/>
                    <a:pt x="10243" y="0"/>
                    <a:pt x="92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5" name="Google Shape;1445;p49"/>
            <p:cNvSpPr/>
            <p:nvPr/>
          </p:nvSpPr>
          <p:spPr>
            <a:xfrm>
              <a:off x="3248325" y="2248400"/>
              <a:ext cx="178025" cy="1826775"/>
            </a:xfrm>
            <a:custGeom>
              <a:rect b="b" l="l" r="r" t="t"/>
              <a:pathLst>
                <a:path extrusionOk="0" h="73071" w="7121">
                  <a:moveTo>
                    <a:pt x="7077" y="0"/>
                  </a:moveTo>
                  <a:cubicBezTo>
                    <a:pt x="7046" y="0"/>
                    <a:pt x="7005" y="25"/>
                    <a:pt x="7005" y="80"/>
                  </a:cubicBezTo>
                  <a:cubicBezTo>
                    <a:pt x="6305" y="9987"/>
                    <a:pt x="6005" y="14424"/>
                    <a:pt x="5204" y="24331"/>
                  </a:cubicBezTo>
                  <a:cubicBezTo>
                    <a:pt x="4370" y="34271"/>
                    <a:pt x="3403" y="44245"/>
                    <a:pt x="2202" y="54152"/>
                  </a:cubicBezTo>
                  <a:cubicBezTo>
                    <a:pt x="1535" y="59723"/>
                    <a:pt x="801" y="67495"/>
                    <a:pt x="0" y="73032"/>
                  </a:cubicBezTo>
                  <a:cubicBezTo>
                    <a:pt x="0" y="73051"/>
                    <a:pt x="23" y="73071"/>
                    <a:pt x="41" y="73071"/>
                  </a:cubicBezTo>
                  <a:cubicBezTo>
                    <a:pt x="55" y="73071"/>
                    <a:pt x="67" y="73060"/>
                    <a:pt x="67" y="73032"/>
                  </a:cubicBezTo>
                  <a:cubicBezTo>
                    <a:pt x="1735" y="63225"/>
                    <a:pt x="2903" y="51050"/>
                    <a:pt x="3903" y="41143"/>
                  </a:cubicBezTo>
                  <a:cubicBezTo>
                    <a:pt x="4904" y="31236"/>
                    <a:pt x="5705" y="21328"/>
                    <a:pt x="6405" y="11388"/>
                  </a:cubicBezTo>
                  <a:cubicBezTo>
                    <a:pt x="6839" y="5784"/>
                    <a:pt x="6739" y="5651"/>
                    <a:pt x="7106" y="47"/>
                  </a:cubicBezTo>
                  <a:cubicBezTo>
                    <a:pt x="7121" y="17"/>
                    <a:pt x="7102" y="0"/>
                    <a:pt x="70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6" name="Google Shape;1446;p49"/>
            <p:cNvSpPr/>
            <p:nvPr/>
          </p:nvSpPr>
          <p:spPr>
            <a:xfrm>
              <a:off x="3638000" y="2345900"/>
              <a:ext cx="133650" cy="69800"/>
            </a:xfrm>
            <a:custGeom>
              <a:rect b="b" l="l" r="r" t="t"/>
              <a:pathLst>
                <a:path extrusionOk="0" h="2792" w="5346">
                  <a:moveTo>
                    <a:pt x="5189" y="1"/>
                  </a:moveTo>
                  <a:cubicBezTo>
                    <a:pt x="5170" y="1"/>
                    <a:pt x="5149" y="5"/>
                    <a:pt x="5128" y="16"/>
                  </a:cubicBezTo>
                  <a:cubicBezTo>
                    <a:pt x="3360" y="750"/>
                    <a:pt x="1659" y="1617"/>
                    <a:pt x="58" y="2685"/>
                  </a:cubicBezTo>
                  <a:cubicBezTo>
                    <a:pt x="1" y="2713"/>
                    <a:pt x="42" y="2791"/>
                    <a:pt x="76" y="2791"/>
                  </a:cubicBezTo>
                  <a:cubicBezTo>
                    <a:pt x="81" y="2791"/>
                    <a:pt x="87" y="2789"/>
                    <a:pt x="91" y="2785"/>
                  </a:cubicBezTo>
                  <a:cubicBezTo>
                    <a:pt x="1826" y="1951"/>
                    <a:pt x="3560" y="1150"/>
                    <a:pt x="5262" y="216"/>
                  </a:cubicBezTo>
                  <a:cubicBezTo>
                    <a:pt x="5346" y="132"/>
                    <a:pt x="5288" y="1"/>
                    <a:pt x="5189" y="1"/>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49"/>
            <p:cNvSpPr/>
            <p:nvPr/>
          </p:nvSpPr>
          <p:spPr>
            <a:xfrm>
              <a:off x="3682325" y="2146350"/>
              <a:ext cx="69725" cy="212650"/>
            </a:xfrm>
            <a:custGeom>
              <a:rect b="b" l="l" r="r" t="t"/>
              <a:pathLst>
                <a:path extrusionOk="0" h="8506" w="2789">
                  <a:moveTo>
                    <a:pt x="2755" y="1"/>
                  </a:moveTo>
                  <a:cubicBezTo>
                    <a:pt x="2738" y="1"/>
                    <a:pt x="2721" y="9"/>
                    <a:pt x="2721" y="26"/>
                  </a:cubicBezTo>
                  <a:cubicBezTo>
                    <a:pt x="2421" y="1694"/>
                    <a:pt x="2288" y="3361"/>
                    <a:pt x="2088" y="5063"/>
                  </a:cubicBezTo>
                  <a:cubicBezTo>
                    <a:pt x="2054" y="5463"/>
                    <a:pt x="1988" y="5863"/>
                    <a:pt x="1954" y="6263"/>
                  </a:cubicBezTo>
                  <a:cubicBezTo>
                    <a:pt x="1954" y="6630"/>
                    <a:pt x="1854" y="6997"/>
                    <a:pt x="1654" y="7298"/>
                  </a:cubicBezTo>
                  <a:cubicBezTo>
                    <a:pt x="1320" y="7865"/>
                    <a:pt x="653" y="8131"/>
                    <a:pt x="86" y="8398"/>
                  </a:cubicBezTo>
                  <a:cubicBezTo>
                    <a:pt x="0" y="8427"/>
                    <a:pt x="13" y="8505"/>
                    <a:pt x="82" y="8505"/>
                  </a:cubicBezTo>
                  <a:cubicBezTo>
                    <a:pt x="93" y="8505"/>
                    <a:pt x="106" y="8503"/>
                    <a:pt x="120" y="8498"/>
                  </a:cubicBezTo>
                  <a:cubicBezTo>
                    <a:pt x="720" y="8365"/>
                    <a:pt x="1320" y="8031"/>
                    <a:pt x="1787" y="7598"/>
                  </a:cubicBezTo>
                  <a:cubicBezTo>
                    <a:pt x="2321" y="7031"/>
                    <a:pt x="2321" y="6197"/>
                    <a:pt x="2388" y="5463"/>
                  </a:cubicBezTo>
                  <a:cubicBezTo>
                    <a:pt x="2621" y="3662"/>
                    <a:pt x="2755" y="1860"/>
                    <a:pt x="2788" y="26"/>
                  </a:cubicBezTo>
                  <a:cubicBezTo>
                    <a:pt x="2788" y="9"/>
                    <a:pt x="2772" y="1"/>
                    <a:pt x="27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8" name="Google Shape;1448;p49"/>
            <p:cNvSpPr/>
            <p:nvPr/>
          </p:nvSpPr>
          <p:spPr>
            <a:xfrm>
              <a:off x="3686125" y="2158875"/>
              <a:ext cx="15050" cy="181175"/>
            </a:xfrm>
            <a:custGeom>
              <a:rect b="b" l="l" r="r" t="t"/>
              <a:pathLst>
                <a:path extrusionOk="0" h="7247" w="602">
                  <a:moveTo>
                    <a:pt x="568" y="0"/>
                  </a:moveTo>
                  <a:cubicBezTo>
                    <a:pt x="551" y="0"/>
                    <a:pt x="535" y="8"/>
                    <a:pt x="535" y="25"/>
                  </a:cubicBezTo>
                  <a:cubicBezTo>
                    <a:pt x="468" y="1226"/>
                    <a:pt x="335" y="2427"/>
                    <a:pt x="234" y="3628"/>
                  </a:cubicBezTo>
                  <a:cubicBezTo>
                    <a:pt x="201" y="4195"/>
                    <a:pt x="168" y="4795"/>
                    <a:pt x="134" y="5396"/>
                  </a:cubicBezTo>
                  <a:cubicBezTo>
                    <a:pt x="68" y="5996"/>
                    <a:pt x="1" y="6596"/>
                    <a:pt x="34" y="7197"/>
                  </a:cubicBezTo>
                  <a:cubicBezTo>
                    <a:pt x="34" y="7230"/>
                    <a:pt x="51" y="7247"/>
                    <a:pt x="68" y="7247"/>
                  </a:cubicBezTo>
                  <a:cubicBezTo>
                    <a:pt x="84" y="7247"/>
                    <a:pt x="101" y="7230"/>
                    <a:pt x="101" y="7197"/>
                  </a:cubicBezTo>
                  <a:cubicBezTo>
                    <a:pt x="201" y="6630"/>
                    <a:pt x="234" y="6063"/>
                    <a:pt x="268" y="5462"/>
                  </a:cubicBezTo>
                  <a:cubicBezTo>
                    <a:pt x="301" y="4895"/>
                    <a:pt x="368" y="4261"/>
                    <a:pt x="401" y="3661"/>
                  </a:cubicBezTo>
                  <a:cubicBezTo>
                    <a:pt x="468" y="2460"/>
                    <a:pt x="501" y="1226"/>
                    <a:pt x="601" y="25"/>
                  </a:cubicBezTo>
                  <a:cubicBezTo>
                    <a:pt x="601" y="8"/>
                    <a:pt x="585" y="0"/>
                    <a:pt x="5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9" name="Google Shape;1449;p49"/>
            <p:cNvSpPr/>
            <p:nvPr/>
          </p:nvSpPr>
          <p:spPr>
            <a:xfrm>
              <a:off x="3291700" y="1998550"/>
              <a:ext cx="665500" cy="271050"/>
            </a:xfrm>
            <a:custGeom>
              <a:rect b="b" l="l" r="r" t="t"/>
              <a:pathLst>
                <a:path extrusionOk="0" h="10842" w="26620">
                  <a:moveTo>
                    <a:pt x="1201" y="0"/>
                  </a:moveTo>
                  <a:lnTo>
                    <a:pt x="0" y="10841"/>
                  </a:lnTo>
                  <a:lnTo>
                    <a:pt x="8339" y="9774"/>
                  </a:lnTo>
                  <a:lnTo>
                    <a:pt x="19314" y="8406"/>
                  </a:lnTo>
                  <a:lnTo>
                    <a:pt x="26619" y="7439"/>
                  </a:lnTo>
                  <a:cubicBezTo>
                    <a:pt x="23250" y="3069"/>
                    <a:pt x="20681" y="0"/>
                    <a:pt x="2068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49"/>
            <p:cNvSpPr/>
            <p:nvPr/>
          </p:nvSpPr>
          <p:spPr>
            <a:xfrm>
              <a:off x="2897250" y="895400"/>
              <a:ext cx="758050" cy="647550"/>
            </a:xfrm>
            <a:custGeom>
              <a:rect b="b" l="l" r="r" t="t"/>
              <a:pathLst>
                <a:path extrusionOk="0" h="25902" w="30322">
                  <a:moveTo>
                    <a:pt x="3100" y="1"/>
                  </a:moveTo>
                  <a:cubicBezTo>
                    <a:pt x="2587" y="1"/>
                    <a:pt x="2246" y="100"/>
                    <a:pt x="2168" y="328"/>
                  </a:cubicBezTo>
                  <a:cubicBezTo>
                    <a:pt x="0" y="6499"/>
                    <a:pt x="0" y="19709"/>
                    <a:pt x="2368" y="22644"/>
                  </a:cubicBezTo>
                  <a:cubicBezTo>
                    <a:pt x="4100" y="24758"/>
                    <a:pt x="9226" y="25901"/>
                    <a:pt x="14672" y="25901"/>
                  </a:cubicBezTo>
                  <a:cubicBezTo>
                    <a:pt x="17305" y="25901"/>
                    <a:pt x="20014" y="25634"/>
                    <a:pt x="22449" y="25079"/>
                  </a:cubicBezTo>
                  <a:cubicBezTo>
                    <a:pt x="25418" y="24379"/>
                    <a:pt x="30322" y="21843"/>
                    <a:pt x="23750" y="20476"/>
                  </a:cubicBezTo>
                  <a:cubicBezTo>
                    <a:pt x="18380" y="19342"/>
                    <a:pt x="12542" y="17741"/>
                    <a:pt x="11575" y="16506"/>
                  </a:cubicBezTo>
                  <a:cubicBezTo>
                    <a:pt x="10474" y="15172"/>
                    <a:pt x="11675" y="7233"/>
                    <a:pt x="12309" y="3730"/>
                  </a:cubicBezTo>
                  <a:cubicBezTo>
                    <a:pt x="12531" y="2480"/>
                    <a:pt x="5665" y="1"/>
                    <a:pt x="3100"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1" name="Google Shape;1451;p49"/>
            <p:cNvSpPr/>
            <p:nvPr/>
          </p:nvSpPr>
          <p:spPr>
            <a:xfrm>
              <a:off x="2933100" y="730350"/>
              <a:ext cx="369450" cy="313800"/>
            </a:xfrm>
            <a:custGeom>
              <a:rect b="b" l="l" r="r" t="t"/>
              <a:pathLst>
                <a:path extrusionOk="0" h="12552" w="14778">
                  <a:moveTo>
                    <a:pt x="9101" y="1"/>
                  </a:moveTo>
                  <a:cubicBezTo>
                    <a:pt x="5958" y="1"/>
                    <a:pt x="2452" y="686"/>
                    <a:pt x="1802" y="1860"/>
                  </a:cubicBezTo>
                  <a:cubicBezTo>
                    <a:pt x="668" y="3928"/>
                    <a:pt x="0" y="9132"/>
                    <a:pt x="334" y="10466"/>
                  </a:cubicBezTo>
                  <a:cubicBezTo>
                    <a:pt x="565" y="11469"/>
                    <a:pt x="5852" y="12551"/>
                    <a:pt x="8721" y="12551"/>
                  </a:cubicBezTo>
                  <a:cubicBezTo>
                    <a:pt x="9573" y="12551"/>
                    <a:pt x="10212" y="12455"/>
                    <a:pt x="10441" y="12234"/>
                  </a:cubicBezTo>
                  <a:cubicBezTo>
                    <a:pt x="11475" y="11300"/>
                    <a:pt x="14778" y="3961"/>
                    <a:pt x="14344" y="1593"/>
                  </a:cubicBezTo>
                  <a:cubicBezTo>
                    <a:pt x="14161" y="492"/>
                    <a:pt x="11761" y="1"/>
                    <a:pt x="9101"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2" name="Google Shape;1452;p49"/>
            <p:cNvSpPr/>
            <p:nvPr/>
          </p:nvSpPr>
          <p:spPr>
            <a:xfrm>
              <a:off x="2978125" y="643375"/>
              <a:ext cx="370300" cy="274450"/>
            </a:xfrm>
            <a:custGeom>
              <a:rect b="b" l="l" r="r" t="t"/>
              <a:pathLst>
                <a:path extrusionOk="0" h="10978" w="14812">
                  <a:moveTo>
                    <a:pt x="9419" y="1"/>
                  </a:moveTo>
                  <a:cubicBezTo>
                    <a:pt x="9404" y="1"/>
                    <a:pt x="9389" y="1"/>
                    <a:pt x="9374" y="2"/>
                  </a:cubicBezTo>
                  <a:cubicBezTo>
                    <a:pt x="8774" y="35"/>
                    <a:pt x="8240" y="435"/>
                    <a:pt x="8006" y="1002"/>
                  </a:cubicBezTo>
                  <a:cubicBezTo>
                    <a:pt x="8006" y="1002"/>
                    <a:pt x="7461" y="167"/>
                    <a:pt x="6904" y="167"/>
                  </a:cubicBezTo>
                  <a:cubicBezTo>
                    <a:pt x="6894" y="167"/>
                    <a:pt x="6883" y="168"/>
                    <a:pt x="6872" y="168"/>
                  </a:cubicBezTo>
                  <a:cubicBezTo>
                    <a:pt x="5772" y="268"/>
                    <a:pt x="5305" y="1536"/>
                    <a:pt x="5305" y="1536"/>
                  </a:cubicBezTo>
                  <a:cubicBezTo>
                    <a:pt x="5076" y="1130"/>
                    <a:pt x="4655" y="898"/>
                    <a:pt x="4202" y="898"/>
                  </a:cubicBezTo>
                  <a:cubicBezTo>
                    <a:pt x="4060" y="898"/>
                    <a:pt x="3914" y="921"/>
                    <a:pt x="3770" y="969"/>
                  </a:cubicBezTo>
                  <a:cubicBezTo>
                    <a:pt x="1802" y="1569"/>
                    <a:pt x="1" y="5305"/>
                    <a:pt x="1" y="5305"/>
                  </a:cubicBezTo>
                  <a:cubicBezTo>
                    <a:pt x="101" y="5305"/>
                    <a:pt x="2636" y="4672"/>
                    <a:pt x="2636" y="4672"/>
                  </a:cubicBezTo>
                  <a:lnTo>
                    <a:pt x="2636" y="4672"/>
                  </a:lnTo>
                  <a:cubicBezTo>
                    <a:pt x="3170" y="6106"/>
                    <a:pt x="1202" y="9975"/>
                    <a:pt x="3070" y="10309"/>
                  </a:cubicBezTo>
                  <a:cubicBezTo>
                    <a:pt x="3129" y="10318"/>
                    <a:pt x="3187" y="10322"/>
                    <a:pt x="3244" y="10322"/>
                  </a:cubicBezTo>
                  <a:cubicBezTo>
                    <a:pt x="4254" y="10322"/>
                    <a:pt x="4975" y="9001"/>
                    <a:pt x="5038" y="8875"/>
                  </a:cubicBezTo>
                  <a:lnTo>
                    <a:pt x="5038" y="8875"/>
                  </a:lnTo>
                  <a:cubicBezTo>
                    <a:pt x="5005" y="9006"/>
                    <a:pt x="4811" y="10978"/>
                    <a:pt x="6139" y="10978"/>
                  </a:cubicBezTo>
                  <a:cubicBezTo>
                    <a:pt x="6160" y="10978"/>
                    <a:pt x="6183" y="10977"/>
                    <a:pt x="6205" y="10976"/>
                  </a:cubicBezTo>
                  <a:cubicBezTo>
                    <a:pt x="7606" y="10876"/>
                    <a:pt x="8040" y="8674"/>
                    <a:pt x="8073" y="8541"/>
                  </a:cubicBezTo>
                  <a:cubicBezTo>
                    <a:pt x="8073" y="8667"/>
                    <a:pt x="8103" y="10494"/>
                    <a:pt x="9263" y="10494"/>
                  </a:cubicBezTo>
                  <a:cubicBezTo>
                    <a:pt x="9330" y="10494"/>
                    <a:pt x="9400" y="10488"/>
                    <a:pt x="9474" y="10476"/>
                  </a:cubicBezTo>
                  <a:cubicBezTo>
                    <a:pt x="10842" y="10276"/>
                    <a:pt x="11242" y="7841"/>
                    <a:pt x="11242" y="7841"/>
                  </a:cubicBezTo>
                  <a:cubicBezTo>
                    <a:pt x="11242" y="7841"/>
                    <a:pt x="11336" y="9018"/>
                    <a:pt x="12020" y="9018"/>
                  </a:cubicBezTo>
                  <a:cubicBezTo>
                    <a:pt x="12149" y="9018"/>
                    <a:pt x="12301" y="8976"/>
                    <a:pt x="12476" y="8875"/>
                  </a:cubicBezTo>
                  <a:cubicBezTo>
                    <a:pt x="14811" y="7507"/>
                    <a:pt x="13911" y="769"/>
                    <a:pt x="12276" y="268"/>
                  </a:cubicBezTo>
                  <a:cubicBezTo>
                    <a:pt x="12174" y="239"/>
                    <a:pt x="12072" y="226"/>
                    <a:pt x="11971" y="226"/>
                  </a:cubicBezTo>
                  <a:cubicBezTo>
                    <a:pt x="11277" y="226"/>
                    <a:pt x="10642" y="836"/>
                    <a:pt x="10642" y="836"/>
                  </a:cubicBezTo>
                  <a:cubicBezTo>
                    <a:pt x="10642" y="836"/>
                    <a:pt x="10192" y="1"/>
                    <a:pt x="9419"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3" name="Google Shape;1453;p49"/>
            <p:cNvSpPr/>
            <p:nvPr/>
          </p:nvSpPr>
          <p:spPr>
            <a:xfrm>
              <a:off x="3246650" y="666950"/>
              <a:ext cx="26725" cy="176200"/>
            </a:xfrm>
            <a:custGeom>
              <a:rect b="b" l="l" r="r" t="t"/>
              <a:pathLst>
                <a:path extrusionOk="0" h="7048" w="1069">
                  <a:moveTo>
                    <a:pt x="17" y="1"/>
                  </a:moveTo>
                  <a:cubicBezTo>
                    <a:pt x="9" y="1"/>
                    <a:pt x="1" y="9"/>
                    <a:pt x="1" y="26"/>
                  </a:cubicBezTo>
                  <a:cubicBezTo>
                    <a:pt x="468" y="2328"/>
                    <a:pt x="601" y="4663"/>
                    <a:pt x="368" y="6998"/>
                  </a:cubicBezTo>
                  <a:cubicBezTo>
                    <a:pt x="368" y="7031"/>
                    <a:pt x="409" y="7048"/>
                    <a:pt x="451" y="7048"/>
                  </a:cubicBezTo>
                  <a:cubicBezTo>
                    <a:pt x="493" y="7048"/>
                    <a:pt x="534" y="7031"/>
                    <a:pt x="534" y="6998"/>
                  </a:cubicBezTo>
                  <a:cubicBezTo>
                    <a:pt x="1068" y="4663"/>
                    <a:pt x="901" y="2261"/>
                    <a:pt x="34" y="26"/>
                  </a:cubicBezTo>
                  <a:cubicBezTo>
                    <a:pt x="34" y="9"/>
                    <a:pt x="26" y="1"/>
                    <a:pt x="1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4" name="Google Shape;1454;p49"/>
            <p:cNvSpPr/>
            <p:nvPr/>
          </p:nvSpPr>
          <p:spPr>
            <a:xfrm>
              <a:off x="3177925" y="666950"/>
              <a:ext cx="25400" cy="193975"/>
            </a:xfrm>
            <a:custGeom>
              <a:rect b="b" l="l" r="r" t="t"/>
              <a:pathLst>
                <a:path extrusionOk="0" h="7759" w="1016">
                  <a:moveTo>
                    <a:pt x="35" y="1"/>
                  </a:moveTo>
                  <a:cubicBezTo>
                    <a:pt x="23" y="1"/>
                    <a:pt x="14" y="9"/>
                    <a:pt x="14" y="26"/>
                  </a:cubicBezTo>
                  <a:cubicBezTo>
                    <a:pt x="481" y="2161"/>
                    <a:pt x="548" y="5997"/>
                    <a:pt x="14" y="7698"/>
                  </a:cubicBezTo>
                  <a:cubicBezTo>
                    <a:pt x="0" y="7740"/>
                    <a:pt x="16" y="7759"/>
                    <a:pt x="41" y="7759"/>
                  </a:cubicBezTo>
                  <a:cubicBezTo>
                    <a:pt x="75" y="7759"/>
                    <a:pt x="129" y="7723"/>
                    <a:pt x="148" y="7665"/>
                  </a:cubicBezTo>
                  <a:cubicBezTo>
                    <a:pt x="1015" y="5196"/>
                    <a:pt x="1015" y="2494"/>
                    <a:pt x="81" y="26"/>
                  </a:cubicBezTo>
                  <a:cubicBezTo>
                    <a:pt x="64" y="9"/>
                    <a:pt x="48" y="1"/>
                    <a:pt x="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5" name="Google Shape;1455;p49"/>
            <p:cNvSpPr/>
            <p:nvPr/>
          </p:nvSpPr>
          <p:spPr>
            <a:xfrm>
              <a:off x="3100225" y="683650"/>
              <a:ext cx="28050" cy="187150"/>
            </a:xfrm>
            <a:custGeom>
              <a:rect b="b" l="l" r="r" t="t"/>
              <a:pathLst>
                <a:path extrusionOk="0" h="7486" w="1122">
                  <a:moveTo>
                    <a:pt x="487" y="0"/>
                  </a:moveTo>
                  <a:cubicBezTo>
                    <a:pt x="471" y="0"/>
                    <a:pt x="454" y="8"/>
                    <a:pt x="454" y="25"/>
                  </a:cubicBezTo>
                  <a:cubicBezTo>
                    <a:pt x="854" y="2560"/>
                    <a:pt x="854" y="4995"/>
                    <a:pt x="20" y="7430"/>
                  </a:cubicBezTo>
                  <a:cubicBezTo>
                    <a:pt x="1" y="7469"/>
                    <a:pt x="27" y="7486"/>
                    <a:pt x="52" y="7486"/>
                  </a:cubicBezTo>
                  <a:cubicBezTo>
                    <a:pt x="70" y="7486"/>
                    <a:pt x="87" y="7478"/>
                    <a:pt x="87" y="7464"/>
                  </a:cubicBezTo>
                  <a:cubicBezTo>
                    <a:pt x="687" y="6463"/>
                    <a:pt x="1021" y="5296"/>
                    <a:pt x="1054" y="4095"/>
                  </a:cubicBezTo>
                  <a:cubicBezTo>
                    <a:pt x="1121" y="2827"/>
                    <a:pt x="1054" y="1226"/>
                    <a:pt x="521" y="25"/>
                  </a:cubicBezTo>
                  <a:cubicBezTo>
                    <a:pt x="521" y="8"/>
                    <a:pt x="504" y="0"/>
                    <a:pt x="48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6" name="Google Shape;1456;p49"/>
            <p:cNvSpPr/>
            <p:nvPr/>
          </p:nvSpPr>
          <p:spPr>
            <a:xfrm>
              <a:off x="3030675" y="760975"/>
              <a:ext cx="228525" cy="163700"/>
            </a:xfrm>
            <a:custGeom>
              <a:rect b="b" l="l" r="r" t="t"/>
              <a:pathLst>
                <a:path extrusionOk="0" h="6548" w="9141">
                  <a:moveTo>
                    <a:pt x="534" y="1"/>
                  </a:moveTo>
                  <a:lnTo>
                    <a:pt x="534" y="1"/>
                  </a:lnTo>
                  <a:cubicBezTo>
                    <a:pt x="601" y="335"/>
                    <a:pt x="601" y="701"/>
                    <a:pt x="534" y="1068"/>
                  </a:cubicBezTo>
                  <a:cubicBezTo>
                    <a:pt x="467" y="1402"/>
                    <a:pt x="401" y="1769"/>
                    <a:pt x="334" y="2102"/>
                  </a:cubicBezTo>
                  <a:cubicBezTo>
                    <a:pt x="167" y="2836"/>
                    <a:pt x="67" y="3537"/>
                    <a:pt x="34" y="4271"/>
                  </a:cubicBezTo>
                  <a:cubicBezTo>
                    <a:pt x="0" y="4671"/>
                    <a:pt x="100" y="5071"/>
                    <a:pt x="300" y="5405"/>
                  </a:cubicBezTo>
                  <a:cubicBezTo>
                    <a:pt x="515" y="5674"/>
                    <a:pt x="838" y="5834"/>
                    <a:pt x="1183" y="5834"/>
                  </a:cubicBezTo>
                  <a:cubicBezTo>
                    <a:pt x="1266" y="5834"/>
                    <a:pt x="1350" y="5825"/>
                    <a:pt x="1435" y="5805"/>
                  </a:cubicBezTo>
                  <a:cubicBezTo>
                    <a:pt x="1835" y="5705"/>
                    <a:pt x="2168" y="5505"/>
                    <a:pt x="2435" y="5205"/>
                  </a:cubicBezTo>
                  <a:cubicBezTo>
                    <a:pt x="2521" y="5119"/>
                    <a:pt x="2603" y="5026"/>
                    <a:pt x="2681" y="4930"/>
                  </a:cubicBezTo>
                  <a:lnTo>
                    <a:pt x="2681" y="4930"/>
                  </a:lnTo>
                  <a:cubicBezTo>
                    <a:pt x="2693" y="5191"/>
                    <a:pt x="2735" y="5452"/>
                    <a:pt x="2802" y="5705"/>
                  </a:cubicBezTo>
                  <a:cubicBezTo>
                    <a:pt x="2902" y="5972"/>
                    <a:pt x="3102" y="6205"/>
                    <a:pt x="3369" y="6372"/>
                  </a:cubicBezTo>
                  <a:cubicBezTo>
                    <a:pt x="3563" y="6483"/>
                    <a:pt x="3802" y="6547"/>
                    <a:pt x="4049" y="6547"/>
                  </a:cubicBezTo>
                  <a:cubicBezTo>
                    <a:pt x="4100" y="6547"/>
                    <a:pt x="4152" y="6545"/>
                    <a:pt x="4203" y="6539"/>
                  </a:cubicBezTo>
                  <a:cubicBezTo>
                    <a:pt x="4737" y="6472"/>
                    <a:pt x="5204" y="6139"/>
                    <a:pt x="5538" y="5705"/>
                  </a:cubicBezTo>
                  <a:cubicBezTo>
                    <a:pt x="5694" y="5471"/>
                    <a:pt x="5839" y="5213"/>
                    <a:pt x="5965" y="4940"/>
                  </a:cubicBezTo>
                  <a:lnTo>
                    <a:pt x="5965" y="4940"/>
                  </a:lnTo>
                  <a:cubicBezTo>
                    <a:pt x="6081" y="5223"/>
                    <a:pt x="6270" y="5476"/>
                    <a:pt x="6505" y="5672"/>
                  </a:cubicBezTo>
                  <a:cubicBezTo>
                    <a:pt x="6738" y="5805"/>
                    <a:pt x="6972" y="5905"/>
                    <a:pt x="7239" y="5939"/>
                  </a:cubicBezTo>
                  <a:cubicBezTo>
                    <a:pt x="7283" y="5944"/>
                    <a:pt x="7328" y="5947"/>
                    <a:pt x="7372" y="5947"/>
                  </a:cubicBezTo>
                  <a:cubicBezTo>
                    <a:pt x="7594" y="5947"/>
                    <a:pt x="7811" y="5877"/>
                    <a:pt x="8006" y="5738"/>
                  </a:cubicBezTo>
                  <a:cubicBezTo>
                    <a:pt x="8373" y="5405"/>
                    <a:pt x="8673" y="5005"/>
                    <a:pt x="8840" y="4538"/>
                  </a:cubicBezTo>
                  <a:cubicBezTo>
                    <a:pt x="8973" y="4071"/>
                    <a:pt x="9073" y="3604"/>
                    <a:pt x="9140" y="3137"/>
                  </a:cubicBezTo>
                  <a:lnTo>
                    <a:pt x="9140" y="3137"/>
                  </a:lnTo>
                  <a:cubicBezTo>
                    <a:pt x="9040" y="3604"/>
                    <a:pt x="8873" y="4037"/>
                    <a:pt x="8673" y="4471"/>
                  </a:cubicBezTo>
                  <a:cubicBezTo>
                    <a:pt x="8473" y="4904"/>
                    <a:pt x="8206" y="5271"/>
                    <a:pt x="7839" y="5538"/>
                  </a:cubicBezTo>
                  <a:cubicBezTo>
                    <a:pt x="7702" y="5621"/>
                    <a:pt x="7520" y="5680"/>
                    <a:pt x="7348" y="5680"/>
                  </a:cubicBezTo>
                  <a:cubicBezTo>
                    <a:pt x="7311" y="5680"/>
                    <a:pt x="7274" y="5678"/>
                    <a:pt x="7239" y="5672"/>
                  </a:cubicBezTo>
                  <a:cubicBezTo>
                    <a:pt x="7039" y="5638"/>
                    <a:pt x="6838" y="5538"/>
                    <a:pt x="6672" y="5405"/>
                  </a:cubicBezTo>
                  <a:cubicBezTo>
                    <a:pt x="6370" y="5164"/>
                    <a:pt x="6205" y="4787"/>
                    <a:pt x="6176" y="4421"/>
                  </a:cubicBezTo>
                  <a:lnTo>
                    <a:pt x="6176" y="4421"/>
                  </a:lnTo>
                  <a:cubicBezTo>
                    <a:pt x="6186" y="4393"/>
                    <a:pt x="6195" y="4365"/>
                    <a:pt x="6205" y="4337"/>
                  </a:cubicBezTo>
                  <a:lnTo>
                    <a:pt x="6172" y="4334"/>
                  </a:lnTo>
                  <a:lnTo>
                    <a:pt x="6172" y="4334"/>
                  </a:lnTo>
                  <a:cubicBezTo>
                    <a:pt x="6171" y="4324"/>
                    <a:pt x="6171" y="4314"/>
                    <a:pt x="6171" y="4304"/>
                  </a:cubicBezTo>
                  <a:lnTo>
                    <a:pt x="6171" y="3270"/>
                  </a:lnTo>
                  <a:lnTo>
                    <a:pt x="5838" y="4271"/>
                  </a:lnTo>
                  <a:cubicBezTo>
                    <a:pt x="5671" y="4671"/>
                    <a:pt x="5471" y="5105"/>
                    <a:pt x="5204" y="5438"/>
                  </a:cubicBezTo>
                  <a:cubicBezTo>
                    <a:pt x="4937" y="5805"/>
                    <a:pt x="4570" y="6039"/>
                    <a:pt x="4137" y="6105"/>
                  </a:cubicBezTo>
                  <a:cubicBezTo>
                    <a:pt x="4095" y="6112"/>
                    <a:pt x="4053" y="6116"/>
                    <a:pt x="4012" y="6116"/>
                  </a:cubicBezTo>
                  <a:cubicBezTo>
                    <a:pt x="3656" y="6116"/>
                    <a:pt x="3322" y="5867"/>
                    <a:pt x="3203" y="5538"/>
                  </a:cubicBezTo>
                  <a:cubicBezTo>
                    <a:pt x="3069" y="5105"/>
                    <a:pt x="3036" y="4671"/>
                    <a:pt x="3136" y="4237"/>
                  </a:cubicBezTo>
                  <a:lnTo>
                    <a:pt x="3303" y="3003"/>
                  </a:lnTo>
                  <a:lnTo>
                    <a:pt x="2736" y="4104"/>
                  </a:lnTo>
                  <a:cubicBezTo>
                    <a:pt x="2569" y="4404"/>
                    <a:pt x="2369" y="4671"/>
                    <a:pt x="2168" y="4938"/>
                  </a:cubicBezTo>
                  <a:cubicBezTo>
                    <a:pt x="1935" y="5171"/>
                    <a:pt x="1668" y="5371"/>
                    <a:pt x="1368" y="5472"/>
                  </a:cubicBezTo>
                  <a:cubicBezTo>
                    <a:pt x="1307" y="5485"/>
                    <a:pt x="1245" y="5492"/>
                    <a:pt x="1185" y="5492"/>
                  </a:cubicBezTo>
                  <a:cubicBezTo>
                    <a:pt x="949" y="5492"/>
                    <a:pt x="727" y="5391"/>
                    <a:pt x="567" y="5205"/>
                  </a:cubicBezTo>
                  <a:cubicBezTo>
                    <a:pt x="401" y="4904"/>
                    <a:pt x="300" y="4604"/>
                    <a:pt x="334" y="4271"/>
                  </a:cubicBezTo>
                  <a:cubicBezTo>
                    <a:pt x="334" y="3570"/>
                    <a:pt x="367" y="2836"/>
                    <a:pt x="501" y="2136"/>
                  </a:cubicBezTo>
                  <a:cubicBezTo>
                    <a:pt x="534" y="1802"/>
                    <a:pt x="567" y="1435"/>
                    <a:pt x="601" y="1068"/>
                  </a:cubicBezTo>
                  <a:cubicBezTo>
                    <a:pt x="634" y="701"/>
                    <a:pt x="634" y="335"/>
                    <a:pt x="5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7" name="Google Shape;1457;p49"/>
            <p:cNvSpPr/>
            <p:nvPr/>
          </p:nvSpPr>
          <p:spPr>
            <a:xfrm>
              <a:off x="3134075" y="780950"/>
              <a:ext cx="279400" cy="226900"/>
            </a:xfrm>
            <a:custGeom>
              <a:rect b="b" l="l" r="r" t="t"/>
              <a:pathLst>
                <a:path extrusionOk="0" h="9076" w="11176">
                  <a:moveTo>
                    <a:pt x="1997" y="1"/>
                  </a:moveTo>
                  <a:cubicBezTo>
                    <a:pt x="1065" y="1"/>
                    <a:pt x="370" y="146"/>
                    <a:pt x="301" y="536"/>
                  </a:cubicBezTo>
                  <a:cubicBezTo>
                    <a:pt x="1" y="1937"/>
                    <a:pt x="2235" y="2771"/>
                    <a:pt x="3737" y="3071"/>
                  </a:cubicBezTo>
                  <a:cubicBezTo>
                    <a:pt x="3737" y="3071"/>
                    <a:pt x="734" y="4806"/>
                    <a:pt x="1301" y="7241"/>
                  </a:cubicBezTo>
                  <a:cubicBezTo>
                    <a:pt x="1535" y="8175"/>
                    <a:pt x="2269" y="8876"/>
                    <a:pt x="3203" y="9076"/>
                  </a:cubicBezTo>
                  <a:cubicBezTo>
                    <a:pt x="3203" y="9076"/>
                    <a:pt x="11175" y="2838"/>
                    <a:pt x="7206" y="903"/>
                  </a:cubicBezTo>
                  <a:cubicBezTo>
                    <a:pt x="6418" y="531"/>
                    <a:pt x="3776" y="1"/>
                    <a:pt x="1997"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49"/>
            <p:cNvSpPr/>
            <p:nvPr/>
          </p:nvSpPr>
          <p:spPr>
            <a:xfrm>
              <a:off x="3133250" y="776000"/>
              <a:ext cx="188475" cy="172650"/>
            </a:xfrm>
            <a:custGeom>
              <a:rect b="b" l="l" r="r" t="t"/>
              <a:pathLst>
                <a:path extrusionOk="0" h="6906" w="7539">
                  <a:moveTo>
                    <a:pt x="1535" y="0"/>
                  </a:moveTo>
                  <a:cubicBezTo>
                    <a:pt x="1268" y="0"/>
                    <a:pt x="968" y="34"/>
                    <a:pt x="701" y="134"/>
                  </a:cubicBezTo>
                  <a:cubicBezTo>
                    <a:pt x="534" y="167"/>
                    <a:pt x="400" y="234"/>
                    <a:pt x="300" y="334"/>
                  </a:cubicBezTo>
                  <a:cubicBezTo>
                    <a:pt x="234" y="401"/>
                    <a:pt x="167" y="467"/>
                    <a:pt x="134" y="534"/>
                  </a:cubicBezTo>
                  <a:cubicBezTo>
                    <a:pt x="67" y="601"/>
                    <a:pt x="67" y="701"/>
                    <a:pt x="34" y="801"/>
                  </a:cubicBezTo>
                  <a:cubicBezTo>
                    <a:pt x="0" y="1101"/>
                    <a:pt x="34" y="1401"/>
                    <a:pt x="200" y="1668"/>
                  </a:cubicBezTo>
                  <a:cubicBezTo>
                    <a:pt x="367" y="1902"/>
                    <a:pt x="534" y="2135"/>
                    <a:pt x="767" y="2302"/>
                  </a:cubicBezTo>
                  <a:cubicBezTo>
                    <a:pt x="1201" y="2636"/>
                    <a:pt x="1668" y="2869"/>
                    <a:pt x="2202" y="3036"/>
                  </a:cubicBezTo>
                  <a:cubicBezTo>
                    <a:pt x="2543" y="3158"/>
                    <a:pt x="2920" y="3262"/>
                    <a:pt x="3294" y="3348"/>
                  </a:cubicBezTo>
                  <a:lnTo>
                    <a:pt x="3294" y="3348"/>
                  </a:lnTo>
                  <a:cubicBezTo>
                    <a:pt x="3112" y="3491"/>
                    <a:pt x="2934" y="3651"/>
                    <a:pt x="2769" y="3836"/>
                  </a:cubicBezTo>
                  <a:cubicBezTo>
                    <a:pt x="2469" y="4103"/>
                    <a:pt x="2202" y="4370"/>
                    <a:pt x="1968" y="4704"/>
                  </a:cubicBezTo>
                  <a:cubicBezTo>
                    <a:pt x="1735" y="5037"/>
                    <a:pt x="1568" y="5371"/>
                    <a:pt x="1435" y="5738"/>
                  </a:cubicBezTo>
                  <a:cubicBezTo>
                    <a:pt x="1301" y="6105"/>
                    <a:pt x="1268" y="6505"/>
                    <a:pt x="1301" y="6905"/>
                  </a:cubicBezTo>
                  <a:cubicBezTo>
                    <a:pt x="1301" y="6505"/>
                    <a:pt x="1401" y="6138"/>
                    <a:pt x="1568" y="5805"/>
                  </a:cubicBezTo>
                  <a:cubicBezTo>
                    <a:pt x="1701" y="5438"/>
                    <a:pt x="1902" y="5137"/>
                    <a:pt x="2135" y="4837"/>
                  </a:cubicBezTo>
                  <a:cubicBezTo>
                    <a:pt x="2402" y="4537"/>
                    <a:pt x="2669" y="4270"/>
                    <a:pt x="2936" y="4037"/>
                  </a:cubicBezTo>
                  <a:cubicBezTo>
                    <a:pt x="3236" y="3803"/>
                    <a:pt x="3536" y="3603"/>
                    <a:pt x="3870" y="3403"/>
                  </a:cubicBezTo>
                  <a:lnTo>
                    <a:pt x="4270" y="3203"/>
                  </a:lnTo>
                  <a:lnTo>
                    <a:pt x="3803" y="3103"/>
                  </a:lnTo>
                  <a:cubicBezTo>
                    <a:pt x="3303" y="2969"/>
                    <a:pt x="2802" y="2836"/>
                    <a:pt x="2335" y="2669"/>
                  </a:cubicBezTo>
                  <a:cubicBezTo>
                    <a:pt x="1868" y="2502"/>
                    <a:pt x="1468" y="2269"/>
                    <a:pt x="1101" y="1968"/>
                  </a:cubicBezTo>
                  <a:cubicBezTo>
                    <a:pt x="701" y="1735"/>
                    <a:pt x="501" y="1301"/>
                    <a:pt x="501" y="868"/>
                  </a:cubicBezTo>
                  <a:cubicBezTo>
                    <a:pt x="534" y="534"/>
                    <a:pt x="1101" y="467"/>
                    <a:pt x="1568" y="401"/>
                  </a:cubicBezTo>
                  <a:cubicBezTo>
                    <a:pt x="1715" y="391"/>
                    <a:pt x="1861" y="387"/>
                    <a:pt x="2008" y="387"/>
                  </a:cubicBezTo>
                  <a:cubicBezTo>
                    <a:pt x="2364" y="387"/>
                    <a:pt x="2725" y="410"/>
                    <a:pt x="3102" y="434"/>
                  </a:cubicBezTo>
                  <a:cubicBezTo>
                    <a:pt x="3603" y="467"/>
                    <a:pt x="4103" y="501"/>
                    <a:pt x="4603" y="567"/>
                  </a:cubicBezTo>
                  <a:cubicBezTo>
                    <a:pt x="5604" y="668"/>
                    <a:pt x="6605" y="901"/>
                    <a:pt x="7539" y="1301"/>
                  </a:cubicBezTo>
                  <a:cubicBezTo>
                    <a:pt x="7105" y="1001"/>
                    <a:pt x="6638" y="801"/>
                    <a:pt x="6138" y="668"/>
                  </a:cubicBezTo>
                  <a:cubicBezTo>
                    <a:pt x="5638" y="501"/>
                    <a:pt x="5137" y="401"/>
                    <a:pt x="4637" y="301"/>
                  </a:cubicBezTo>
                  <a:cubicBezTo>
                    <a:pt x="3603" y="100"/>
                    <a:pt x="2569" y="0"/>
                    <a:pt x="15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49"/>
            <p:cNvSpPr/>
            <p:nvPr/>
          </p:nvSpPr>
          <p:spPr>
            <a:xfrm>
              <a:off x="2853875" y="999500"/>
              <a:ext cx="798925" cy="559950"/>
            </a:xfrm>
            <a:custGeom>
              <a:rect b="b" l="l" r="r" t="t"/>
              <a:pathLst>
                <a:path extrusionOk="0" h="22398" w="31957">
                  <a:moveTo>
                    <a:pt x="1201" y="0"/>
                  </a:moveTo>
                  <a:cubicBezTo>
                    <a:pt x="1201" y="0"/>
                    <a:pt x="1" y="14711"/>
                    <a:pt x="4003" y="19080"/>
                  </a:cubicBezTo>
                  <a:cubicBezTo>
                    <a:pt x="6332" y="21642"/>
                    <a:pt x="11008" y="22397"/>
                    <a:pt x="15352" y="22397"/>
                  </a:cubicBezTo>
                  <a:cubicBezTo>
                    <a:pt x="18477" y="22397"/>
                    <a:pt x="21431" y="22006"/>
                    <a:pt x="23217" y="21616"/>
                  </a:cubicBezTo>
                  <a:cubicBezTo>
                    <a:pt x="27487" y="20715"/>
                    <a:pt x="31957" y="18180"/>
                    <a:pt x="26620" y="16512"/>
                  </a:cubicBezTo>
                  <a:cubicBezTo>
                    <a:pt x="23417" y="15478"/>
                    <a:pt x="14478" y="13910"/>
                    <a:pt x="13710" y="12142"/>
                  </a:cubicBezTo>
                  <a:cubicBezTo>
                    <a:pt x="12910" y="10374"/>
                    <a:pt x="14111" y="1735"/>
                    <a:pt x="14111" y="1735"/>
                  </a:cubicBezTo>
                  <a:lnTo>
                    <a:pt x="1201" y="0"/>
                  </a:ln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0" name="Google Shape;1460;p49"/>
            <p:cNvSpPr/>
            <p:nvPr/>
          </p:nvSpPr>
          <p:spPr>
            <a:xfrm>
              <a:off x="2853875" y="999500"/>
              <a:ext cx="730550" cy="575950"/>
            </a:xfrm>
            <a:custGeom>
              <a:rect b="b" l="l" r="r" t="t"/>
              <a:pathLst>
                <a:path extrusionOk="0" h="23038" w="29222">
                  <a:moveTo>
                    <a:pt x="1201" y="0"/>
                  </a:moveTo>
                  <a:cubicBezTo>
                    <a:pt x="1201" y="0"/>
                    <a:pt x="1" y="14711"/>
                    <a:pt x="4003" y="19080"/>
                  </a:cubicBezTo>
                  <a:cubicBezTo>
                    <a:pt x="4170" y="19281"/>
                    <a:pt x="4370" y="19481"/>
                    <a:pt x="4570" y="19614"/>
                  </a:cubicBezTo>
                  <a:cubicBezTo>
                    <a:pt x="7559" y="22192"/>
                    <a:pt x="13901" y="23038"/>
                    <a:pt x="18925" y="23038"/>
                  </a:cubicBezTo>
                  <a:cubicBezTo>
                    <a:pt x="21247" y="23038"/>
                    <a:pt x="23288" y="22857"/>
                    <a:pt x="24585" y="22583"/>
                  </a:cubicBezTo>
                  <a:cubicBezTo>
                    <a:pt x="27320" y="21983"/>
                    <a:pt x="28788" y="19814"/>
                    <a:pt x="29055" y="18547"/>
                  </a:cubicBezTo>
                  <a:cubicBezTo>
                    <a:pt x="29221" y="17846"/>
                    <a:pt x="28554" y="17112"/>
                    <a:pt x="26620" y="16512"/>
                  </a:cubicBezTo>
                  <a:cubicBezTo>
                    <a:pt x="23417" y="15511"/>
                    <a:pt x="14478" y="13910"/>
                    <a:pt x="13710" y="12176"/>
                  </a:cubicBezTo>
                  <a:cubicBezTo>
                    <a:pt x="12943" y="10408"/>
                    <a:pt x="14111" y="1735"/>
                    <a:pt x="14111" y="1735"/>
                  </a:cubicBezTo>
                  <a:lnTo>
                    <a:pt x="1201" y="0"/>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1" name="Google Shape;1461;p49"/>
            <p:cNvSpPr/>
            <p:nvPr/>
          </p:nvSpPr>
          <p:spPr>
            <a:xfrm>
              <a:off x="3551050" y="1424800"/>
              <a:ext cx="20875" cy="90075"/>
            </a:xfrm>
            <a:custGeom>
              <a:rect b="b" l="l" r="r" t="t"/>
              <a:pathLst>
                <a:path extrusionOk="0" h="3603" w="835">
                  <a:moveTo>
                    <a:pt x="0" y="0"/>
                  </a:moveTo>
                  <a:lnTo>
                    <a:pt x="0" y="3603"/>
                  </a:lnTo>
                  <a:cubicBezTo>
                    <a:pt x="100" y="3503"/>
                    <a:pt x="200" y="3369"/>
                    <a:pt x="300" y="3269"/>
                  </a:cubicBezTo>
                  <a:cubicBezTo>
                    <a:pt x="500" y="3002"/>
                    <a:pt x="667" y="2702"/>
                    <a:pt x="834" y="2369"/>
                  </a:cubicBezTo>
                  <a:lnTo>
                    <a:pt x="834" y="567"/>
                  </a:lnTo>
                  <a:cubicBezTo>
                    <a:pt x="601" y="334"/>
                    <a:pt x="300" y="134"/>
                    <a:pt x="0"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49"/>
            <p:cNvSpPr/>
            <p:nvPr/>
          </p:nvSpPr>
          <p:spPr>
            <a:xfrm>
              <a:off x="3507675" y="1408950"/>
              <a:ext cx="9200" cy="140125"/>
            </a:xfrm>
            <a:custGeom>
              <a:rect b="b" l="l" r="r" t="t"/>
              <a:pathLst>
                <a:path extrusionOk="0" h="5605" w="368">
                  <a:moveTo>
                    <a:pt x="1" y="1"/>
                  </a:moveTo>
                  <a:lnTo>
                    <a:pt x="1" y="5605"/>
                  </a:lnTo>
                  <a:cubicBezTo>
                    <a:pt x="101" y="5538"/>
                    <a:pt x="234" y="5471"/>
                    <a:pt x="367" y="5404"/>
                  </a:cubicBezTo>
                  <a:lnTo>
                    <a:pt x="367" y="101"/>
                  </a:lnTo>
                  <a:lnTo>
                    <a:pt x="1"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49"/>
            <p:cNvSpPr/>
            <p:nvPr/>
          </p:nvSpPr>
          <p:spPr>
            <a:xfrm>
              <a:off x="3451800" y="1393950"/>
              <a:ext cx="21700" cy="172650"/>
            </a:xfrm>
            <a:custGeom>
              <a:rect b="b" l="l" r="r" t="t"/>
              <a:pathLst>
                <a:path extrusionOk="0" h="6906" w="868">
                  <a:moveTo>
                    <a:pt x="1" y="0"/>
                  </a:moveTo>
                  <a:lnTo>
                    <a:pt x="1" y="6905"/>
                  </a:lnTo>
                  <a:cubicBezTo>
                    <a:pt x="234" y="6838"/>
                    <a:pt x="468" y="6805"/>
                    <a:pt x="668" y="6772"/>
                  </a:cubicBezTo>
                  <a:lnTo>
                    <a:pt x="868" y="6738"/>
                  </a:lnTo>
                  <a:lnTo>
                    <a:pt x="868" y="234"/>
                  </a:lnTo>
                  <a:lnTo>
                    <a:pt x="1"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49"/>
            <p:cNvSpPr/>
            <p:nvPr/>
          </p:nvSpPr>
          <p:spPr>
            <a:xfrm>
              <a:off x="3408450" y="1383925"/>
              <a:ext cx="9175" cy="187675"/>
            </a:xfrm>
            <a:custGeom>
              <a:rect b="b" l="l" r="r" t="t"/>
              <a:pathLst>
                <a:path extrusionOk="0" h="7507" w="367">
                  <a:moveTo>
                    <a:pt x="0" y="1"/>
                  </a:moveTo>
                  <a:lnTo>
                    <a:pt x="0" y="7506"/>
                  </a:lnTo>
                  <a:lnTo>
                    <a:pt x="334" y="7473"/>
                  </a:lnTo>
                  <a:lnTo>
                    <a:pt x="367" y="7473"/>
                  </a:lnTo>
                  <a:lnTo>
                    <a:pt x="367" y="68"/>
                  </a:lnTo>
                  <a:lnTo>
                    <a:pt x="0"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49"/>
            <p:cNvSpPr/>
            <p:nvPr/>
          </p:nvSpPr>
          <p:spPr>
            <a:xfrm>
              <a:off x="3353400" y="1369750"/>
              <a:ext cx="20875" cy="204350"/>
            </a:xfrm>
            <a:custGeom>
              <a:rect b="b" l="l" r="r" t="t"/>
              <a:pathLst>
                <a:path extrusionOk="0" h="8174" w="835">
                  <a:moveTo>
                    <a:pt x="0" y="1"/>
                  </a:moveTo>
                  <a:lnTo>
                    <a:pt x="0" y="8173"/>
                  </a:lnTo>
                  <a:lnTo>
                    <a:pt x="834" y="8173"/>
                  </a:lnTo>
                  <a:lnTo>
                    <a:pt x="834" y="201"/>
                  </a:lnTo>
                  <a:lnTo>
                    <a:pt x="568" y="134"/>
                  </a:lnTo>
                  <a:lnTo>
                    <a:pt x="0"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49"/>
            <p:cNvSpPr/>
            <p:nvPr/>
          </p:nvSpPr>
          <p:spPr>
            <a:xfrm>
              <a:off x="3310025" y="1357250"/>
              <a:ext cx="9200" cy="217675"/>
            </a:xfrm>
            <a:custGeom>
              <a:rect b="b" l="l" r="r" t="t"/>
              <a:pathLst>
                <a:path extrusionOk="0" h="8707" w="368">
                  <a:moveTo>
                    <a:pt x="1" y="0"/>
                  </a:moveTo>
                  <a:lnTo>
                    <a:pt x="1" y="8707"/>
                  </a:lnTo>
                  <a:lnTo>
                    <a:pt x="368" y="8707"/>
                  </a:lnTo>
                  <a:lnTo>
                    <a:pt x="368" y="100"/>
                  </a:lnTo>
                  <a:lnTo>
                    <a:pt x="1"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49"/>
            <p:cNvSpPr/>
            <p:nvPr/>
          </p:nvSpPr>
          <p:spPr>
            <a:xfrm>
              <a:off x="3254150" y="1339725"/>
              <a:ext cx="20875" cy="234375"/>
            </a:xfrm>
            <a:custGeom>
              <a:rect b="b" l="l" r="r" t="t"/>
              <a:pathLst>
                <a:path extrusionOk="0" h="9375" w="835">
                  <a:moveTo>
                    <a:pt x="1" y="1"/>
                  </a:moveTo>
                  <a:lnTo>
                    <a:pt x="1" y="9308"/>
                  </a:lnTo>
                  <a:cubicBezTo>
                    <a:pt x="268" y="9341"/>
                    <a:pt x="568" y="9374"/>
                    <a:pt x="835" y="9374"/>
                  </a:cubicBezTo>
                  <a:lnTo>
                    <a:pt x="835" y="301"/>
                  </a:lnTo>
                  <a:cubicBezTo>
                    <a:pt x="568" y="201"/>
                    <a:pt x="268" y="101"/>
                    <a:pt x="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49"/>
            <p:cNvSpPr/>
            <p:nvPr/>
          </p:nvSpPr>
          <p:spPr>
            <a:xfrm>
              <a:off x="3210800" y="1318050"/>
              <a:ext cx="9200" cy="251875"/>
            </a:xfrm>
            <a:custGeom>
              <a:rect b="b" l="l" r="r" t="t"/>
              <a:pathLst>
                <a:path extrusionOk="0" h="10075" w="368">
                  <a:moveTo>
                    <a:pt x="0" y="1"/>
                  </a:moveTo>
                  <a:lnTo>
                    <a:pt x="0" y="10041"/>
                  </a:lnTo>
                  <a:lnTo>
                    <a:pt x="367" y="10074"/>
                  </a:lnTo>
                  <a:lnTo>
                    <a:pt x="367" y="234"/>
                  </a:lnTo>
                  <a:cubicBezTo>
                    <a:pt x="234" y="167"/>
                    <a:pt x="100" y="101"/>
                    <a:pt x="0"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49"/>
            <p:cNvSpPr/>
            <p:nvPr/>
          </p:nvSpPr>
          <p:spPr>
            <a:xfrm>
              <a:off x="3155750" y="1035350"/>
              <a:ext cx="20875" cy="529575"/>
            </a:xfrm>
            <a:custGeom>
              <a:rect b="b" l="l" r="r" t="t"/>
              <a:pathLst>
                <a:path extrusionOk="0" h="21183" w="835">
                  <a:moveTo>
                    <a:pt x="1" y="0"/>
                  </a:moveTo>
                  <a:lnTo>
                    <a:pt x="1" y="21049"/>
                  </a:lnTo>
                  <a:cubicBezTo>
                    <a:pt x="268" y="21082"/>
                    <a:pt x="535" y="21149"/>
                    <a:pt x="835" y="21182"/>
                  </a:cubicBezTo>
                  <a:lnTo>
                    <a:pt x="835" y="134"/>
                  </a:lnTo>
                  <a:lnTo>
                    <a:pt x="1"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0" name="Google Shape;1470;p49"/>
            <p:cNvSpPr/>
            <p:nvPr/>
          </p:nvSpPr>
          <p:spPr>
            <a:xfrm>
              <a:off x="3112400" y="1029500"/>
              <a:ext cx="8350" cy="525425"/>
            </a:xfrm>
            <a:custGeom>
              <a:rect b="b" l="l" r="r" t="t"/>
              <a:pathLst>
                <a:path extrusionOk="0" h="21017" w="334">
                  <a:moveTo>
                    <a:pt x="0" y="1"/>
                  </a:moveTo>
                  <a:lnTo>
                    <a:pt x="0" y="20916"/>
                  </a:lnTo>
                  <a:lnTo>
                    <a:pt x="334" y="21016"/>
                  </a:lnTo>
                  <a:lnTo>
                    <a:pt x="334" y="68"/>
                  </a:lnTo>
                  <a:lnTo>
                    <a:pt x="0"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49"/>
            <p:cNvSpPr/>
            <p:nvPr/>
          </p:nvSpPr>
          <p:spPr>
            <a:xfrm>
              <a:off x="3056525" y="1022000"/>
              <a:ext cx="20875" cy="522075"/>
            </a:xfrm>
            <a:custGeom>
              <a:rect b="b" l="l" r="r" t="t"/>
              <a:pathLst>
                <a:path extrusionOk="0" h="20883" w="835">
                  <a:moveTo>
                    <a:pt x="0" y="1"/>
                  </a:moveTo>
                  <a:lnTo>
                    <a:pt x="0" y="20616"/>
                  </a:lnTo>
                  <a:cubicBezTo>
                    <a:pt x="267" y="20716"/>
                    <a:pt x="567" y="20782"/>
                    <a:pt x="834" y="20882"/>
                  </a:cubicBezTo>
                  <a:lnTo>
                    <a:pt x="834" y="134"/>
                  </a:lnTo>
                  <a:lnTo>
                    <a:pt x="0"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2" name="Google Shape;1472;p49"/>
            <p:cNvSpPr/>
            <p:nvPr/>
          </p:nvSpPr>
          <p:spPr>
            <a:xfrm>
              <a:off x="3013150" y="1016175"/>
              <a:ext cx="9200" cy="507050"/>
            </a:xfrm>
            <a:custGeom>
              <a:rect b="b" l="l" r="r" t="t"/>
              <a:pathLst>
                <a:path extrusionOk="0" h="20282" w="368">
                  <a:moveTo>
                    <a:pt x="1" y="0"/>
                  </a:moveTo>
                  <a:lnTo>
                    <a:pt x="1" y="20115"/>
                  </a:lnTo>
                  <a:cubicBezTo>
                    <a:pt x="134" y="20181"/>
                    <a:pt x="234" y="20248"/>
                    <a:pt x="368" y="20281"/>
                  </a:cubicBezTo>
                  <a:lnTo>
                    <a:pt x="368" y="67"/>
                  </a:lnTo>
                  <a:lnTo>
                    <a:pt x="1"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3" name="Google Shape;1473;p49"/>
            <p:cNvSpPr/>
            <p:nvPr/>
          </p:nvSpPr>
          <p:spPr>
            <a:xfrm>
              <a:off x="2958125" y="1008675"/>
              <a:ext cx="20875" cy="489525"/>
            </a:xfrm>
            <a:custGeom>
              <a:rect b="b" l="l" r="r" t="t"/>
              <a:pathLst>
                <a:path extrusionOk="0" h="19581" w="835">
                  <a:moveTo>
                    <a:pt x="0" y="0"/>
                  </a:moveTo>
                  <a:lnTo>
                    <a:pt x="0" y="18880"/>
                  </a:lnTo>
                  <a:cubicBezTo>
                    <a:pt x="134" y="19014"/>
                    <a:pt x="267" y="19114"/>
                    <a:pt x="400" y="19247"/>
                  </a:cubicBezTo>
                  <a:cubicBezTo>
                    <a:pt x="534" y="19347"/>
                    <a:pt x="667" y="19481"/>
                    <a:pt x="834" y="19581"/>
                  </a:cubicBezTo>
                  <a:lnTo>
                    <a:pt x="834" y="100"/>
                  </a:lnTo>
                  <a:lnTo>
                    <a:pt x="0"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4" name="Google Shape;1474;p49"/>
            <p:cNvSpPr/>
            <p:nvPr/>
          </p:nvSpPr>
          <p:spPr>
            <a:xfrm>
              <a:off x="2914750" y="1002825"/>
              <a:ext cx="8375" cy="424500"/>
            </a:xfrm>
            <a:custGeom>
              <a:rect b="b" l="l" r="r" t="t"/>
              <a:pathLst>
                <a:path extrusionOk="0" h="16980" w="335">
                  <a:moveTo>
                    <a:pt x="1" y="1"/>
                  </a:moveTo>
                  <a:lnTo>
                    <a:pt x="1" y="16045"/>
                  </a:lnTo>
                  <a:cubicBezTo>
                    <a:pt x="1" y="16112"/>
                    <a:pt x="1" y="16145"/>
                    <a:pt x="34" y="16179"/>
                  </a:cubicBezTo>
                  <a:cubicBezTo>
                    <a:pt x="67" y="16312"/>
                    <a:pt x="101" y="16412"/>
                    <a:pt x="167" y="16546"/>
                  </a:cubicBezTo>
                  <a:cubicBezTo>
                    <a:pt x="234" y="16713"/>
                    <a:pt x="301" y="16846"/>
                    <a:pt x="334" y="16979"/>
                  </a:cubicBezTo>
                  <a:lnTo>
                    <a:pt x="334" y="34"/>
                  </a:lnTo>
                  <a:lnTo>
                    <a:pt x="1"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5" name="Google Shape;1475;p49"/>
            <p:cNvSpPr/>
            <p:nvPr/>
          </p:nvSpPr>
          <p:spPr>
            <a:xfrm>
              <a:off x="2879725" y="1097050"/>
              <a:ext cx="25" cy="54250"/>
            </a:xfrm>
            <a:custGeom>
              <a:rect b="b" l="l" r="r" t="t"/>
              <a:pathLst>
                <a:path extrusionOk="0" h="2170" w="1">
                  <a:moveTo>
                    <a:pt x="1" y="1"/>
                  </a:moveTo>
                  <a:lnTo>
                    <a:pt x="1" y="2169"/>
                  </a:lnTo>
                  <a:lnTo>
                    <a:pt x="1" y="935"/>
                  </a:lnTo>
                  <a:lnTo>
                    <a:pt x="1" y="568"/>
                  </a:lnTo>
                  <a:cubicBezTo>
                    <a:pt x="1" y="368"/>
                    <a:pt x="1" y="201"/>
                    <a:pt x="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6" name="Google Shape;1476;p49"/>
            <p:cNvSpPr/>
            <p:nvPr/>
          </p:nvSpPr>
          <p:spPr>
            <a:xfrm>
              <a:off x="3099875" y="1549875"/>
              <a:ext cx="406150" cy="20875"/>
            </a:xfrm>
            <a:custGeom>
              <a:rect b="b" l="l" r="r" t="t"/>
              <a:pathLst>
                <a:path extrusionOk="0" h="835" w="16246">
                  <a:moveTo>
                    <a:pt x="1" y="1"/>
                  </a:moveTo>
                  <a:lnTo>
                    <a:pt x="501" y="101"/>
                  </a:lnTo>
                  <a:lnTo>
                    <a:pt x="835" y="201"/>
                  </a:lnTo>
                  <a:cubicBezTo>
                    <a:pt x="1302" y="301"/>
                    <a:pt x="1769" y="368"/>
                    <a:pt x="2236" y="468"/>
                  </a:cubicBezTo>
                  <a:cubicBezTo>
                    <a:pt x="2503" y="501"/>
                    <a:pt x="2770" y="535"/>
                    <a:pt x="3070" y="568"/>
                  </a:cubicBezTo>
                  <a:cubicBezTo>
                    <a:pt x="3503" y="635"/>
                    <a:pt x="3970" y="701"/>
                    <a:pt x="4437" y="768"/>
                  </a:cubicBezTo>
                  <a:lnTo>
                    <a:pt x="4804" y="801"/>
                  </a:lnTo>
                  <a:lnTo>
                    <a:pt x="5205" y="835"/>
                  </a:lnTo>
                  <a:lnTo>
                    <a:pt x="12710" y="835"/>
                  </a:lnTo>
                  <a:cubicBezTo>
                    <a:pt x="13210" y="768"/>
                    <a:pt x="13677" y="735"/>
                    <a:pt x="14078" y="668"/>
                  </a:cubicBezTo>
                  <a:cubicBezTo>
                    <a:pt x="14311" y="601"/>
                    <a:pt x="14545" y="568"/>
                    <a:pt x="14745" y="535"/>
                  </a:cubicBezTo>
                  <a:lnTo>
                    <a:pt x="14945" y="501"/>
                  </a:lnTo>
                  <a:cubicBezTo>
                    <a:pt x="15379" y="368"/>
                    <a:pt x="15846" y="201"/>
                    <a:pt x="16246"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7" name="Google Shape;1477;p49"/>
            <p:cNvSpPr/>
            <p:nvPr/>
          </p:nvSpPr>
          <p:spPr>
            <a:xfrm>
              <a:off x="2990650" y="1505675"/>
              <a:ext cx="567925" cy="9200"/>
            </a:xfrm>
            <a:custGeom>
              <a:rect b="b" l="l" r="r" t="t"/>
              <a:pathLst>
                <a:path extrusionOk="0" h="368" w="22717">
                  <a:moveTo>
                    <a:pt x="0" y="1"/>
                  </a:moveTo>
                  <a:lnTo>
                    <a:pt x="0" y="1"/>
                  </a:lnTo>
                  <a:cubicBezTo>
                    <a:pt x="200" y="134"/>
                    <a:pt x="400" y="268"/>
                    <a:pt x="634" y="368"/>
                  </a:cubicBezTo>
                  <a:lnTo>
                    <a:pt x="22416" y="368"/>
                  </a:lnTo>
                  <a:cubicBezTo>
                    <a:pt x="22516" y="268"/>
                    <a:pt x="22616" y="134"/>
                    <a:pt x="22716" y="34"/>
                  </a:cubicBezTo>
                  <a:lnTo>
                    <a:pt x="0"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8" name="Google Shape;1478;p49"/>
            <p:cNvSpPr/>
            <p:nvPr/>
          </p:nvSpPr>
          <p:spPr>
            <a:xfrm>
              <a:off x="2935600" y="1451475"/>
              <a:ext cx="645475" cy="20875"/>
            </a:xfrm>
            <a:custGeom>
              <a:rect b="b" l="l" r="r" t="t"/>
              <a:pathLst>
                <a:path extrusionOk="0" h="835" w="25819">
                  <a:moveTo>
                    <a:pt x="1" y="1"/>
                  </a:moveTo>
                  <a:cubicBezTo>
                    <a:pt x="167" y="268"/>
                    <a:pt x="367" y="568"/>
                    <a:pt x="568" y="835"/>
                  </a:cubicBezTo>
                  <a:lnTo>
                    <a:pt x="25652" y="835"/>
                  </a:lnTo>
                  <a:cubicBezTo>
                    <a:pt x="25719" y="701"/>
                    <a:pt x="25752" y="568"/>
                    <a:pt x="25786" y="468"/>
                  </a:cubicBezTo>
                  <a:cubicBezTo>
                    <a:pt x="25819" y="301"/>
                    <a:pt x="25819" y="134"/>
                    <a:pt x="25752"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9" name="Google Shape;1479;p49"/>
            <p:cNvSpPr/>
            <p:nvPr/>
          </p:nvSpPr>
          <p:spPr>
            <a:xfrm>
              <a:off x="2915575" y="1407275"/>
              <a:ext cx="617150" cy="9200"/>
            </a:xfrm>
            <a:custGeom>
              <a:rect b="b" l="l" r="r" t="t"/>
              <a:pathLst>
                <a:path extrusionOk="0" h="368" w="24686">
                  <a:moveTo>
                    <a:pt x="1" y="1"/>
                  </a:moveTo>
                  <a:cubicBezTo>
                    <a:pt x="34" y="134"/>
                    <a:pt x="68" y="268"/>
                    <a:pt x="134" y="368"/>
                  </a:cubicBezTo>
                  <a:lnTo>
                    <a:pt x="24685" y="368"/>
                  </a:lnTo>
                  <a:cubicBezTo>
                    <a:pt x="24518" y="301"/>
                    <a:pt x="24352" y="268"/>
                    <a:pt x="24152" y="201"/>
                  </a:cubicBezTo>
                  <a:lnTo>
                    <a:pt x="24051" y="168"/>
                  </a:lnTo>
                  <a:lnTo>
                    <a:pt x="23685" y="68"/>
                  </a:lnTo>
                  <a:lnTo>
                    <a:pt x="23551"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0" name="Google Shape;1480;p49"/>
            <p:cNvSpPr/>
            <p:nvPr/>
          </p:nvSpPr>
          <p:spPr>
            <a:xfrm>
              <a:off x="2899750" y="1352250"/>
              <a:ext cx="467850" cy="20875"/>
            </a:xfrm>
            <a:custGeom>
              <a:rect b="b" l="l" r="r" t="t"/>
              <a:pathLst>
                <a:path extrusionOk="0" h="835" w="18714">
                  <a:moveTo>
                    <a:pt x="0" y="0"/>
                  </a:moveTo>
                  <a:cubicBezTo>
                    <a:pt x="67" y="267"/>
                    <a:pt x="134" y="567"/>
                    <a:pt x="200" y="834"/>
                  </a:cubicBezTo>
                  <a:lnTo>
                    <a:pt x="18714" y="834"/>
                  </a:lnTo>
                  <a:lnTo>
                    <a:pt x="18146" y="701"/>
                  </a:lnTo>
                  <a:cubicBezTo>
                    <a:pt x="17679" y="567"/>
                    <a:pt x="17212" y="467"/>
                    <a:pt x="16779" y="334"/>
                  </a:cubicBezTo>
                  <a:lnTo>
                    <a:pt x="16412" y="234"/>
                  </a:lnTo>
                  <a:cubicBezTo>
                    <a:pt x="16145" y="134"/>
                    <a:pt x="15912" y="67"/>
                    <a:pt x="15678"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49"/>
            <p:cNvSpPr/>
            <p:nvPr/>
          </p:nvSpPr>
          <p:spPr>
            <a:xfrm>
              <a:off x="2892225" y="1308875"/>
              <a:ext cx="317775" cy="9200"/>
            </a:xfrm>
            <a:custGeom>
              <a:rect b="b" l="l" r="r" t="t"/>
              <a:pathLst>
                <a:path extrusionOk="0" h="368" w="12711">
                  <a:moveTo>
                    <a:pt x="1" y="1"/>
                  </a:moveTo>
                  <a:cubicBezTo>
                    <a:pt x="1" y="101"/>
                    <a:pt x="34" y="234"/>
                    <a:pt x="34" y="368"/>
                  </a:cubicBezTo>
                  <a:lnTo>
                    <a:pt x="12710" y="368"/>
                  </a:lnTo>
                  <a:cubicBezTo>
                    <a:pt x="12543" y="268"/>
                    <a:pt x="12410" y="134"/>
                    <a:pt x="12276"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49"/>
            <p:cNvSpPr/>
            <p:nvPr/>
          </p:nvSpPr>
          <p:spPr>
            <a:xfrm>
              <a:off x="2885575" y="1253850"/>
              <a:ext cx="304400" cy="20875"/>
            </a:xfrm>
            <a:custGeom>
              <a:rect b="b" l="l" r="r" t="t"/>
              <a:pathLst>
                <a:path extrusionOk="0" h="835" w="12176">
                  <a:moveTo>
                    <a:pt x="0" y="0"/>
                  </a:moveTo>
                  <a:cubicBezTo>
                    <a:pt x="33" y="267"/>
                    <a:pt x="67" y="534"/>
                    <a:pt x="100" y="834"/>
                  </a:cubicBezTo>
                  <a:lnTo>
                    <a:pt x="12175" y="834"/>
                  </a:lnTo>
                  <a:cubicBezTo>
                    <a:pt x="12175" y="567"/>
                    <a:pt x="12142" y="267"/>
                    <a:pt x="12175"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49"/>
            <p:cNvSpPr/>
            <p:nvPr/>
          </p:nvSpPr>
          <p:spPr>
            <a:xfrm>
              <a:off x="2882225" y="1209650"/>
              <a:ext cx="307750" cy="9200"/>
            </a:xfrm>
            <a:custGeom>
              <a:rect b="b" l="l" r="r" t="t"/>
              <a:pathLst>
                <a:path extrusionOk="0" h="368" w="12310">
                  <a:moveTo>
                    <a:pt x="1" y="0"/>
                  </a:moveTo>
                  <a:lnTo>
                    <a:pt x="1" y="367"/>
                  </a:lnTo>
                  <a:lnTo>
                    <a:pt x="12309" y="367"/>
                  </a:lnTo>
                  <a:lnTo>
                    <a:pt x="12309"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49"/>
            <p:cNvSpPr/>
            <p:nvPr/>
          </p:nvSpPr>
          <p:spPr>
            <a:xfrm>
              <a:off x="2880550" y="1154600"/>
              <a:ext cx="313600" cy="20875"/>
            </a:xfrm>
            <a:custGeom>
              <a:rect b="b" l="l" r="r" t="t"/>
              <a:pathLst>
                <a:path extrusionOk="0" h="835" w="12544">
                  <a:moveTo>
                    <a:pt x="1" y="1"/>
                  </a:moveTo>
                  <a:lnTo>
                    <a:pt x="1" y="835"/>
                  </a:lnTo>
                  <a:lnTo>
                    <a:pt x="12477" y="835"/>
                  </a:lnTo>
                  <a:cubicBezTo>
                    <a:pt x="12477" y="568"/>
                    <a:pt x="12510" y="267"/>
                    <a:pt x="12543"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49"/>
            <p:cNvSpPr/>
            <p:nvPr/>
          </p:nvSpPr>
          <p:spPr>
            <a:xfrm>
              <a:off x="2879725" y="1111250"/>
              <a:ext cx="318600" cy="9175"/>
            </a:xfrm>
            <a:custGeom>
              <a:rect b="b" l="l" r="r" t="t"/>
              <a:pathLst>
                <a:path extrusionOk="0" h="367" w="12744">
                  <a:moveTo>
                    <a:pt x="1" y="0"/>
                  </a:moveTo>
                  <a:lnTo>
                    <a:pt x="1" y="367"/>
                  </a:lnTo>
                  <a:lnTo>
                    <a:pt x="12710" y="367"/>
                  </a:lnTo>
                  <a:cubicBezTo>
                    <a:pt x="12710" y="234"/>
                    <a:pt x="12743" y="100"/>
                    <a:pt x="12743"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49"/>
            <p:cNvSpPr/>
            <p:nvPr/>
          </p:nvSpPr>
          <p:spPr>
            <a:xfrm>
              <a:off x="2880550" y="1055375"/>
              <a:ext cx="324425" cy="20850"/>
            </a:xfrm>
            <a:custGeom>
              <a:rect b="b" l="l" r="r" t="t"/>
              <a:pathLst>
                <a:path extrusionOk="0" h="834" w="12977">
                  <a:moveTo>
                    <a:pt x="1" y="0"/>
                  </a:moveTo>
                  <a:cubicBezTo>
                    <a:pt x="1" y="267"/>
                    <a:pt x="1" y="534"/>
                    <a:pt x="1" y="834"/>
                  </a:cubicBezTo>
                  <a:lnTo>
                    <a:pt x="12843" y="834"/>
                  </a:lnTo>
                  <a:cubicBezTo>
                    <a:pt x="12910" y="534"/>
                    <a:pt x="12944" y="234"/>
                    <a:pt x="12977"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49"/>
            <p:cNvSpPr/>
            <p:nvPr/>
          </p:nvSpPr>
          <p:spPr>
            <a:xfrm>
              <a:off x="2883075" y="1012000"/>
              <a:ext cx="166800" cy="9200"/>
            </a:xfrm>
            <a:custGeom>
              <a:rect b="b" l="l" r="r" t="t"/>
              <a:pathLst>
                <a:path extrusionOk="0" h="368" w="6672">
                  <a:moveTo>
                    <a:pt x="0" y="0"/>
                  </a:moveTo>
                  <a:lnTo>
                    <a:pt x="0" y="367"/>
                  </a:lnTo>
                  <a:lnTo>
                    <a:pt x="6671" y="367"/>
                  </a:lnTo>
                  <a:lnTo>
                    <a:pt x="5571" y="234"/>
                  </a:lnTo>
                  <a:lnTo>
                    <a:pt x="5204" y="167"/>
                  </a:lnTo>
                  <a:lnTo>
                    <a:pt x="4003"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8" name="Google Shape;1488;p49"/>
            <p:cNvSpPr/>
            <p:nvPr/>
          </p:nvSpPr>
          <p:spPr>
            <a:xfrm>
              <a:off x="2906425" y="1067875"/>
              <a:ext cx="272700" cy="40875"/>
            </a:xfrm>
            <a:custGeom>
              <a:rect b="b" l="l" r="r" t="t"/>
              <a:pathLst>
                <a:path extrusionOk="0" h="1635" w="10908">
                  <a:moveTo>
                    <a:pt x="33" y="0"/>
                  </a:moveTo>
                  <a:cubicBezTo>
                    <a:pt x="0" y="0"/>
                    <a:pt x="0" y="34"/>
                    <a:pt x="33" y="34"/>
                  </a:cubicBezTo>
                  <a:cubicBezTo>
                    <a:pt x="467" y="167"/>
                    <a:pt x="934" y="234"/>
                    <a:pt x="1368" y="301"/>
                  </a:cubicBezTo>
                  <a:cubicBezTo>
                    <a:pt x="1801" y="401"/>
                    <a:pt x="2235" y="467"/>
                    <a:pt x="2669" y="534"/>
                  </a:cubicBezTo>
                  <a:cubicBezTo>
                    <a:pt x="3603" y="668"/>
                    <a:pt x="4503" y="801"/>
                    <a:pt x="5404" y="934"/>
                  </a:cubicBezTo>
                  <a:cubicBezTo>
                    <a:pt x="6305" y="1068"/>
                    <a:pt x="7205" y="1168"/>
                    <a:pt x="8106" y="1301"/>
                  </a:cubicBezTo>
                  <a:cubicBezTo>
                    <a:pt x="9040" y="1401"/>
                    <a:pt x="9974" y="1568"/>
                    <a:pt x="10874" y="1635"/>
                  </a:cubicBezTo>
                  <a:cubicBezTo>
                    <a:pt x="10903" y="1635"/>
                    <a:pt x="10907" y="1561"/>
                    <a:pt x="10887" y="1561"/>
                  </a:cubicBezTo>
                  <a:cubicBezTo>
                    <a:pt x="10883" y="1561"/>
                    <a:pt x="10879" y="1563"/>
                    <a:pt x="10874" y="1568"/>
                  </a:cubicBezTo>
                  <a:cubicBezTo>
                    <a:pt x="9974" y="1335"/>
                    <a:pt x="9040" y="1235"/>
                    <a:pt x="8139" y="1101"/>
                  </a:cubicBezTo>
                  <a:lnTo>
                    <a:pt x="5471" y="668"/>
                  </a:lnTo>
                  <a:cubicBezTo>
                    <a:pt x="4570" y="534"/>
                    <a:pt x="3703" y="401"/>
                    <a:pt x="2802" y="267"/>
                  </a:cubicBezTo>
                  <a:cubicBezTo>
                    <a:pt x="2368" y="201"/>
                    <a:pt x="1901" y="167"/>
                    <a:pt x="1434" y="100"/>
                  </a:cubicBezTo>
                  <a:cubicBezTo>
                    <a:pt x="967" y="67"/>
                    <a:pt x="500" y="0"/>
                    <a:pt x="33"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9" name="Google Shape;1489;p49"/>
            <p:cNvSpPr/>
            <p:nvPr/>
          </p:nvSpPr>
          <p:spPr>
            <a:xfrm>
              <a:off x="3612025" y="1302550"/>
              <a:ext cx="872175" cy="519100"/>
            </a:xfrm>
            <a:custGeom>
              <a:rect b="b" l="l" r="r" t="t"/>
              <a:pathLst>
                <a:path extrusionOk="0" h="20764" w="34887">
                  <a:moveTo>
                    <a:pt x="25351" y="0"/>
                  </a:moveTo>
                  <a:cubicBezTo>
                    <a:pt x="25037" y="0"/>
                    <a:pt x="24814" y="68"/>
                    <a:pt x="24714" y="220"/>
                  </a:cubicBezTo>
                  <a:cubicBezTo>
                    <a:pt x="22746" y="3189"/>
                    <a:pt x="18076" y="9727"/>
                    <a:pt x="16375" y="9961"/>
                  </a:cubicBezTo>
                  <a:cubicBezTo>
                    <a:pt x="16332" y="9965"/>
                    <a:pt x="16286" y="9968"/>
                    <a:pt x="16238" y="9968"/>
                  </a:cubicBezTo>
                  <a:cubicBezTo>
                    <a:pt x="14545" y="9968"/>
                    <a:pt x="9405" y="7177"/>
                    <a:pt x="4833" y="4323"/>
                  </a:cubicBezTo>
                  <a:cubicBezTo>
                    <a:pt x="3479" y="3479"/>
                    <a:pt x="2549" y="3135"/>
                    <a:pt x="1940" y="3135"/>
                  </a:cubicBezTo>
                  <a:cubicBezTo>
                    <a:pt x="1" y="3135"/>
                    <a:pt x="1329" y="6630"/>
                    <a:pt x="2598" y="8560"/>
                  </a:cubicBezTo>
                  <a:cubicBezTo>
                    <a:pt x="6643" y="14723"/>
                    <a:pt x="14148" y="20763"/>
                    <a:pt x="18275" y="20763"/>
                  </a:cubicBezTo>
                  <a:cubicBezTo>
                    <a:pt x="18436" y="20763"/>
                    <a:pt x="18592" y="20754"/>
                    <a:pt x="18743" y="20735"/>
                  </a:cubicBezTo>
                  <a:cubicBezTo>
                    <a:pt x="22479" y="20268"/>
                    <a:pt x="31652" y="10761"/>
                    <a:pt x="34387" y="4790"/>
                  </a:cubicBezTo>
                  <a:cubicBezTo>
                    <a:pt x="34887" y="3675"/>
                    <a:pt x="27659" y="0"/>
                    <a:pt x="25351"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49"/>
            <p:cNvSpPr/>
            <p:nvPr/>
          </p:nvSpPr>
          <p:spPr>
            <a:xfrm>
              <a:off x="4102275" y="1013150"/>
              <a:ext cx="464375" cy="433500"/>
            </a:xfrm>
            <a:custGeom>
              <a:rect b="b" l="l" r="r" t="t"/>
              <a:pathLst>
                <a:path extrusionOk="0" h="17340" w="18575">
                  <a:moveTo>
                    <a:pt x="1679" y="0"/>
                  </a:moveTo>
                  <a:cubicBezTo>
                    <a:pt x="1445" y="0"/>
                    <a:pt x="1228" y="59"/>
                    <a:pt x="1034" y="188"/>
                  </a:cubicBezTo>
                  <a:cubicBezTo>
                    <a:pt x="0" y="822"/>
                    <a:pt x="1935" y="3624"/>
                    <a:pt x="3102" y="5592"/>
                  </a:cubicBezTo>
                  <a:cubicBezTo>
                    <a:pt x="4036" y="7260"/>
                    <a:pt x="4704" y="9094"/>
                    <a:pt x="5137" y="10962"/>
                  </a:cubicBezTo>
                  <a:cubicBezTo>
                    <a:pt x="5037" y="11429"/>
                    <a:pt x="5004" y="11896"/>
                    <a:pt x="5004" y="12330"/>
                  </a:cubicBezTo>
                  <a:cubicBezTo>
                    <a:pt x="5187" y="13610"/>
                    <a:pt x="11688" y="17339"/>
                    <a:pt x="13625" y="17339"/>
                  </a:cubicBezTo>
                  <a:cubicBezTo>
                    <a:pt x="13809" y="17339"/>
                    <a:pt x="13951" y="17306"/>
                    <a:pt x="14044" y="17234"/>
                  </a:cubicBezTo>
                  <a:cubicBezTo>
                    <a:pt x="15111" y="16400"/>
                    <a:pt x="17813" y="11963"/>
                    <a:pt x="18213" y="9595"/>
                  </a:cubicBezTo>
                  <a:cubicBezTo>
                    <a:pt x="18574" y="7429"/>
                    <a:pt x="11966" y="1359"/>
                    <a:pt x="9318" y="1359"/>
                  </a:cubicBezTo>
                  <a:cubicBezTo>
                    <a:pt x="9029" y="1359"/>
                    <a:pt x="8787" y="1431"/>
                    <a:pt x="8606" y="1589"/>
                  </a:cubicBezTo>
                  <a:cubicBezTo>
                    <a:pt x="8073" y="2089"/>
                    <a:pt x="7506" y="3123"/>
                    <a:pt x="7005" y="4391"/>
                  </a:cubicBezTo>
                  <a:cubicBezTo>
                    <a:pt x="5640" y="2677"/>
                    <a:pt x="3261" y="0"/>
                    <a:pt x="1679"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1" name="Google Shape;1491;p49"/>
            <p:cNvSpPr/>
            <p:nvPr/>
          </p:nvSpPr>
          <p:spPr>
            <a:xfrm>
              <a:off x="4030550" y="628400"/>
              <a:ext cx="1033250" cy="1679550"/>
            </a:xfrm>
            <a:custGeom>
              <a:rect b="b" l="l" r="r" t="t"/>
              <a:pathLst>
                <a:path extrusionOk="0" h="67182" w="41330">
                  <a:moveTo>
                    <a:pt x="568" y="0"/>
                  </a:moveTo>
                  <a:lnTo>
                    <a:pt x="0" y="367"/>
                  </a:lnTo>
                  <a:lnTo>
                    <a:pt x="40763" y="67182"/>
                  </a:lnTo>
                  <a:lnTo>
                    <a:pt x="41330" y="66815"/>
                  </a:lnTo>
                  <a:lnTo>
                    <a:pt x="56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2" name="Google Shape;1492;p49"/>
            <p:cNvSpPr/>
            <p:nvPr/>
          </p:nvSpPr>
          <p:spPr>
            <a:xfrm>
              <a:off x="4237200" y="963000"/>
              <a:ext cx="343650" cy="343200"/>
            </a:xfrm>
            <a:custGeom>
              <a:rect b="b" l="l" r="r" t="t"/>
              <a:pathLst>
                <a:path extrusionOk="0" h="13728" w="13746">
                  <a:moveTo>
                    <a:pt x="6045" y="1"/>
                  </a:moveTo>
                  <a:cubicBezTo>
                    <a:pt x="4199" y="1"/>
                    <a:pt x="0" y="4284"/>
                    <a:pt x="908" y="6631"/>
                  </a:cubicBezTo>
                  <a:cubicBezTo>
                    <a:pt x="1060" y="7012"/>
                    <a:pt x="1281" y="7141"/>
                    <a:pt x="1509" y="7141"/>
                  </a:cubicBezTo>
                  <a:cubicBezTo>
                    <a:pt x="1977" y="7141"/>
                    <a:pt x="2475" y="6597"/>
                    <a:pt x="2475" y="6597"/>
                  </a:cubicBezTo>
                  <a:lnTo>
                    <a:pt x="2475" y="6597"/>
                  </a:lnTo>
                  <a:cubicBezTo>
                    <a:pt x="2475" y="6598"/>
                    <a:pt x="1308" y="8732"/>
                    <a:pt x="2242" y="9766"/>
                  </a:cubicBezTo>
                  <a:cubicBezTo>
                    <a:pt x="2470" y="10010"/>
                    <a:pt x="2718" y="10103"/>
                    <a:pt x="2963" y="10103"/>
                  </a:cubicBezTo>
                  <a:cubicBezTo>
                    <a:pt x="3725" y="10103"/>
                    <a:pt x="4468" y="9208"/>
                    <a:pt x="4544" y="9132"/>
                  </a:cubicBezTo>
                  <a:lnTo>
                    <a:pt x="4544" y="9132"/>
                  </a:lnTo>
                  <a:cubicBezTo>
                    <a:pt x="4477" y="9232"/>
                    <a:pt x="3443" y="11200"/>
                    <a:pt x="4477" y="12168"/>
                  </a:cubicBezTo>
                  <a:cubicBezTo>
                    <a:pt x="4705" y="12367"/>
                    <a:pt x="4933" y="12447"/>
                    <a:pt x="5151" y="12447"/>
                  </a:cubicBezTo>
                  <a:cubicBezTo>
                    <a:pt x="5955" y="12447"/>
                    <a:pt x="6626" y="11372"/>
                    <a:pt x="6678" y="11267"/>
                  </a:cubicBezTo>
                  <a:lnTo>
                    <a:pt x="6678" y="11267"/>
                  </a:lnTo>
                  <a:cubicBezTo>
                    <a:pt x="6678" y="11401"/>
                    <a:pt x="6378" y="13068"/>
                    <a:pt x="7312" y="13602"/>
                  </a:cubicBezTo>
                  <a:cubicBezTo>
                    <a:pt x="7471" y="13688"/>
                    <a:pt x="7623" y="13727"/>
                    <a:pt x="7769" y="13727"/>
                  </a:cubicBezTo>
                  <a:cubicBezTo>
                    <a:pt x="9155" y="13727"/>
                    <a:pt x="10005" y="10193"/>
                    <a:pt x="11182" y="9499"/>
                  </a:cubicBezTo>
                  <a:cubicBezTo>
                    <a:pt x="11182" y="9499"/>
                    <a:pt x="12749" y="11567"/>
                    <a:pt x="12816" y="11601"/>
                  </a:cubicBezTo>
                  <a:cubicBezTo>
                    <a:pt x="12816" y="11601"/>
                    <a:pt x="12817" y="11601"/>
                    <a:pt x="12817" y="11601"/>
                  </a:cubicBezTo>
                  <a:cubicBezTo>
                    <a:pt x="12890" y="11601"/>
                    <a:pt x="13745" y="7591"/>
                    <a:pt x="12583" y="5897"/>
                  </a:cubicBezTo>
                  <a:cubicBezTo>
                    <a:pt x="12334" y="5499"/>
                    <a:pt x="11920" y="5287"/>
                    <a:pt x="11476" y="5287"/>
                  </a:cubicBezTo>
                  <a:cubicBezTo>
                    <a:pt x="11324" y="5287"/>
                    <a:pt x="11168" y="5312"/>
                    <a:pt x="11015" y="5363"/>
                  </a:cubicBezTo>
                  <a:cubicBezTo>
                    <a:pt x="11015" y="5363"/>
                    <a:pt x="11482" y="4129"/>
                    <a:pt x="10681" y="3361"/>
                  </a:cubicBezTo>
                  <a:cubicBezTo>
                    <a:pt x="10508" y="3201"/>
                    <a:pt x="10244" y="3153"/>
                    <a:pt x="9989" y="3153"/>
                  </a:cubicBezTo>
                  <a:cubicBezTo>
                    <a:pt x="9607" y="3153"/>
                    <a:pt x="9247" y="3261"/>
                    <a:pt x="9247" y="3261"/>
                  </a:cubicBezTo>
                  <a:cubicBezTo>
                    <a:pt x="9447" y="2694"/>
                    <a:pt x="9247" y="2027"/>
                    <a:pt x="8813" y="1594"/>
                  </a:cubicBezTo>
                  <a:cubicBezTo>
                    <a:pt x="8582" y="1401"/>
                    <a:pt x="8307" y="1342"/>
                    <a:pt x="8056" y="1342"/>
                  </a:cubicBezTo>
                  <a:cubicBezTo>
                    <a:pt x="7653" y="1342"/>
                    <a:pt x="7312" y="1493"/>
                    <a:pt x="7312" y="1493"/>
                  </a:cubicBezTo>
                  <a:cubicBezTo>
                    <a:pt x="7312" y="1493"/>
                    <a:pt x="7145" y="359"/>
                    <a:pt x="6378" y="59"/>
                  </a:cubicBezTo>
                  <a:cubicBezTo>
                    <a:pt x="6279" y="20"/>
                    <a:pt x="6167" y="1"/>
                    <a:pt x="6045"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49"/>
            <p:cNvSpPr/>
            <p:nvPr/>
          </p:nvSpPr>
          <p:spPr>
            <a:xfrm>
              <a:off x="4297650" y="1001150"/>
              <a:ext cx="118200" cy="130825"/>
            </a:xfrm>
            <a:custGeom>
              <a:rect b="b" l="l" r="r" t="t"/>
              <a:pathLst>
                <a:path extrusionOk="0" h="5233" w="4728">
                  <a:moveTo>
                    <a:pt x="4727" y="1"/>
                  </a:moveTo>
                  <a:cubicBezTo>
                    <a:pt x="2693" y="1168"/>
                    <a:pt x="1025" y="2970"/>
                    <a:pt x="24" y="5138"/>
                  </a:cubicBezTo>
                  <a:cubicBezTo>
                    <a:pt x="1" y="5185"/>
                    <a:pt x="44" y="5232"/>
                    <a:pt x="95" y="5232"/>
                  </a:cubicBezTo>
                  <a:cubicBezTo>
                    <a:pt x="116" y="5232"/>
                    <a:pt x="138" y="5224"/>
                    <a:pt x="158" y="5205"/>
                  </a:cubicBezTo>
                  <a:cubicBezTo>
                    <a:pt x="1425" y="3270"/>
                    <a:pt x="2960" y="1502"/>
                    <a:pt x="4727" y="34"/>
                  </a:cubicBezTo>
                  <a:lnTo>
                    <a:pt x="472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49"/>
            <p:cNvSpPr/>
            <p:nvPr/>
          </p:nvSpPr>
          <p:spPr>
            <a:xfrm>
              <a:off x="4348500" y="1042850"/>
              <a:ext cx="121550" cy="151875"/>
            </a:xfrm>
            <a:custGeom>
              <a:rect b="b" l="l" r="r" t="t"/>
              <a:pathLst>
                <a:path extrusionOk="0" h="6075" w="4862">
                  <a:moveTo>
                    <a:pt x="4795" y="1"/>
                  </a:moveTo>
                  <a:cubicBezTo>
                    <a:pt x="2527" y="1335"/>
                    <a:pt x="859" y="3437"/>
                    <a:pt x="25" y="5938"/>
                  </a:cubicBezTo>
                  <a:cubicBezTo>
                    <a:pt x="0" y="5988"/>
                    <a:pt x="31" y="6074"/>
                    <a:pt x="62" y="6074"/>
                  </a:cubicBezTo>
                  <a:cubicBezTo>
                    <a:pt x="72" y="6074"/>
                    <a:pt x="83" y="6064"/>
                    <a:pt x="92" y="6038"/>
                  </a:cubicBezTo>
                  <a:cubicBezTo>
                    <a:pt x="725" y="4371"/>
                    <a:pt x="3127" y="1435"/>
                    <a:pt x="4828" y="34"/>
                  </a:cubicBezTo>
                  <a:cubicBezTo>
                    <a:pt x="4862" y="34"/>
                    <a:pt x="4828" y="1"/>
                    <a:pt x="479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5" name="Google Shape;1495;p49"/>
            <p:cNvSpPr/>
            <p:nvPr/>
          </p:nvSpPr>
          <p:spPr>
            <a:xfrm>
              <a:off x="4402475" y="1096825"/>
              <a:ext cx="109100" cy="153825"/>
            </a:xfrm>
            <a:custGeom>
              <a:rect b="b" l="l" r="r" t="t"/>
              <a:pathLst>
                <a:path extrusionOk="0" h="6153" w="4364">
                  <a:moveTo>
                    <a:pt x="4323" y="1"/>
                  </a:moveTo>
                  <a:cubicBezTo>
                    <a:pt x="4317" y="1"/>
                    <a:pt x="4311" y="3"/>
                    <a:pt x="4304" y="10"/>
                  </a:cubicBezTo>
                  <a:cubicBezTo>
                    <a:pt x="3170" y="610"/>
                    <a:pt x="2102" y="1845"/>
                    <a:pt x="1335" y="2845"/>
                  </a:cubicBezTo>
                  <a:cubicBezTo>
                    <a:pt x="601" y="3813"/>
                    <a:pt x="168" y="4913"/>
                    <a:pt x="1" y="6114"/>
                  </a:cubicBezTo>
                  <a:cubicBezTo>
                    <a:pt x="1" y="6134"/>
                    <a:pt x="23" y="6153"/>
                    <a:pt x="48" y="6153"/>
                  </a:cubicBezTo>
                  <a:cubicBezTo>
                    <a:pt x="67" y="6153"/>
                    <a:pt x="87" y="6142"/>
                    <a:pt x="101" y="6114"/>
                  </a:cubicBezTo>
                  <a:cubicBezTo>
                    <a:pt x="935" y="3679"/>
                    <a:pt x="2469" y="1778"/>
                    <a:pt x="4337" y="43"/>
                  </a:cubicBezTo>
                  <a:cubicBezTo>
                    <a:pt x="4364" y="43"/>
                    <a:pt x="4348" y="1"/>
                    <a:pt x="432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49"/>
            <p:cNvSpPr/>
            <p:nvPr/>
          </p:nvSpPr>
          <p:spPr>
            <a:xfrm>
              <a:off x="4264050" y="1127925"/>
              <a:ext cx="252700" cy="181800"/>
            </a:xfrm>
            <a:custGeom>
              <a:rect b="b" l="l" r="r" t="t"/>
              <a:pathLst>
                <a:path extrusionOk="0" h="7272" w="10108">
                  <a:moveTo>
                    <a:pt x="1368" y="0"/>
                  </a:moveTo>
                  <a:lnTo>
                    <a:pt x="1368" y="0"/>
                  </a:lnTo>
                  <a:cubicBezTo>
                    <a:pt x="1135" y="400"/>
                    <a:pt x="0" y="2735"/>
                    <a:pt x="1101" y="3503"/>
                  </a:cubicBezTo>
                  <a:cubicBezTo>
                    <a:pt x="1336" y="3620"/>
                    <a:pt x="1569" y="3668"/>
                    <a:pt x="1791" y="3668"/>
                  </a:cubicBezTo>
                  <a:cubicBezTo>
                    <a:pt x="2168" y="3668"/>
                    <a:pt x="2516" y="3531"/>
                    <a:pt x="2797" y="3362"/>
                  </a:cubicBezTo>
                  <a:lnTo>
                    <a:pt x="2797" y="3362"/>
                  </a:lnTo>
                  <a:cubicBezTo>
                    <a:pt x="2731" y="3649"/>
                    <a:pt x="2689" y="3943"/>
                    <a:pt x="2669" y="4237"/>
                  </a:cubicBezTo>
                  <a:cubicBezTo>
                    <a:pt x="2636" y="4770"/>
                    <a:pt x="2802" y="5337"/>
                    <a:pt x="3203" y="5704"/>
                  </a:cubicBezTo>
                  <a:cubicBezTo>
                    <a:pt x="3403" y="5904"/>
                    <a:pt x="3670" y="6038"/>
                    <a:pt x="3937" y="6105"/>
                  </a:cubicBezTo>
                  <a:cubicBezTo>
                    <a:pt x="3987" y="6110"/>
                    <a:pt x="4037" y="6113"/>
                    <a:pt x="4086" y="6113"/>
                  </a:cubicBezTo>
                  <a:cubicBezTo>
                    <a:pt x="4335" y="6113"/>
                    <a:pt x="4576" y="6043"/>
                    <a:pt x="4771" y="5904"/>
                  </a:cubicBezTo>
                  <a:cubicBezTo>
                    <a:pt x="4985" y="5772"/>
                    <a:pt x="5184" y="5607"/>
                    <a:pt x="5358" y="5417"/>
                  </a:cubicBezTo>
                  <a:lnTo>
                    <a:pt x="5358" y="5417"/>
                  </a:lnTo>
                  <a:cubicBezTo>
                    <a:pt x="5357" y="5533"/>
                    <a:pt x="5361" y="5650"/>
                    <a:pt x="5371" y="5771"/>
                  </a:cubicBezTo>
                  <a:cubicBezTo>
                    <a:pt x="5404" y="6138"/>
                    <a:pt x="5538" y="6538"/>
                    <a:pt x="5805" y="6872"/>
                  </a:cubicBezTo>
                  <a:cubicBezTo>
                    <a:pt x="6013" y="7133"/>
                    <a:pt x="6324" y="7271"/>
                    <a:pt x="6657" y="7271"/>
                  </a:cubicBezTo>
                  <a:cubicBezTo>
                    <a:pt x="6750" y="7271"/>
                    <a:pt x="6844" y="7260"/>
                    <a:pt x="6939" y="7239"/>
                  </a:cubicBezTo>
                  <a:cubicBezTo>
                    <a:pt x="7306" y="7105"/>
                    <a:pt x="7606" y="6838"/>
                    <a:pt x="7839" y="6538"/>
                  </a:cubicBezTo>
                  <a:cubicBezTo>
                    <a:pt x="8273" y="5938"/>
                    <a:pt x="8640" y="5304"/>
                    <a:pt x="8974" y="4670"/>
                  </a:cubicBezTo>
                  <a:cubicBezTo>
                    <a:pt x="9140" y="4337"/>
                    <a:pt x="9274" y="4036"/>
                    <a:pt x="9474" y="3736"/>
                  </a:cubicBezTo>
                  <a:cubicBezTo>
                    <a:pt x="9641" y="3403"/>
                    <a:pt x="9841" y="3136"/>
                    <a:pt x="10108" y="2902"/>
                  </a:cubicBezTo>
                  <a:lnTo>
                    <a:pt x="10108" y="2902"/>
                  </a:lnTo>
                  <a:cubicBezTo>
                    <a:pt x="9807" y="3102"/>
                    <a:pt x="9574" y="3369"/>
                    <a:pt x="9374" y="3669"/>
                  </a:cubicBezTo>
                  <a:cubicBezTo>
                    <a:pt x="9174" y="3970"/>
                    <a:pt x="9007" y="4270"/>
                    <a:pt x="8807" y="4570"/>
                  </a:cubicBezTo>
                  <a:cubicBezTo>
                    <a:pt x="8440" y="5204"/>
                    <a:pt x="8073" y="5771"/>
                    <a:pt x="7606" y="6338"/>
                  </a:cubicBezTo>
                  <a:cubicBezTo>
                    <a:pt x="7406" y="6605"/>
                    <a:pt x="7139" y="6805"/>
                    <a:pt x="6839" y="6905"/>
                  </a:cubicBezTo>
                  <a:cubicBezTo>
                    <a:pt x="6786" y="6917"/>
                    <a:pt x="6732" y="6922"/>
                    <a:pt x="6680" y="6922"/>
                  </a:cubicBezTo>
                  <a:cubicBezTo>
                    <a:pt x="6436" y="6922"/>
                    <a:pt x="6209" y="6803"/>
                    <a:pt x="6071" y="6638"/>
                  </a:cubicBezTo>
                  <a:cubicBezTo>
                    <a:pt x="5871" y="6371"/>
                    <a:pt x="5771" y="6038"/>
                    <a:pt x="5771" y="5738"/>
                  </a:cubicBezTo>
                  <a:cubicBezTo>
                    <a:pt x="5738" y="5371"/>
                    <a:pt x="5771" y="5037"/>
                    <a:pt x="5838" y="4704"/>
                  </a:cubicBezTo>
                  <a:lnTo>
                    <a:pt x="6038" y="3503"/>
                  </a:lnTo>
                  <a:lnTo>
                    <a:pt x="5438" y="4570"/>
                  </a:lnTo>
                  <a:cubicBezTo>
                    <a:pt x="5238" y="4970"/>
                    <a:pt x="4937" y="5304"/>
                    <a:pt x="4570" y="5537"/>
                  </a:cubicBezTo>
                  <a:cubicBezTo>
                    <a:pt x="4435" y="5633"/>
                    <a:pt x="4277" y="5678"/>
                    <a:pt x="4119" y="5678"/>
                  </a:cubicBezTo>
                  <a:cubicBezTo>
                    <a:pt x="3890" y="5678"/>
                    <a:pt x="3661" y="5582"/>
                    <a:pt x="3503" y="5404"/>
                  </a:cubicBezTo>
                  <a:cubicBezTo>
                    <a:pt x="3203" y="5104"/>
                    <a:pt x="3036" y="4670"/>
                    <a:pt x="3069" y="4270"/>
                  </a:cubicBezTo>
                  <a:cubicBezTo>
                    <a:pt x="3069" y="3803"/>
                    <a:pt x="3169" y="3336"/>
                    <a:pt x="3336" y="2902"/>
                  </a:cubicBezTo>
                  <a:lnTo>
                    <a:pt x="3670" y="1935"/>
                  </a:lnTo>
                  <a:lnTo>
                    <a:pt x="3003" y="2735"/>
                  </a:lnTo>
                  <a:cubicBezTo>
                    <a:pt x="2994" y="2747"/>
                    <a:pt x="2984" y="2759"/>
                    <a:pt x="2973" y="2771"/>
                  </a:cubicBezTo>
                  <a:lnTo>
                    <a:pt x="2973" y="2771"/>
                  </a:lnTo>
                  <a:lnTo>
                    <a:pt x="2969" y="2769"/>
                  </a:lnTo>
                  <a:cubicBezTo>
                    <a:pt x="2968" y="2772"/>
                    <a:pt x="2967" y="2775"/>
                    <a:pt x="2966" y="2778"/>
                  </a:cubicBezTo>
                  <a:lnTo>
                    <a:pt x="2966" y="2778"/>
                  </a:lnTo>
                  <a:cubicBezTo>
                    <a:pt x="2763" y="2995"/>
                    <a:pt x="2263" y="3270"/>
                    <a:pt x="1809" y="3270"/>
                  </a:cubicBezTo>
                  <a:cubicBezTo>
                    <a:pt x="1638" y="3270"/>
                    <a:pt x="1474" y="3231"/>
                    <a:pt x="1335" y="3136"/>
                  </a:cubicBezTo>
                  <a:cubicBezTo>
                    <a:pt x="668" y="2702"/>
                    <a:pt x="1335" y="501"/>
                    <a:pt x="1468" y="134"/>
                  </a:cubicBezTo>
                  <a:cubicBezTo>
                    <a:pt x="1502" y="34"/>
                    <a:pt x="1335" y="100"/>
                    <a:pt x="13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49"/>
            <p:cNvSpPr/>
            <p:nvPr/>
          </p:nvSpPr>
          <p:spPr>
            <a:xfrm>
              <a:off x="4254050" y="1098725"/>
              <a:ext cx="45050" cy="46725"/>
            </a:xfrm>
            <a:custGeom>
              <a:rect b="b" l="l" r="r" t="t"/>
              <a:pathLst>
                <a:path extrusionOk="0" h="1869" w="1802">
                  <a:moveTo>
                    <a:pt x="167" y="1"/>
                  </a:moveTo>
                  <a:cubicBezTo>
                    <a:pt x="34" y="268"/>
                    <a:pt x="0" y="568"/>
                    <a:pt x="0" y="835"/>
                  </a:cubicBezTo>
                  <a:cubicBezTo>
                    <a:pt x="0" y="1135"/>
                    <a:pt x="100" y="1435"/>
                    <a:pt x="300" y="1669"/>
                  </a:cubicBezTo>
                  <a:cubicBezTo>
                    <a:pt x="434" y="1769"/>
                    <a:pt x="601" y="1869"/>
                    <a:pt x="767" y="1869"/>
                  </a:cubicBezTo>
                  <a:cubicBezTo>
                    <a:pt x="934" y="1869"/>
                    <a:pt x="1101" y="1835"/>
                    <a:pt x="1234" y="1769"/>
                  </a:cubicBezTo>
                  <a:cubicBezTo>
                    <a:pt x="1501" y="1635"/>
                    <a:pt x="1701" y="1435"/>
                    <a:pt x="1801" y="1168"/>
                  </a:cubicBezTo>
                  <a:lnTo>
                    <a:pt x="1801" y="1168"/>
                  </a:lnTo>
                  <a:cubicBezTo>
                    <a:pt x="1601" y="1302"/>
                    <a:pt x="1368" y="1435"/>
                    <a:pt x="1134" y="1535"/>
                  </a:cubicBezTo>
                  <a:cubicBezTo>
                    <a:pt x="1081" y="1553"/>
                    <a:pt x="1025" y="1561"/>
                    <a:pt x="969" y="1561"/>
                  </a:cubicBezTo>
                  <a:cubicBezTo>
                    <a:pt x="816" y="1561"/>
                    <a:pt x="665" y="1499"/>
                    <a:pt x="567" y="1402"/>
                  </a:cubicBezTo>
                  <a:cubicBezTo>
                    <a:pt x="400" y="1235"/>
                    <a:pt x="300" y="1035"/>
                    <a:pt x="267" y="801"/>
                  </a:cubicBezTo>
                  <a:cubicBezTo>
                    <a:pt x="234" y="534"/>
                    <a:pt x="167" y="268"/>
                    <a:pt x="16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49"/>
            <p:cNvSpPr/>
            <p:nvPr/>
          </p:nvSpPr>
          <p:spPr>
            <a:xfrm>
              <a:off x="3598500" y="1346400"/>
              <a:ext cx="854875" cy="487400"/>
            </a:xfrm>
            <a:custGeom>
              <a:rect b="b" l="l" r="r" t="t"/>
              <a:pathLst>
                <a:path extrusionOk="0" h="19496" w="34195">
                  <a:moveTo>
                    <a:pt x="23720" y="1"/>
                  </a:moveTo>
                  <a:cubicBezTo>
                    <a:pt x="23720" y="1"/>
                    <a:pt x="18583" y="7072"/>
                    <a:pt x="16782" y="7806"/>
                  </a:cubicBezTo>
                  <a:cubicBezTo>
                    <a:pt x="16666" y="7851"/>
                    <a:pt x="16526" y="7873"/>
                    <a:pt x="16365" y="7873"/>
                  </a:cubicBezTo>
                  <a:cubicBezTo>
                    <a:pt x="14029" y="7873"/>
                    <a:pt x="7249" y="3373"/>
                    <a:pt x="4440" y="1969"/>
                  </a:cubicBezTo>
                  <a:cubicBezTo>
                    <a:pt x="3478" y="1491"/>
                    <a:pt x="2753" y="1282"/>
                    <a:pt x="2228" y="1282"/>
                  </a:cubicBezTo>
                  <a:cubicBezTo>
                    <a:pt x="0" y="1282"/>
                    <a:pt x="1342" y="5032"/>
                    <a:pt x="3339" y="7973"/>
                  </a:cubicBezTo>
                  <a:cubicBezTo>
                    <a:pt x="5717" y="11524"/>
                    <a:pt x="12707" y="19495"/>
                    <a:pt x="18532" y="19495"/>
                  </a:cubicBezTo>
                  <a:cubicBezTo>
                    <a:pt x="18672" y="19495"/>
                    <a:pt x="18812" y="19491"/>
                    <a:pt x="18950" y="19481"/>
                  </a:cubicBezTo>
                  <a:cubicBezTo>
                    <a:pt x="24888" y="19114"/>
                    <a:pt x="34195" y="7673"/>
                    <a:pt x="34195" y="7673"/>
                  </a:cubicBezTo>
                  <a:lnTo>
                    <a:pt x="23720" y="1"/>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49"/>
            <p:cNvSpPr/>
            <p:nvPr/>
          </p:nvSpPr>
          <p:spPr>
            <a:xfrm>
              <a:off x="4440000" y="1528200"/>
              <a:ext cx="13375" cy="25875"/>
            </a:xfrm>
            <a:custGeom>
              <a:rect b="b" l="l" r="r" t="t"/>
              <a:pathLst>
                <a:path extrusionOk="0" h="1035" w="535">
                  <a:moveTo>
                    <a:pt x="1" y="1"/>
                  </a:moveTo>
                  <a:lnTo>
                    <a:pt x="1" y="1035"/>
                  </a:lnTo>
                  <a:lnTo>
                    <a:pt x="134" y="868"/>
                  </a:lnTo>
                  <a:cubicBezTo>
                    <a:pt x="401" y="568"/>
                    <a:pt x="535" y="401"/>
                    <a:pt x="535" y="401"/>
                  </a:cubicBezTo>
                  <a:lnTo>
                    <a:pt x="1"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49"/>
            <p:cNvSpPr/>
            <p:nvPr/>
          </p:nvSpPr>
          <p:spPr>
            <a:xfrm>
              <a:off x="4396650" y="1496525"/>
              <a:ext cx="9200" cy="105925"/>
            </a:xfrm>
            <a:custGeom>
              <a:rect b="b" l="l" r="r" t="t"/>
              <a:pathLst>
                <a:path extrusionOk="0" h="4237" w="368">
                  <a:moveTo>
                    <a:pt x="0" y="0"/>
                  </a:moveTo>
                  <a:lnTo>
                    <a:pt x="0" y="4236"/>
                  </a:lnTo>
                  <a:lnTo>
                    <a:pt x="367" y="3836"/>
                  </a:lnTo>
                  <a:lnTo>
                    <a:pt x="367" y="267"/>
                  </a:lnTo>
                  <a:lnTo>
                    <a:pt x="0"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49"/>
            <p:cNvSpPr/>
            <p:nvPr/>
          </p:nvSpPr>
          <p:spPr>
            <a:xfrm>
              <a:off x="4341600" y="1455650"/>
              <a:ext cx="20875" cy="204350"/>
            </a:xfrm>
            <a:custGeom>
              <a:rect b="b" l="l" r="r" t="t"/>
              <a:pathLst>
                <a:path extrusionOk="0" h="8174" w="835">
                  <a:moveTo>
                    <a:pt x="1" y="1"/>
                  </a:moveTo>
                  <a:lnTo>
                    <a:pt x="1" y="8173"/>
                  </a:lnTo>
                  <a:cubicBezTo>
                    <a:pt x="167" y="8006"/>
                    <a:pt x="301" y="7873"/>
                    <a:pt x="434" y="7706"/>
                  </a:cubicBezTo>
                  <a:lnTo>
                    <a:pt x="835" y="7339"/>
                  </a:lnTo>
                  <a:lnTo>
                    <a:pt x="835" y="634"/>
                  </a:lnTo>
                  <a:lnTo>
                    <a:pt x="1"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49"/>
            <p:cNvSpPr/>
            <p:nvPr/>
          </p:nvSpPr>
          <p:spPr>
            <a:xfrm>
              <a:off x="4298250" y="1423950"/>
              <a:ext cx="9200" cy="276900"/>
            </a:xfrm>
            <a:custGeom>
              <a:rect b="b" l="l" r="r" t="t"/>
              <a:pathLst>
                <a:path extrusionOk="0" h="11076" w="368">
                  <a:moveTo>
                    <a:pt x="0" y="1"/>
                  </a:moveTo>
                  <a:lnTo>
                    <a:pt x="0" y="11076"/>
                  </a:lnTo>
                  <a:lnTo>
                    <a:pt x="367" y="10742"/>
                  </a:lnTo>
                  <a:lnTo>
                    <a:pt x="367" y="268"/>
                  </a:lnTo>
                  <a:lnTo>
                    <a:pt x="0"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49"/>
            <p:cNvSpPr/>
            <p:nvPr/>
          </p:nvSpPr>
          <p:spPr>
            <a:xfrm>
              <a:off x="4242375" y="1383100"/>
              <a:ext cx="21700" cy="365275"/>
            </a:xfrm>
            <a:custGeom>
              <a:rect b="b" l="l" r="r" t="t"/>
              <a:pathLst>
                <a:path extrusionOk="0" h="14611" w="868">
                  <a:moveTo>
                    <a:pt x="0" y="0"/>
                  </a:moveTo>
                  <a:lnTo>
                    <a:pt x="0" y="14611"/>
                  </a:lnTo>
                  <a:cubicBezTo>
                    <a:pt x="34" y="14578"/>
                    <a:pt x="34" y="14578"/>
                    <a:pt x="67" y="14578"/>
                  </a:cubicBezTo>
                  <a:lnTo>
                    <a:pt x="867" y="13910"/>
                  </a:lnTo>
                  <a:lnTo>
                    <a:pt x="867" y="634"/>
                  </a:lnTo>
                  <a:lnTo>
                    <a:pt x="0"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49"/>
            <p:cNvSpPr/>
            <p:nvPr/>
          </p:nvSpPr>
          <p:spPr>
            <a:xfrm>
              <a:off x="4199000" y="1352250"/>
              <a:ext cx="850" cy="25"/>
            </a:xfrm>
            <a:custGeom>
              <a:rect b="b" l="l" r="r" t="t"/>
              <a:pathLst>
                <a:path extrusionOk="0" h="1" w="34">
                  <a:moveTo>
                    <a:pt x="34" y="0"/>
                  </a:moveTo>
                  <a:lnTo>
                    <a:pt x="1" y="0"/>
                  </a:lnTo>
                  <a:lnTo>
                    <a:pt x="1"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49"/>
            <p:cNvSpPr/>
            <p:nvPr/>
          </p:nvSpPr>
          <p:spPr>
            <a:xfrm>
              <a:off x="4199000" y="1373100"/>
              <a:ext cx="9200" cy="406975"/>
            </a:xfrm>
            <a:custGeom>
              <a:rect b="b" l="l" r="r" t="t"/>
              <a:pathLst>
                <a:path extrusionOk="0" h="16279" w="368">
                  <a:moveTo>
                    <a:pt x="1" y="0"/>
                  </a:moveTo>
                  <a:lnTo>
                    <a:pt x="1" y="16278"/>
                  </a:lnTo>
                  <a:lnTo>
                    <a:pt x="368" y="16045"/>
                  </a:lnTo>
                  <a:lnTo>
                    <a:pt x="368"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49"/>
            <p:cNvSpPr/>
            <p:nvPr/>
          </p:nvSpPr>
          <p:spPr>
            <a:xfrm>
              <a:off x="4143975" y="1381425"/>
              <a:ext cx="20850" cy="431175"/>
            </a:xfrm>
            <a:custGeom>
              <a:rect b="b" l="l" r="r" t="t"/>
              <a:pathLst>
                <a:path extrusionOk="0" h="17247" w="834">
                  <a:moveTo>
                    <a:pt x="834" y="1"/>
                  </a:moveTo>
                  <a:lnTo>
                    <a:pt x="33" y="1035"/>
                  </a:lnTo>
                  <a:lnTo>
                    <a:pt x="0" y="1035"/>
                  </a:lnTo>
                  <a:lnTo>
                    <a:pt x="0" y="17246"/>
                  </a:lnTo>
                  <a:lnTo>
                    <a:pt x="33" y="17246"/>
                  </a:lnTo>
                  <a:cubicBezTo>
                    <a:pt x="267" y="17113"/>
                    <a:pt x="500" y="17013"/>
                    <a:pt x="734" y="16879"/>
                  </a:cubicBezTo>
                  <a:lnTo>
                    <a:pt x="834" y="16813"/>
                  </a:lnTo>
                  <a:lnTo>
                    <a:pt x="834"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49"/>
            <p:cNvSpPr/>
            <p:nvPr/>
          </p:nvSpPr>
          <p:spPr>
            <a:xfrm>
              <a:off x="4100600" y="1451475"/>
              <a:ext cx="9200" cy="377800"/>
            </a:xfrm>
            <a:custGeom>
              <a:rect b="b" l="l" r="r" t="t"/>
              <a:pathLst>
                <a:path extrusionOk="0" h="15112" w="368">
                  <a:moveTo>
                    <a:pt x="367" y="1"/>
                  </a:moveTo>
                  <a:lnTo>
                    <a:pt x="0" y="434"/>
                  </a:lnTo>
                  <a:lnTo>
                    <a:pt x="0" y="15112"/>
                  </a:lnTo>
                  <a:cubicBezTo>
                    <a:pt x="101" y="15078"/>
                    <a:pt x="234" y="15045"/>
                    <a:pt x="367" y="15011"/>
                  </a:cubicBezTo>
                  <a:lnTo>
                    <a:pt x="367"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49"/>
            <p:cNvSpPr/>
            <p:nvPr/>
          </p:nvSpPr>
          <p:spPr>
            <a:xfrm>
              <a:off x="4045550" y="1500675"/>
              <a:ext cx="20875" cy="333600"/>
            </a:xfrm>
            <a:custGeom>
              <a:rect b="b" l="l" r="r" t="t"/>
              <a:pathLst>
                <a:path extrusionOk="0" h="13344" w="835">
                  <a:moveTo>
                    <a:pt x="835" y="1"/>
                  </a:moveTo>
                  <a:lnTo>
                    <a:pt x="601" y="234"/>
                  </a:lnTo>
                  <a:lnTo>
                    <a:pt x="234" y="601"/>
                  </a:lnTo>
                  <a:lnTo>
                    <a:pt x="1" y="835"/>
                  </a:lnTo>
                  <a:lnTo>
                    <a:pt x="1" y="13310"/>
                  </a:lnTo>
                  <a:cubicBezTo>
                    <a:pt x="268" y="13344"/>
                    <a:pt x="535" y="13344"/>
                    <a:pt x="835" y="13344"/>
                  </a:cubicBezTo>
                  <a:lnTo>
                    <a:pt x="835"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49"/>
            <p:cNvSpPr/>
            <p:nvPr/>
          </p:nvSpPr>
          <p:spPr>
            <a:xfrm>
              <a:off x="4001350" y="1542375"/>
              <a:ext cx="9200" cy="283575"/>
            </a:xfrm>
            <a:custGeom>
              <a:rect b="b" l="l" r="r" t="t"/>
              <a:pathLst>
                <a:path extrusionOk="0" h="11343" w="368">
                  <a:moveTo>
                    <a:pt x="1" y="1"/>
                  </a:moveTo>
                  <a:lnTo>
                    <a:pt x="1" y="11242"/>
                  </a:lnTo>
                  <a:cubicBezTo>
                    <a:pt x="134" y="11275"/>
                    <a:pt x="234" y="11342"/>
                    <a:pt x="368" y="11342"/>
                  </a:cubicBezTo>
                  <a:lnTo>
                    <a:pt x="368"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49"/>
            <p:cNvSpPr/>
            <p:nvPr/>
          </p:nvSpPr>
          <p:spPr>
            <a:xfrm>
              <a:off x="3946325" y="1524875"/>
              <a:ext cx="20875" cy="285225"/>
            </a:xfrm>
            <a:custGeom>
              <a:rect b="b" l="l" r="r" t="t"/>
              <a:pathLst>
                <a:path extrusionOk="0" h="11409" w="835">
                  <a:moveTo>
                    <a:pt x="0" y="0"/>
                  </a:moveTo>
                  <a:lnTo>
                    <a:pt x="0" y="10975"/>
                  </a:lnTo>
                  <a:lnTo>
                    <a:pt x="267" y="11108"/>
                  </a:lnTo>
                  <a:cubicBezTo>
                    <a:pt x="434" y="11208"/>
                    <a:pt x="634" y="11308"/>
                    <a:pt x="834" y="11408"/>
                  </a:cubicBezTo>
                  <a:lnTo>
                    <a:pt x="834" y="334"/>
                  </a:lnTo>
                  <a:cubicBezTo>
                    <a:pt x="567" y="234"/>
                    <a:pt x="301" y="100"/>
                    <a:pt x="0"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49"/>
            <p:cNvSpPr/>
            <p:nvPr/>
          </p:nvSpPr>
          <p:spPr>
            <a:xfrm>
              <a:off x="3902950" y="1503175"/>
              <a:ext cx="9200" cy="276075"/>
            </a:xfrm>
            <a:custGeom>
              <a:rect b="b" l="l" r="r" t="t"/>
              <a:pathLst>
                <a:path extrusionOk="0" h="11043" w="368">
                  <a:moveTo>
                    <a:pt x="1" y="1"/>
                  </a:moveTo>
                  <a:lnTo>
                    <a:pt x="1" y="10775"/>
                  </a:lnTo>
                  <a:lnTo>
                    <a:pt x="368" y="11042"/>
                  </a:lnTo>
                  <a:lnTo>
                    <a:pt x="368" y="201"/>
                  </a:lnTo>
                  <a:lnTo>
                    <a:pt x="234" y="134"/>
                  </a:lnTo>
                  <a:lnTo>
                    <a:pt x="1"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49"/>
            <p:cNvSpPr/>
            <p:nvPr/>
          </p:nvSpPr>
          <p:spPr>
            <a:xfrm>
              <a:off x="3847925" y="1473175"/>
              <a:ext cx="20875" cy="274375"/>
            </a:xfrm>
            <a:custGeom>
              <a:rect b="b" l="l" r="r" t="t"/>
              <a:pathLst>
                <a:path extrusionOk="0" h="10975" w="835">
                  <a:moveTo>
                    <a:pt x="0" y="0"/>
                  </a:moveTo>
                  <a:lnTo>
                    <a:pt x="0" y="10274"/>
                  </a:lnTo>
                  <a:cubicBezTo>
                    <a:pt x="267" y="10508"/>
                    <a:pt x="534" y="10741"/>
                    <a:pt x="834" y="10975"/>
                  </a:cubicBezTo>
                  <a:lnTo>
                    <a:pt x="834" y="467"/>
                  </a:lnTo>
                  <a:cubicBezTo>
                    <a:pt x="534" y="334"/>
                    <a:pt x="267" y="167"/>
                    <a:pt x="0"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49"/>
            <p:cNvSpPr/>
            <p:nvPr/>
          </p:nvSpPr>
          <p:spPr>
            <a:xfrm>
              <a:off x="3803725" y="1448150"/>
              <a:ext cx="9200" cy="251025"/>
            </a:xfrm>
            <a:custGeom>
              <a:rect b="b" l="l" r="r" t="t"/>
              <a:pathLst>
                <a:path extrusionOk="0" h="10041" w="368">
                  <a:moveTo>
                    <a:pt x="0" y="0"/>
                  </a:moveTo>
                  <a:lnTo>
                    <a:pt x="0" y="9674"/>
                  </a:lnTo>
                  <a:lnTo>
                    <a:pt x="367" y="10041"/>
                  </a:lnTo>
                  <a:lnTo>
                    <a:pt x="367" y="200"/>
                  </a:lnTo>
                  <a:lnTo>
                    <a:pt x="200" y="100"/>
                  </a:lnTo>
                  <a:lnTo>
                    <a:pt x="0"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49"/>
            <p:cNvSpPr/>
            <p:nvPr/>
          </p:nvSpPr>
          <p:spPr>
            <a:xfrm>
              <a:off x="3748675" y="1416450"/>
              <a:ext cx="20875" cy="238525"/>
            </a:xfrm>
            <a:custGeom>
              <a:rect b="b" l="l" r="r" t="t"/>
              <a:pathLst>
                <a:path extrusionOk="0" h="9541" w="835">
                  <a:moveTo>
                    <a:pt x="1" y="1"/>
                  </a:moveTo>
                  <a:lnTo>
                    <a:pt x="1" y="8607"/>
                  </a:lnTo>
                  <a:cubicBezTo>
                    <a:pt x="201" y="8807"/>
                    <a:pt x="401" y="9041"/>
                    <a:pt x="635" y="9274"/>
                  </a:cubicBezTo>
                  <a:lnTo>
                    <a:pt x="835" y="9541"/>
                  </a:lnTo>
                  <a:lnTo>
                    <a:pt x="835" y="468"/>
                  </a:lnTo>
                  <a:lnTo>
                    <a:pt x="34"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49"/>
            <p:cNvSpPr/>
            <p:nvPr/>
          </p:nvSpPr>
          <p:spPr>
            <a:xfrm>
              <a:off x="3705325" y="1393100"/>
              <a:ext cx="9200" cy="196850"/>
            </a:xfrm>
            <a:custGeom>
              <a:rect b="b" l="l" r="r" t="t"/>
              <a:pathLst>
                <a:path extrusionOk="0" h="7874" w="368">
                  <a:moveTo>
                    <a:pt x="0" y="1"/>
                  </a:moveTo>
                  <a:lnTo>
                    <a:pt x="0" y="7406"/>
                  </a:lnTo>
                  <a:cubicBezTo>
                    <a:pt x="100" y="7539"/>
                    <a:pt x="234" y="7706"/>
                    <a:pt x="367" y="7873"/>
                  </a:cubicBezTo>
                  <a:lnTo>
                    <a:pt x="367" y="168"/>
                  </a:lnTo>
                  <a:lnTo>
                    <a:pt x="167" y="67"/>
                  </a:lnTo>
                  <a:lnTo>
                    <a:pt x="0"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49"/>
            <p:cNvSpPr/>
            <p:nvPr/>
          </p:nvSpPr>
          <p:spPr>
            <a:xfrm>
              <a:off x="3650275" y="1377775"/>
              <a:ext cx="20875" cy="150450"/>
            </a:xfrm>
            <a:custGeom>
              <a:rect b="b" l="l" r="r" t="t"/>
              <a:pathLst>
                <a:path extrusionOk="0" h="6018" w="835">
                  <a:moveTo>
                    <a:pt x="221" y="0"/>
                  </a:moveTo>
                  <a:cubicBezTo>
                    <a:pt x="146" y="0"/>
                    <a:pt x="72" y="4"/>
                    <a:pt x="1" y="13"/>
                  </a:cubicBezTo>
                  <a:lnTo>
                    <a:pt x="1" y="4483"/>
                  </a:lnTo>
                  <a:cubicBezTo>
                    <a:pt x="101" y="4717"/>
                    <a:pt x="201" y="4917"/>
                    <a:pt x="334" y="5150"/>
                  </a:cubicBezTo>
                  <a:lnTo>
                    <a:pt x="534" y="5517"/>
                  </a:lnTo>
                  <a:cubicBezTo>
                    <a:pt x="634" y="5684"/>
                    <a:pt x="734" y="5851"/>
                    <a:pt x="835" y="6018"/>
                  </a:cubicBezTo>
                  <a:lnTo>
                    <a:pt x="835" y="80"/>
                  </a:lnTo>
                  <a:cubicBezTo>
                    <a:pt x="639" y="31"/>
                    <a:pt x="426" y="0"/>
                    <a:pt x="22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49"/>
            <p:cNvSpPr/>
            <p:nvPr/>
          </p:nvSpPr>
          <p:spPr>
            <a:xfrm>
              <a:off x="3953000" y="1802575"/>
              <a:ext cx="209325" cy="9200"/>
            </a:xfrm>
            <a:custGeom>
              <a:rect b="b" l="l" r="r" t="t"/>
              <a:pathLst>
                <a:path extrusionOk="0" h="368" w="8373">
                  <a:moveTo>
                    <a:pt x="0" y="0"/>
                  </a:moveTo>
                  <a:cubicBezTo>
                    <a:pt x="167" y="100"/>
                    <a:pt x="367" y="200"/>
                    <a:pt x="567" y="300"/>
                  </a:cubicBezTo>
                  <a:lnTo>
                    <a:pt x="734" y="367"/>
                  </a:lnTo>
                  <a:lnTo>
                    <a:pt x="7672" y="367"/>
                  </a:lnTo>
                  <a:cubicBezTo>
                    <a:pt x="7906" y="267"/>
                    <a:pt x="8139" y="134"/>
                    <a:pt x="8373"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49"/>
            <p:cNvSpPr/>
            <p:nvPr/>
          </p:nvSpPr>
          <p:spPr>
            <a:xfrm>
              <a:off x="3868775" y="1747525"/>
              <a:ext cx="375275" cy="20875"/>
            </a:xfrm>
            <a:custGeom>
              <a:rect b="b" l="l" r="r" t="t"/>
              <a:pathLst>
                <a:path extrusionOk="0" h="835" w="15011">
                  <a:moveTo>
                    <a:pt x="0" y="1"/>
                  </a:moveTo>
                  <a:cubicBezTo>
                    <a:pt x="367" y="301"/>
                    <a:pt x="734" y="568"/>
                    <a:pt x="1134" y="834"/>
                  </a:cubicBezTo>
                  <a:lnTo>
                    <a:pt x="13877" y="834"/>
                  </a:lnTo>
                  <a:cubicBezTo>
                    <a:pt x="14244" y="568"/>
                    <a:pt x="14611" y="301"/>
                    <a:pt x="14944" y="34"/>
                  </a:cubicBezTo>
                  <a:cubicBezTo>
                    <a:pt x="14978" y="1"/>
                    <a:pt x="14978" y="1"/>
                    <a:pt x="1501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49"/>
            <p:cNvSpPr/>
            <p:nvPr/>
          </p:nvSpPr>
          <p:spPr>
            <a:xfrm>
              <a:off x="3818725" y="1704150"/>
              <a:ext cx="476200" cy="9200"/>
            </a:xfrm>
            <a:custGeom>
              <a:rect b="b" l="l" r="r" t="t"/>
              <a:pathLst>
                <a:path extrusionOk="0" h="368" w="19048">
                  <a:moveTo>
                    <a:pt x="1" y="1"/>
                  </a:moveTo>
                  <a:lnTo>
                    <a:pt x="401" y="368"/>
                  </a:lnTo>
                  <a:lnTo>
                    <a:pt x="18614" y="368"/>
                  </a:lnTo>
                  <a:lnTo>
                    <a:pt x="19048"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49"/>
            <p:cNvSpPr/>
            <p:nvPr/>
          </p:nvSpPr>
          <p:spPr>
            <a:xfrm>
              <a:off x="3764525" y="1648300"/>
              <a:ext cx="587950" cy="21700"/>
            </a:xfrm>
            <a:custGeom>
              <a:rect b="b" l="l" r="r" t="t"/>
              <a:pathLst>
                <a:path extrusionOk="0" h="868" w="23518">
                  <a:moveTo>
                    <a:pt x="1" y="0"/>
                  </a:moveTo>
                  <a:lnTo>
                    <a:pt x="201" y="267"/>
                  </a:lnTo>
                  <a:cubicBezTo>
                    <a:pt x="401" y="434"/>
                    <a:pt x="568" y="667"/>
                    <a:pt x="768" y="867"/>
                  </a:cubicBezTo>
                  <a:lnTo>
                    <a:pt x="22650" y="867"/>
                  </a:lnTo>
                  <a:lnTo>
                    <a:pt x="23084" y="467"/>
                  </a:lnTo>
                  <a:cubicBezTo>
                    <a:pt x="23250" y="300"/>
                    <a:pt x="23384" y="167"/>
                    <a:pt x="23517"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49"/>
            <p:cNvSpPr/>
            <p:nvPr/>
          </p:nvSpPr>
          <p:spPr>
            <a:xfrm>
              <a:off x="3726175" y="1604925"/>
              <a:ext cx="668000" cy="9200"/>
            </a:xfrm>
            <a:custGeom>
              <a:rect b="b" l="l" r="r" t="t"/>
              <a:pathLst>
                <a:path extrusionOk="0" h="368" w="26720">
                  <a:moveTo>
                    <a:pt x="0" y="0"/>
                  </a:moveTo>
                  <a:cubicBezTo>
                    <a:pt x="100" y="134"/>
                    <a:pt x="200" y="267"/>
                    <a:pt x="300" y="367"/>
                  </a:cubicBezTo>
                  <a:lnTo>
                    <a:pt x="26386" y="367"/>
                  </a:lnTo>
                  <a:lnTo>
                    <a:pt x="26719"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49"/>
            <p:cNvSpPr/>
            <p:nvPr/>
          </p:nvSpPr>
          <p:spPr>
            <a:xfrm>
              <a:off x="3684475" y="1549875"/>
              <a:ext cx="758900" cy="20875"/>
            </a:xfrm>
            <a:custGeom>
              <a:rect b="b" l="l" r="r" t="t"/>
              <a:pathLst>
                <a:path extrusionOk="0" h="835" w="30356">
                  <a:moveTo>
                    <a:pt x="0" y="1"/>
                  </a:moveTo>
                  <a:cubicBezTo>
                    <a:pt x="200" y="268"/>
                    <a:pt x="401" y="535"/>
                    <a:pt x="601" y="835"/>
                  </a:cubicBezTo>
                  <a:lnTo>
                    <a:pt x="29655" y="835"/>
                  </a:lnTo>
                  <a:lnTo>
                    <a:pt x="30222" y="168"/>
                  </a:lnTo>
                  <a:lnTo>
                    <a:pt x="30355"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49"/>
            <p:cNvSpPr/>
            <p:nvPr/>
          </p:nvSpPr>
          <p:spPr>
            <a:xfrm>
              <a:off x="3657775" y="1506525"/>
              <a:ext cx="268550" cy="9200"/>
            </a:xfrm>
            <a:custGeom>
              <a:rect b="b" l="l" r="r" t="t"/>
              <a:pathLst>
                <a:path extrusionOk="0" h="368" w="10742">
                  <a:moveTo>
                    <a:pt x="1" y="0"/>
                  </a:moveTo>
                  <a:lnTo>
                    <a:pt x="201" y="367"/>
                  </a:lnTo>
                  <a:lnTo>
                    <a:pt x="10742" y="367"/>
                  </a:lnTo>
                  <a:lnTo>
                    <a:pt x="10141" y="67"/>
                  </a:lnTo>
                  <a:lnTo>
                    <a:pt x="10008"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49"/>
            <p:cNvSpPr/>
            <p:nvPr/>
          </p:nvSpPr>
          <p:spPr>
            <a:xfrm>
              <a:off x="4051400" y="1506525"/>
              <a:ext cx="371950" cy="9200"/>
            </a:xfrm>
            <a:custGeom>
              <a:rect b="b" l="l" r="r" t="t"/>
              <a:pathLst>
                <a:path extrusionOk="0" h="368" w="14878">
                  <a:moveTo>
                    <a:pt x="367" y="0"/>
                  </a:moveTo>
                  <a:lnTo>
                    <a:pt x="0" y="367"/>
                  </a:lnTo>
                  <a:lnTo>
                    <a:pt x="14878" y="367"/>
                  </a:lnTo>
                  <a:lnTo>
                    <a:pt x="14377"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49"/>
            <p:cNvSpPr/>
            <p:nvPr/>
          </p:nvSpPr>
          <p:spPr>
            <a:xfrm>
              <a:off x="3633600" y="1451475"/>
              <a:ext cx="211850" cy="20875"/>
            </a:xfrm>
            <a:custGeom>
              <a:rect b="b" l="l" r="r" t="t"/>
              <a:pathLst>
                <a:path extrusionOk="0" h="835" w="8474">
                  <a:moveTo>
                    <a:pt x="0" y="1"/>
                  </a:moveTo>
                  <a:cubicBezTo>
                    <a:pt x="101" y="268"/>
                    <a:pt x="201" y="534"/>
                    <a:pt x="301" y="835"/>
                  </a:cubicBezTo>
                  <a:lnTo>
                    <a:pt x="8473" y="835"/>
                  </a:lnTo>
                  <a:lnTo>
                    <a:pt x="7172" y="101"/>
                  </a:lnTo>
                  <a:lnTo>
                    <a:pt x="7005"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49"/>
            <p:cNvSpPr/>
            <p:nvPr/>
          </p:nvSpPr>
          <p:spPr>
            <a:xfrm>
              <a:off x="4092250" y="1451475"/>
              <a:ext cx="271050" cy="20875"/>
            </a:xfrm>
            <a:custGeom>
              <a:rect b="b" l="l" r="r" t="t"/>
              <a:pathLst>
                <a:path extrusionOk="0" h="835" w="10842">
                  <a:moveTo>
                    <a:pt x="701" y="1"/>
                  </a:moveTo>
                  <a:lnTo>
                    <a:pt x="334" y="401"/>
                  </a:lnTo>
                  <a:lnTo>
                    <a:pt x="1" y="835"/>
                  </a:lnTo>
                  <a:lnTo>
                    <a:pt x="10842" y="835"/>
                  </a:lnTo>
                  <a:lnTo>
                    <a:pt x="10809" y="801"/>
                  </a:lnTo>
                  <a:lnTo>
                    <a:pt x="9975" y="201"/>
                  </a:lnTo>
                  <a:lnTo>
                    <a:pt x="9708"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49"/>
            <p:cNvSpPr/>
            <p:nvPr/>
          </p:nvSpPr>
          <p:spPr>
            <a:xfrm>
              <a:off x="3625250" y="1407275"/>
              <a:ext cx="124300" cy="9200"/>
            </a:xfrm>
            <a:custGeom>
              <a:rect b="b" l="l" r="r" t="t"/>
              <a:pathLst>
                <a:path extrusionOk="0" h="368" w="4972">
                  <a:moveTo>
                    <a:pt x="34" y="1"/>
                  </a:moveTo>
                  <a:cubicBezTo>
                    <a:pt x="1" y="134"/>
                    <a:pt x="1" y="268"/>
                    <a:pt x="34" y="368"/>
                  </a:cubicBezTo>
                  <a:lnTo>
                    <a:pt x="4971" y="368"/>
                  </a:lnTo>
                  <a:lnTo>
                    <a:pt x="4938" y="334"/>
                  </a:lnTo>
                  <a:cubicBezTo>
                    <a:pt x="4738" y="234"/>
                    <a:pt x="4504" y="101"/>
                    <a:pt x="4337"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49"/>
            <p:cNvSpPr/>
            <p:nvPr/>
          </p:nvSpPr>
          <p:spPr>
            <a:xfrm>
              <a:off x="4137300" y="1407275"/>
              <a:ext cx="150950" cy="9200"/>
            </a:xfrm>
            <a:custGeom>
              <a:rect b="b" l="l" r="r" t="t"/>
              <a:pathLst>
                <a:path extrusionOk="0" h="368" w="6038">
                  <a:moveTo>
                    <a:pt x="267" y="1"/>
                  </a:moveTo>
                  <a:lnTo>
                    <a:pt x="267" y="34"/>
                  </a:lnTo>
                  <a:lnTo>
                    <a:pt x="0" y="368"/>
                  </a:lnTo>
                  <a:lnTo>
                    <a:pt x="6038" y="368"/>
                  </a:lnTo>
                  <a:lnTo>
                    <a:pt x="5537"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49"/>
            <p:cNvSpPr/>
            <p:nvPr/>
          </p:nvSpPr>
          <p:spPr>
            <a:xfrm>
              <a:off x="4170650" y="1352250"/>
              <a:ext cx="28375" cy="20875"/>
            </a:xfrm>
            <a:custGeom>
              <a:rect b="b" l="l" r="r" t="t"/>
              <a:pathLst>
                <a:path extrusionOk="0" h="835" w="1135">
                  <a:moveTo>
                    <a:pt x="634" y="0"/>
                  </a:moveTo>
                  <a:cubicBezTo>
                    <a:pt x="501" y="167"/>
                    <a:pt x="301" y="467"/>
                    <a:pt x="0" y="834"/>
                  </a:cubicBezTo>
                  <a:lnTo>
                    <a:pt x="1135" y="834"/>
                  </a:lnTo>
                  <a:lnTo>
                    <a:pt x="1135"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49"/>
            <p:cNvSpPr/>
            <p:nvPr/>
          </p:nvSpPr>
          <p:spPr>
            <a:xfrm>
              <a:off x="4164800" y="1411450"/>
              <a:ext cx="224950" cy="161325"/>
            </a:xfrm>
            <a:custGeom>
              <a:rect b="b" l="l" r="r" t="t"/>
              <a:pathLst>
                <a:path extrusionOk="0" h="6453" w="8998">
                  <a:moveTo>
                    <a:pt x="68" y="1"/>
                  </a:moveTo>
                  <a:cubicBezTo>
                    <a:pt x="34" y="1"/>
                    <a:pt x="1" y="34"/>
                    <a:pt x="34" y="67"/>
                  </a:cubicBezTo>
                  <a:cubicBezTo>
                    <a:pt x="735" y="668"/>
                    <a:pt x="1535" y="1201"/>
                    <a:pt x="2269" y="1735"/>
                  </a:cubicBezTo>
                  <a:lnTo>
                    <a:pt x="4471" y="3370"/>
                  </a:lnTo>
                  <a:cubicBezTo>
                    <a:pt x="5205" y="3903"/>
                    <a:pt x="5939" y="4437"/>
                    <a:pt x="6672" y="4971"/>
                  </a:cubicBezTo>
                  <a:cubicBezTo>
                    <a:pt x="7039" y="5238"/>
                    <a:pt x="7440" y="5471"/>
                    <a:pt x="7807" y="5705"/>
                  </a:cubicBezTo>
                  <a:cubicBezTo>
                    <a:pt x="8173" y="5972"/>
                    <a:pt x="8540" y="6238"/>
                    <a:pt x="8941" y="6439"/>
                  </a:cubicBezTo>
                  <a:cubicBezTo>
                    <a:pt x="8950" y="6448"/>
                    <a:pt x="8960" y="6452"/>
                    <a:pt x="8968" y="6452"/>
                  </a:cubicBezTo>
                  <a:cubicBezTo>
                    <a:pt x="8988" y="6452"/>
                    <a:pt x="8998" y="6429"/>
                    <a:pt x="8974" y="6405"/>
                  </a:cubicBezTo>
                  <a:cubicBezTo>
                    <a:pt x="8640" y="6072"/>
                    <a:pt x="8240" y="5805"/>
                    <a:pt x="7873" y="5538"/>
                  </a:cubicBezTo>
                  <a:cubicBezTo>
                    <a:pt x="7506" y="5238"/>
                    <a:pt x="7139" y="4971"/>
                    <a:pt x="6772" y="4704"/>
                  </a:cubicBezTo>
                  <a:cubicBezTo>
                    <a:pt x="6039" y="4170"/>
                    <a:pt x="5305" y="3637"/>
                    <a:pt x="4571" y="3136"/>
                  </a:cubicBezTo>
                  <a:lnTo>
                    <a:pt x="2369" y="1602"/>
                  </a:lnTo>
                  <a:cubicBezTo>
                    <a:pt x="1635" y="1068"/>
                    <a:pt x="868" y="468"/>
                    <a:pt x="68"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49"/>
            <p:cNvSpPr/>
            <p:nvPr/>
          </p:nvSpPr>
          <p:spPr>
            <a:xfrm>
              <a:off x="3613575" y="1378025"/>
              <a:ext cx="333600" cy="422075"/>
            </a:xfrm>
            <a:custGeom>
              <a:rect b="b" l="l" r="r" t="t"/>
              <a:pathLst>
                <a:path extrusionOk="0" h="16883" w="13344">
                  <a:moveTo>
                    <a:pt x="1637" y="1"/>
                  </a:moveTo>
                  <a:cubicBezTo>
                    <a:pt x="1163" y="1"/>
                    <a:pt x="865" y="164"/>
                    <a:pt x="668" y="470"/>
                  </a:cubicBezTo>
                  <a:cubicBezTo>
                    <a:pt x="1" y="1538"/>
                    <a:pt x="1168" y="4406"/>
                    <a:pt x="2736" y="6708"/>
                  </a:cubicBezTo>
                  <a:cubicBezTo>
                    <a:pt x="4504" y="9377"/>
                    <a:pt x="8841" y="14447"/>
                    <a:pt x="13344" y="16882"/>
                  </a:cubicBezTo>
                  <a:lnTo>
                    <a:pt x="2536" y="137"/>
                  </a:lnTo>
                  <a:cubicBezTo>
                    <a:pt x="2181" y="45"/>
                    <a:pt x="1885" y="1"/>
                    <a:pt x="163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49"/>
            <p:cNvSpPr/>
            <p:nvPr/>
          </p:nvSpPr>
          <p:spPr>
            <a:xfrm>
              <a:off x="3274175" y="1378425"/>
              <a:ext cx="666325" cy="823800"/>
            </a:xfrm>
            <a:custGeom>
              <a:rect b="b" l="l" r="r" t="t"/>
              <a:pathLst>
                <a:path extrusionOk="0" h="32952" w="26653">
                  <a:moveTo>
                    <a:pt x="14909" y="0"/>
                  </a:moveTo>
                  <a:cubicBezTo>
                    <a:pt x="13271" y="0"/>
                    <a:pt x="10369" y="311"/>
                    <a:pt x="9507" y="1121"/>
                  </a:cubicBezTo>
                  <a:cubicBezTo>
                    <a:pt x="4170" y="6058"/>
                    <a:pt x="1" y="32544"/>
                    <a:pt x="367" y="32944"/>
                  </a:cubicBezTo>
                  <a:cubicBezTo>
                    <a:pt x="372" y="32949"/>
                    <a:pt x="408" y="32951"/>
                    <a:pt x="472" y="32951"/>
                  </a:cubicBezTo>
                  <a:cubicBezTo>
                    <a:pt x="2251" y="32951"/>
                    <a:pt x="25999" y="31228"/>
                    <a:pt x="26353" y="30809"/>
                  </a:cubicBezTo>
                  <a:cubicBezTo>
                    <a:pt x="26653" y="30409"/>
                    <a:pt x="22417" y="11896"/>
                    <a:pt x="20148" y="6359"/>
                  </a:cubicBezTo>
                  <a:cubicBezTo>
                    <a:pt x="19014" y="3623"/>
                    <a:pt x="16712" y="288"/>
                    <a:pt x="15979" y="87"/>
                  </a:cubicBezTo>
                  <a:cubicBezTo>
                    <a:pt x="15818" y="31"/>
                    <a:pt x="15427" y="0"/>
                    <a:pt x="14909"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49"/>
            <p:cNvSpPr/>
            <p:nvPr/>
          </p:nvSpPr>
          <p:spPr>
            <a:xfrm>
              <a:off x="3902950" y="1989375"/>
              <a:ext cx="9200" cy="164300"/>
            </a:xfrm>
            <a:custGeom>
              <a:rect b="b" l="l" r="r" t="t"/>
              <a:pathLst>
                <a:path extrusionOk="0" h="6572" w="368">
                  <a:moveTo>
                    <a:pt x="1" y="0"/>
                  </a:moveTo>
                  <a:lnTo>
                    <a:pt x="1" y="6572"/>
                  </a:lnTo>
                  <a:lnTo>
                    <a:pt x="368" y="6538"/>
                  </a:lnTo>
                  <a:lnTo>
                    <a:pt x="368" y="1601"/>
                  </a:lnTo>
                  <a:cubicBezTo>
                    <a:pt x="334" y="1368"/>
                    <a:pt x="234" y="1101"/>
                    <a:pt x="168" y="834"/>
                  </a:cubicBezTo>
                  <a:cubicBezTo>
                    <a:pt x="134" y="701"/>
                    <a:pt x="134" y="601"/>
                    <a:pt x="101" y="467"/>
                  </a:cubicBezTo>
                  <a:cubicBezTo>
                    <a:pt x="68" y="300"/>
                    <a:pt x="34" y="167"/>
                    <a:pt x="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4" name="Google Shape;1534;p49"/>
            <p:cNvSpPr/>
            <p:nvPr/>
          </p:nvSpPr>
          <p:spPr>
            <a:xfrm>
              <a:off x="3847925" y="1764200"/>
              <a:ext cx="20875" cy="396150"/>
            </a:xfrm>
            <a:custGeom>
              <a:rect b="b" l="l" r="r" t="t"/>
              <a:pathLst>
                <a:path extrusionOk="0" h="15846" w="835">
                  <a:moveTo>
                    <a:pt x="0" y="1"/>
                  </a:moveTo>
                  <a:lnTo>
                    <a:pt x="0" y="15845"/>
                  </a:lnTo>
                  <a:lnTo>
                    <a:pt x="834" y="15779"/>
                  </a:lnTo>
                  <a:lnTo>
                    <a:pt x="834" y="3270"/>
                  </a:lnTo>
                  <a:cubicBezTo>
                    <a:pt x="701" y="2803"/>
                    <a:pt x="601" y="2369"/>
                    <a:pt x="467" y="1935"/>
                  </a:cubicBezTo>
                  <a:cubicBezTo>
                    <a:pt x="434" y="1802"/>
                    <a:pt x="434" y="1669"/>
                    <a:pt x="401" y="1568"/>
                  </a:cubicBezTo>
                  <a:cubicBezTo>
                    <a:pt x="267" y="1101"/>
                    <a:pt x="167" y="634"/>
                    <a:pt x="34" y="201"/>
                  </a:cubicBezTo>
                  <a:cubicBezTo>
                    <a:pt x="34" y="134"/>
                    <a:pt x="0" y="67"/>
                    <a:pt x="0"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49"/>
            <p:cNvSpPr/>
            <p:nvPr/>
          </p:nvSpPr>
          <p:spPr>
            <a:xfrm>
              <a:off x="3803725" y="1612425"/>
              <a:ext cx="9200" cy="551250"/>
            </a:xfrm>
            <a:custGeom>
              <a:rect b="b" l="l" r="r" t="t"/>
              <a:pathLst>
                <a:path extrusionOk="0" h="22050" w="368">
                  <a:moveTo>
                    <a:pt x="0" y="1"/>
                  </a:moveTo>
                  <a:lnTo>
                    <a:pt x="0" y="22050"/>
                  </a:lnTo>
                  <a:lnTo>
                    <a:pt x="134" y="22050"/>
                  </a:lnTo>
                  <a:lnTo>
                    <a:pt x="367" y="22016"/>
                  </a:lnTo>
                  <a:lnTo>
                    <a:pt x="367" y="1168"/>
                  </a:lnTo>
                  <a:cubicBezTo>
                    <a:pt x="267" y="801"/>
                    <a:pt x="134" y="434"/>
                    <a:pt x="34" y="67"/>
                  </a:cubicBezTo>
                  <a:cubicBezTo>
                    <a:pt x="34" y="34"/>
                    <a:pt x="34" y="34"/>
                    <a:pt x="0"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49"/>
            <p:cNvSpPr/>
            <p:nvPr/>
          </p:nvSpPr>
          <p:spPr>
            <a:xfrm>
              <a:off x="3748675" y="1479000"/>
              <a:ext cx="20875" cy="689675"/>
            </a:xfrm>
            <a:custGeom>
              <a:rect b="b" l="l" r="r" t="t"/>
              <a:pathLst>
                <a:path extrusionOk="0" h="27587" w="835">
                  <a:moveTo>
                    <a:pt x="1" y="1"/>
                  </a:moveTo>
                  <a:lnTo>
                    <a:pt x="1" y="27587"/>
                  </a:lnTo>
                  <a:lnTo>
                    <a:pt x="835" y="27520"/>
                  </a:lnTo>
                  <a:lnTo>
                    <a:pt x="835" y="1602"/>
                  </a:lnTo>
                  <a:cubicBezTo>
                    <a:pt x="801" y="1568"/>
                    <a:pt x="801" y="1502"/>
                    <a:pt x="768" y="1468"/>
                  </a:cubicBezTo>
                  <a:cubicBezTo>
                    <a:pt x="701" y="1335"/>
                    <a:pt x="668" y="1235"/>
                    <a:pt x="601" y="1101"/>
                  </a:cubicBezTo>
                  <a:cubicBezTo>
                    <a:pt x="434" y="734"/>
                    <a:pt x="201" y="367"/>
                    <a:pt x="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49"/>
            <p:cNvSpPr/>
            <p:nvPr/>
          </p:nvSpPr>
          <p:spPr>
            <a:xfrm>
              <a:off x="3705325" y="1411450"/>
              <a:ext cx="9200" cy="761400"/>
            </a:xfrm>
            <a:custGeom>
              <a:rect b="b" l="l" r="r" t="t"/>
              <a:pathLst>
                <a:path extrusionOk="0" h="30456" w="368">
                  <a:moveTo>
                    <a:pt x="0" y="1"/>
                  </a:moveTo>
                  <a:lnTo>
                    <a:pt x="0" y="30456"/>
                  </a:lnTo>
                  <a:lnTo>
                    <a:pt x="367" y="30422"/>
                  </a:lnTo>
                  <a:lnTo>
                    <a:pt x="367" y="501"/>
                  </a:lnTo>
                  <a:cubicBezTo>
                    <a:pt x="267" y="401"/>
                    <a:pt x="200" y="301"/>
                    <a:pt x="134" y="201"/>
                  </a:cubicBezTo>
                  <a:lnTo>
                    <a:pt x="0"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49"/>
            <p:cNvSpPr/>
            <p:nvPr/>
          </p:nvSpPr>
          <p:spPr>
            <a:xfrm>
              <a:off x="3650275" y="1378100"/>
              <a:ext cx="20875" cy="798925"/>
            </a:xfrm>
            <a:custGeom>
              <a:rect b="b" l="l" r="r" t="t"/>
              <a:pathLst>
                <a:path extrusionOk="0" h="31957" w="835">
                  <a:moveTo>
                    <a:pt x="1" y="0"/>
                  </a:moveTo>
                  <a:lnTo>
                    <a:pt x="1" y="31957"/>
                  </a:lnTo>
                  <a:lnTo>
                    <a:pt x="835" y="31890"/>
                  </a:lnTo>
                  <a:lnTo>
                    <a:pt x="835" y="67"/>
                  </a:lnTo>
                  <a:cubicBezTo>
                    <a:pt x="568" y="34"/>
                    <a:pt x="267" y="0"/>
                    <a:pt x="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49"/>
            <p:cNvSpPr/>
            <p:nvPr/>
          </p:nvSpPr>
          <p:spPr>
            <a:xfrm>
              <a:off x="3606075" y="1379775"/>
              <a:ext cx="9200" cy="801425"/>
            </a:xfrm>
            <a:custGeom>
              <a:rect b="b" l="l" r="r" t="t"/>
              <a:pathLst>
                <a:path extrusionOk="0" h="32057" w="368">
                  <a:moveTo>
                    <a:pt x="368" y="0"/>
                  </a:moveTo>
                  <a:lnTo>
                    <a:pt x="1" y="33"/>
                  </a:lnTo>
                  <a:lnTo>
                    <a:pt x="1" y="32056"/>
                  </a:lnTo>
                  <a:lnTo>
                    <a:pt x="368" y="32023"/>
                  </a:lnTo>
                  <a:lnTo>
                    <a:pt x="368"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49"/>
            <p:cNvSpPr/>
            <p:nvPr/>
          </p:nvSpPr>
          <p:spPr>
            <a:xfrm>
              <a:off x="3551050" y="1384775"/>
              <a:ext cx="20875" cy="800600"/>
            </a:xfrm>
            <a:custGeom>
              <a:rect b="b" l="l" r="r" t="t"/>
              <a:pathLst>
                <a:path extrusionOk="0" h="32024" w="835">
                  <a:moveTo>
                    <a:pt x="834" y="0"/>
                  </a:moveTo>
                  <a:cubicBezTo>
                    <a:pt x="534" y="67"/>
                    <a:pt x="267" y="100"/>
                    <a:pt x="0" y="167"/>
                  </a:cubicBezTo>
                  <a:lnTo>
                    <a:pt x="0" y="32023"/>
                  </a:lnTo>
                  <a:lnTo>
                    <a:pt x="834" y="31956"/>
                  </a:lnTo>
                  <a:lnTo>
                    <a:pt x="834"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49"/>
            <p:cNvSpPr/>
            <p:nvPr/>
          </p:nvSpPr>
          <p:spPr>
            <a:xfrm>
              <a:off x="3507675" y="1402275"/>
              <a:ext cx="9200" cy="785600"/>
            </a:xfrm>
            <a:custGeom>
              <a:rect b="b" l="l" r="r" t="t"/>
              <a:pathLst>
                <a:path extrusionOk="0" h="31424" w="368">
                  <a:moveTo>
                    <a:pt x="367" y="1"/>
                  </a:moveTo>
                  <a:cubicBezTo>
                    <a:pt x="301" y="67"/>
                    <a:pt x="234" y="101"/>
                    <a:pt x="167" y="167"/>
                  </a:cubicBezTo>
                  <a:cubicBezTo>
                    <a:pt x="134" y="167"/>
                    <a:pt x="134" y="201"/>
                    <a:pt x="101" y="201"/>
                  </a:cubicBezTo>
                  <a:cubicBezTo>
                    <a:pt x="67" y="234"/>
                    <a:pt x="34" y="268"/>
                    <a:pt x="1" y="334"/>
                  </a:cubicBezTo>
                  <a:lnTo>
                    <a:pt x="1" y="31423"/>
                  </a:lnTo>
                  <a:lnTo>
                    <a:pt x="367" y="31423"/>
                  </a:lnTo>
                  <a:lnTo>
                    <a:pt x="367"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49"/>
            <p:cNvSpPr/>
            <p:nvPr/>
          </p:nvSpPr>
          <p:spPr>
            <a:xfrm>
              <a:off x="3452625" y="1458150"/>
              <a:ext cx="20875" cy="733875"/>
            </a:xfrm>
            <a:custGeom>
              <a:rect b="b" l="l" r="r" t="t"/>
              <a:pathLst>
                <a:path extrusionOk="0" h="29355" w="835">
                  <a:moveTo>
                    <a:pt x="835" y="1"/>
                  </a:moveTo>
                  <a:cubicBezTo>
                    <a:pt x="701" y="167"/>
                    <a:pt x="601" y="368"/>
                    <a:pt x="501" y="568"/>
                  </a:cubicBezTo>
                  <a:cubicBezTo>
                    <a:pt x="335" y="901"/>
                    <a:pt x="168" y="1235"/>
                    <a:pt x="1" y="1635"/>
                  </a:cubicBezTo>
                  <a:lnTo>
                    <a:pt x="1" y="29355"/>
                  </a:lnTo>
                  <a:lnTo>
                    <a:pt x="835" y="29288"/>
                  </a:lnTo>
                  <a:lnTo>
                    <a:pt x="835"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49"/>
            <p:cNvSpPr/>
            <p:nvPr/>
          </p:nvSpPr>
          <p:spPr>
            <a:xfrm>
              <a:off x="3408450" y="1584075"/>
              <a:ext cx="9175" cy="611300"/>
            </a:xfrm>
            <a:custGeom>
              <a:rect b="b" l="l" r="r" t="t"/>
              <a:pathLst>
                <a:path extrusionOk="0" h="24452" w="367">
                  <a:moveTo>
                    <a:pt x="367" y="1"/>
                  </a:moveTo>
                  <a:cubicBezTo>
                    <a:pt x="267" y="267"/>
                    <a:pt x="167" y="568"/>
                    <a:pt x="67" y="834"/>
                  </a:cubicBezTo>
                  <a:lnTo>
                    <a:pt x="0" y="1068"/>
                  </a:lnTo>
                  <a:lnTo>
                    <a:pt x="0" y="24451"/>
                  </a:lnTo>
                  <a:lnTo>
                    <a:pt x="367" y="24418"/>
                  </a:lnTo>
                  <a:lnTo>
                    <a:pt x="367"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49"/>
            <p:cNvSpPr/>
            <p:nvPr/>
          </p:nvSpPr>
          <p:spPr>
            <a:xfrm>
              <a:off x="3353400" y="1725850"/>
              <a:ext cx="20875" cy="473700"/>
            </a:xfrm>
            <a:custGeom>
              <a:rect b="b" l="l" r="r" t="t"/>
              <a:pathLst>
                <a:path extrusionOk="0" h="18948" w="835">
                  <a:moveTo>
                    <a:pt x="834" y="0"/>
                  </a:moveTo>
                  <a:cubicBezTo>
                    <a:pt x="768" y="300"/>
                    <a:pt x="668" y="601"/>
                    <a:pt x="601" y="868"/>
                  </a:cubicBezTo>
                  <a:cubicBezTo>
                    <a:pt x="534" y="1134"/>
                    <a:pt x="467" y="1435"/>
                    <a:pt x="401" y="1701"/>
                  </a:cubicBezTo>
                  <a:cubicBezTo>
                    <a:pt x="267" y="2168"/>
                    <a:pt x="167" y="2635"/>
                    <a:pt x="34" y="3102"/>
                  </a:cubicBezTo>
                  <a:lnTo>
                    <a:pt x="0" y="3102"/>
                  </a:lnTo>
                  <a:lnTo>
                    <a:pt x="0" y="18947"/>
                  </a:lnTo>
                  <a:lnTo>
                    <a:pt x="367" y="18914"/>
                  </a:lnTo>
                  <a:lnTo>
                    <a:pt x="834" y="18880"/>
                  </a:lnTo>
                  <a:lnTo>
                    <a:pt x="834"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49"/>
            <p:cNvSpPr/>
            <p:nvPr/>
          </p:nvSpPr>
          <p:spPr>
            <a:xfrm>
              <a:off x="3310025" y="1966850"/>
              <a:ext cx="9200" cy="234350"/>
            </a:xfrm>
            <a:custGeom>
              <a:rect b="b" l="l" r="r" t="t"/>
              <a:pathLst>
                <a:path extrusionOk="0" h="9374" w="368">
                  <a:moveTo>
                    <a:pt x="368" y="1"/>
                  </a:moveTo>
                  <a:cubicBezTo>
                    <a:pt x="268" y="468"/>
                    <a:pt x="168" y="901"/>
                    <a:pt x="101" y="1335"/>
                  </a:cubicBezTo>
                  <a:cubicBezTo>
                    <a:pt x="68" y="1435"/>
                    <a:pt x="68" y="1635"/>
                    <a:pt x="34" y="1702"/>
                  </a:cubicBezTo>
                  <a:cubicBezTo>
                    <a:pt x="1" y="1768"/>
                    <a:pt x="1" y="1802"/>
                    <a:pt x="1" y="1869"/>
                  </a:cubicBezTo>
                  <a:lnTo>
                    <a:pt x="1" y="9374"/>
                  </a:lnTo>
                  <a:lnTo>
                    <a:pt x="368" y="9374"/>
                  </a:lnTo>
                  <a:lnTo>
                    <a:pt x="368"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49"/>
            <p:cNvSpPr/>
            <p:nvPr/>
          </p:nvSpPr>
          <p:spPr>
            <a:xfrm>
              <a:off x="3283350" y="2197850"/>
              <a:ext cx="79250" cy="4200"/>
            </a:xfrm>
            <a:custGeom>
              <a:rect b="b" l="l" r="r" t="t"/>
              <a:pathLst>
                <a:path extrusionOk="0" h="168" w="3170">
                  <a:moveTo>
                    <a:pt x="0" y="0"/>
                  </a:moveTo>
                  <a:lnTo>
                    <a:pt x="0" y="167"/>
                  </a:lnTo>
                  <a:cubicBezTo>
                    <a:pt x="367" y="167"/>
                    <a:pt x="701" y="167"/>
                    <a:pt x="1068" y="134"/>
                  </a:cubicBezTo>
                  <a:lnTo>
                    <a:pt x="1435" y="101"/>
                  </a:lnTo>
                  <a:lnTo>
                    <a:pt x="2802" y="34"/>
                  </a:lnTo>
                  <a:lnTo>
                    <a:pt x="3169"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49"/>
            <p:cNvSpPr/>
            <p:nvPr/>
          </p:nvSpPr>
          <p:spPr>
            <a:xfrm>
              <a:off x="3285850" y="2142800"/>
              <a:ext cx="648000" cy="20875"/>
            </a:xfrm>
            <a:custGeom>
              <a:rect b="b" l="l" r="r" t="t"/>
              <a:pathLst>
                <a:path extrusionOk="0" h="835" w="25920">
                  <a:moveTo>
                    <a:pt x="101" y="1"/>
                  </a:moveTo>
                  <a:cubicBezTo>
                    <a:pt x="67" y="301"/>
                    <a:pt x="1" y="601"/>
                    <a:pt x="1" y="835"/>
                  </a:cubicBezTo>
                  <a:lnTo>
                    <a:pt x="21116" y="835"/>
                  </a:lnTo>
                  <a:lnTo>
                    <a:pt x="22483" y="701"/>
                  </a:lnTo>
                  <a:lnTo>
                    <a:pt x="23317" y="601"/>
                  </a:lnTo>
                  <a:lnTo>
                    <a:pt x="24685" y="435"/>
                  </a:lnTo>
                  <a:lnTo>
                    <a:pt x="25052" y="401"/>
                  </a:lnTo>
                  <a:cubicBezTo>
                    <a:pt x="25352" y="368"/>
                    <a:pt x="25619" y="334"/>
                    <a:pt x="25886" y="234"/>
                  </a:cubicBezTo>
                  <a:cubicBezTo>
                    <a:pt x="25919" y="134"/>
                    <a:pt x="25886" y="68"/>
                    <a:pt x="25886"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49"/>
            <p:cNvSpPr/>
            <p:nvPr/>
          </p:nvSpPr>
          <p:spPr>
            <a:xfrm>
              <a:off x="3293350" y="2099450"/>
              <a:ext cx="634650" cy="9200"/>
            </a:xfrm>
            <a:custGeom>
              <a:rect b="b" l="l" r="r" t="t"/>
              <a:pathLst>
                <a:path extrusionOk="0" h="368" w="25386">
                  <a:moveTo>
                    <a:pt x="67" y="0"/>
                  </a:moveTo>
                  <a:cubicBezTo>
                    <a:pt x="67" y="134"/>
                    <a:pt x="1" y="234"/>
                    <a:pt x="1" y="367"/>
                  </a:cubicBezTo>
                  <a:lnTo>
                    <a:pt x="25386" y="367"/>
                  </a:lnTo>
                  <a:cubicBezTo>
                    <a:pt x="25386" y="234"/>
                    <a:pt x="25352" y="134"/>
                    <a:pt x="25319"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49"/>
            <p:cNvSpPr/>
            <p:nvPr/>
          </p:nvSpPr>
          <p:spPr>
            <a:xfrm>
              <a:off x="3300850" y="2044400"/>
              <a:ext cx="618800" cy="20875"/>
            </a:xfrm>
            <a:custGeom>
              <a:rect b="b" l="l" r="r" t="t"/>
              <a:pathLst>
                <a:path extrusionOk="0" h="835" w="24752">
                  <a:moveTo>
                    <a:pt x="134" y="1"/>
                  </a:moveTo>
                  <a:cubicBezTo>
                    <a:pt x="101" y="268"/>
                    <a:pt x="34" y="568"/>
                    <a:pt x="1" y="835"/>
                  </a:cubicBezTo>
                  <a:lnTo>
                    <a:pt x="24752" y="835"/>
                  </a:lnTo>
                  <a:cubicBezTo>
                    <a:pt x="24685" y="568"/>
                    <a:pt x="24619" y="268"/>
                    <a:pt x="24552"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0" name="Google Shape;1550;p49"/>
            <p:cNvSpPr/>
            <p:nvPr/>
          </p:nvSpPr>
          <p:spPr>
            <a:xfrm>
              <a:off x="3310875" y="2000200"/>
              <a:ext cx="596275" cy="9200"/>
            </a:xfrm>
            <a:custGeom>
              <a:rect b="b" l="l" r="r" t="t"/>
              <a:pathLst>
                <a:path extrusionOk="0" h="368" w="23851">
                  <a:moveTo>
                    <a:pt x="67" y="1"/>
                  </a:moveTo>
                  <a:cubicBezTo>
                    <a:pt x="34" y="134"/>
                    <a:pt x="0" y="268"/>
                    <a:pt x="0" y="368"/>
                  </a:cubicBezTo>
                  <a:lnTo>
                    <a:pt x="23851" y="368"/>
                  </a:lnTo>
                  <a:cubicBezTo>
                    <a:pt x="23851" y="268"/>
                    <a:pt x="23817" y="134"/>
                    <a:pt x="2378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1" name="Google Shape;1551;p49"/>
            <p:cNvSpPr/>
            <p:nvPr/>
          </p:nvSpPr>
          <p:spPr>
            <a:xfrm>
              <a:off x="3319200" y="1945175"/>
              <a:ext cx="578775" cy="20875"/>
            </a:xfrm>
            <a:custGeom>
              <a:rect b="b" l="l" r="r" t="t"/>
              <a:pathLst>
                <a:path extrusionOk="0" h="835" w="23151">
                  <a:moveTo>
                    <a:pt x="168" y="0"/>
                  </a:moveTo>
                  <a:cubicBezTo>
                    <a:pt x="101" y="267"/>
                    <a:pt x="34" y="567"/>
                    <a:pt x="1" y="834"/>
                  </a:cubicBezTo>
                  <a:lnTo>
                    <a:pt x="23151" y="834"/>
                  </a:lnTo>
                  <a:cubicBezTo>
                    <a:pt x="23084" y="567"/>
                    <a:pt x="22984" y="267"/>
                    <a:pt x="2295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49"/>
            <p:cNvSpPr/>
            <p:nvPr/>
          </p:nvSpPr>
          <p:spPr>
            <a:xfrm>
              <a:off x="3330050" y="1901800"/>
              <a:ext cx="554575" cy="9200"/>
            </a:xfrm>
            <a:custGeom>
              <a:rect b="b" l="l" r="r" t="t"/>
              <a:pathLst>
                <a:path extrusionOk="0" h="368" w="22183">
                  <a:moveTo>
                    <a:pt x="67" y="1"/>
                  </a:moveTo>
                  <a:lnTo>
                    <a:pt x="0" y="368"/>
                  </a:lnTo>
                  <a:lnTo>
                    <a:pt x="22183" y="368"/>
                  </a:lnTo>
                  <a:cubicBezTo>
                    <a:pt x="22150" y="234"/>
                    <a:pt x="22116" y="134"/>
                    <a:pt x="22083"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49"/>
            <p:cNvSpPr/>
            <p:nvPr/>
          </p:nvSpPr>
          <p:spPr>
            <a:xfrm>
              <a:off x="3339225" y="1846775"/>
              <a:ext cx="534575" cy="20850"/>
            </a:xfrm>
            <a:custGeom>
              <a:rect b="b" l="l" r="r" t="t"/>
              <a:pathLst>
                <a:path extrusionOk="0" h="834" w="21383">
                  <a:moveTo>
                    <a:pt x="201" y="0"/>
                  </a:moveTo>
                  <a:cubicBezTo>
                    <a:pt x="134" y="267"/>
                    <a:pt x="67" y="534"/>
                    <a:pt x="0" y="834"/>
                  </a:cubicBezTo>
                  <a:lnTo>
                    <a:pt x="21382" y="834"/>
                  </a:lnTo>
                  <a:cubicBezTo>
                    <a:pt x="21316" y="534"/>
                    <a:pt x="21249" y="300"/>
                    <a:pt x="21182"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49"/>
            <p:cNvSpPr/>
            <p:nvPr/>
          </p:nvSpPr>
          <p:spPr>
            <a:xfrm>
              <a:off x="3352575" y="1803400"/>
              <a:ext cx="507050" cy="9200"/>
            </a:xfrm>
            <a:custGeom>
              <a:rect b="b" l="l" r="r" t="t"/>
              <a:pathLst>
                <a:path extrusionOk="0" h="368" w="20282">
                  <a:moveTo>
                    <a:pt x="33" y="0"/>
                  </a:moveTo>
                  <a:lnTo>
                    <a:pt x="33" y="234"/>
                  </a:lnTo>
                  <a:cubicBezTo>
                    <a:pt x="0" y="267"/>
                    <a:pt x="0" y="301"/>
                    <a:pt x="0" y="367"/>
                  </a:cubicBezTo>
                  <a:lnTo>
                    <a:pt x="20281" y="367"/>
                  </a:lnTo>
                  <a:cubicBezTo>
                    <a:pt x="20248" y="234"/>
                    <a:pt x="20248" y="101"/>
                    <a:pt x="20215"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49"/>
            <p:cNvSpPr/>
            <p:nvPr/>
          </p:nvSpPr>
          <p:spPr>
            <a:xfrm>
              <a:off x="3363400" y="1747525"/>
              <a:ext cx="485375" cy="20875"/>
            </a:xfrm>
            <a:custGeom>
              <a:rect b="b" l="l" r="r" t="t"/>
              <a:pathLst>
                <a:path extrusionOk="0" h="835" w="19415">
                  <a:moveTo>
                    <a:pt x="201" y="1"/>
                  </a:moveTo>
                  <a:cubicBezTo>
                    <a:pt x="134" y="267"/>
                    <a:pt x="67" y="568"/>
                    <a:pt x="1" y="834"/>
                  </a:cubicBezTo>
                  <a:lnTo>
                    <a:pt x="19415" y="834"/>
                  </a:lnTo>
                  <a:cubicBezTo>
                    <a:pt x="19415" y="768"/>
                    <a:pt x="19381" y="734"/>
                    <a:pt x="19348" y="668"/>
                  </a:cubicBezTo>
                  <a:cubicBezTo>
                    <a:pt x="19315" y="434"/>
                    <a:pt x="19248" y="234"/>
                    <a:pt x="1918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49"/>
            <p:cNvSpPr/>
            <p:nvPr/>
          </p:nvSpPr>
          <p:spPr>
            <a:xfrm>
              <a:off x="3377575" y="1704150"/>
              <a:ext cx="456200" cy="9200"/>
            </a:xfrm>
            <a:custGeom>
              <a:rect b="b" l="l" r="r" t="t"/>
              <a:pathLst>
                <a:path extrusionOk="0" h="368" w="18248">
                  <a:moveTo>
                    <a:pt x="101" y="1"/>
                  </a:moveTo>
                  <a:cubicBezTo>
                    <a:pt x="68" y="101"/>
                    <a:pt x="34" y="234"/>
                    <a:pt x="1" y="368"/>
                  </a:cubicBezTo>
                  <a:lnTo>
                    <a:pt x="18247" y="368"/>
                  </a:lnTo>
                  <a:cubicBezTo>
                    <a:pt x="18214" y="234"/>
                    <a:pt x="18180" y="101"/>
                    <a:pt x="18147"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49"/>
            <p:cNvSpPr/>
            <p:nvPr/>
          </p:nvSpPr>
          <p:spPr>
            <a:xfrm>
              <a:off x="3390100" y="1649125"/>
              <a:ext cx="431150" cy="20875"/>
            </a:xfrm>
            <a:custGeom>
              <a:rect b="b" l="l" r="r" t="t"/>
              <a:pathLst>
                <a:path extrusionOk="0" h="835" w="17246">
                  <a:moveTo>
                    <a:pt x="234" y="0"/>
                  </a:moveTo>
                  <a:cubicBezTo>
                    <a:pt x="167" y="267"/>
                    <a:pt x="67" y="534"/>
                    <a:pt x="0" y="834"/>
                  </a:cubicBezTo>
                  <a:lnTo>
                    <a:pt x="17246" y="834"/>
                  </a:lnTo>
                  <a:lnTo>
                    <a:pt x="16979"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49"/>
            <p:cNvSpPr/>
            <p:nvPr/>
          </p:nvSpPr>
          <p:spPr>
            <a:xfrm>
              <a:off x="3407600" y="1604925"/>
              <a:ext cx="396975" cy="9200"/>
            </a:xfrm>
            <a:custGeom>
              <a:rect b="b" l="l" r="r" t="t"/>
              <a:pathLst>
                <a:path extrusionOk="0" h="368" w="15879">
                  <a:moveTo>
                    <a:pt x="101" y="0"/>
                  </a:moveTo>
                  <a:lnTo>
                    <a:pt x="34" y="234"/>
                  </a:lnTo>
                  <a:cubicBezTo>
                    <a:pt x="34" y="267"/>
                    <a:pt x="1" y="334"/>
                    <a:pt x="1" y="367"/>
                  </a:cubicBezTo>
                  <a:lnTo>
                    <a:pt x="15879" y="367"/>
                  </a:lnTo>
                  <a:cubicBezTo>
                    <a:pt x="15879" y="334"/>
                    <a:pt x="15879" y="334"/>
                    <a:pt x="15845" y="301"/>
                  </a:cubicBezTo>
                  <a:cubicBezTo>
                    <a:pt x="15812" y="201"/>
                    <a:pt x="15779" y="101"/>
                    <a:pt x="15779"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49"/>
            <p:cNvSpPr/>
            <p:nvPr/>
          </p:nvSpPr>
          <p:spPr>
            <a:xfrm>
              <a:off x="3422625" y="1549875"/>
              <a:ext cx="367775" cy="20875"/>
            </a:xfrm>
            <a:custGeom>
              <a:rect b="b" l="l" r="r" t="t"/>
              <a:pathLst>
                <a:path extrusionOk="0" h="835" w="14711">
                  <a:moveTo>
                    <a:pt x="300" y="1"/>
                  </a:moveTo>
                  <a:cubicBezTo>
                    <a:pt x="200" y="268"/>
                    <a:pt x="100" y="568"/>
                    <a:pt x="0" y="835"/>
                  </a:cubicBezTo>
                  <a:lnTo>
                    <a:pt x="14711" y="835"/>
                  </a:lnTo>
                  <a:cubicBezTo>
                    <a:pt x="14611" y="535"/>
                    <a:pt x="14510" y="268"/>
                    <a:pt x="14410"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49"/>
            <p:cNvSpPr/>
            <p:nvPr/>
          </p:nvSpPr>
          <p:spPr>
            <a:xfrm>
              <a:off x="3444300" y="1506525"/>
              <a:ext cx="323575" cy="9200"/>
            </a:xfrm>
            <a:custGeom>
              <a:rect b="b" l="l" r="r" t="t"/>
              <a:pathLst>
                <a:path extrusionOk="0" h="368" w="12943">
                  <a:moveTo>
                    <a:pt x="167" y="0"/>
                  </a:moveTo>
                  <a:cubicBezTo>
                    <a:pt x="100" y="100"/>
                    <a:pt x="67" y="234"/>
                    <a:pt x="0" y="367"/>
                  </a:cubicBezTo>
                  <a:lnTo>
                    <a:pt x="12943" y="367"/>
                  </a:lnTo>
                  <a:cubicBezTo>
                    <a:pt x="12876" y="234"/>
                    <a:pt x="12810" y="100"/>
                    <a:pt x="12743"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49"/>
            <p:cNvSpPr/>
            <p:nvPr/>
          </p:nvSpPr>
          <p:spPr>
            <a:xfrm>
              <a:off x="3465150" y="1450650"/>
              <a:ext cx="279375" cy="21700"/>
            </a:xfrm>
            <a:custGeom>
              <a:rect b="b" l="l" r="r" t="t"/>
              <a:pathLst>
                <a:path extrusionOk="0" h="868" w="11175">
                  <a:moveTo>
                    <a:pt x="467" y="0"/>
                  </a:moveTo>
                  <a:cubicBezTo>
                    <a:pt x="434" y="100"/>
                    <a:pt x="367" y="201"/>
                    <a:pt x="301" y="301"/>
                  </a:cubicBezTo>
                  <a:cubicBezTo>
                    <a:pt x="200" y="467"/>
                    <a:pt x="100" y="668"/>
                    <a:pt x="0" y="868"/>
                  </a:cubicBezTo>
                  <a:lnTo>
                    <a:pt x="11175" y="868"/>
                  </a:lnTo>
                  <a:cubicBezTo>
                    <a:pt x="11008" y="567"/>
                    <a:pt x="10841" y="301"/>
                    <a:pt x="10675"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49"/>
            <p:cNvSpPr/>
            <p:nvPr/>
          </p:nvSpPr>
          <p:spPr>
            <a:xfrm>
              <a:off x="3501850" y="1407275"/>
              <a:ext cx="206825" cy="9200"/>
            </a:xfrm>
            <a:custGeom>
              <a:rect b="b" l="l" r="r" t="t"/>
              <a:pathLst>
                <a:path extrusionOk="0" h="368" w="8273">
                  <a:moveTo>
                    <a:pt x="334" y="1"/>
                  </a:moveTo>
                  <a:cubicBezTo>
                    <a:pt x="300" y="34"/>
                    <a:pt x="267" y="101"/>
                    <a:pt x="234" y="134"/>
                  </a:cubicBezTo>
                  <a:cubicBezTo>
                    <a:pt x="133" y="201"/>
                    <a:pt x="67" y="301"/>
                    <a:pt x="0" y="368"/>
                  </a:cubicBezTo>
                  <a:lnTo>
                    <a:pt x="8273" y="368"/>
                  </a:lnTo>
                  <a:lnTo>
                    <a:pt x="8139" y="168"/>
                  </a:lnTo>
                  <a:lnTo>
                    <a:pt x="8039"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49"/>
            <p:cNvSpPr/>
            <p:nvPr/>
          </p:nvSpPr>
          <p:spPr>
            <a:xfrm>
              <a:off x="3634425" y="1480675"/>
              <a:ext cx="65925" cy="86750"/>
            </a:xfrm>
            <a:custGeom>
              <a:rect b="b" l="l" r="r" t="t"/>
              <a:pathLst>
                <a:path extrusionOk="0" h="3470" w="2637">
                  <a:moveTo>
                    <a:pt x="1002" y="0"/>
                  </a:moveTo>
                  <a:lnTo>
                    <a:pt x="1" y="2135"/>
                  </a:lnTo>
                  <a:lnTo>
                    <a:pt x="901" y="3469"/>
                  </a:lnTo>
                  <a:lnTo>
                    <a:pt x="2369" y="3169"/>
                  </a:lnTo>
                  <a:lnTo>
                    <a:pt x="2636" y="1535"/>
                  </a:lnTo>
                  <a:lnTo>
                    <a:pt x="1002"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49"/>
            <p:cNvSpPr/>
            <p:nvPr/>
          </p:nvSpPr>
          <p:spPr>
            <a:xfrm>
              <a:off x="3656950" y="1559900"/>
              <a:ext cx="475375" cy="462225"/>
            </a:xfrm>
            <a:custGeom>
              <a:rect b="b" l="l" r="r" t="t"/>
              <a:pathLst>
                <a:path extrusionOk="0" h="18489" w="19015">
                  <a:moveTo>
                    <a:pt x="1468" y="0"/>
                  </a:moveTo>
                  <a:lnTo>
                    <a:pt x="0" y="300"/>
                  </a:lnTo>
                  <a:cubicBezTo>
                    <a:pt x="0" y="300"/>
                    <a:pt x="501" y="10875"/>
                    <a:pt x="4337" y="15111"/>
                  </a:cubicBezTo>
                  <a:cubicBezTo>
                    <a:pt x="7022" y="18056"/>
                    <a:pt x="10773" y="18488"/>
                    <a:pt x="12744" y="18488"/>
                  </a:cubicBezTo>
                  <a:cubicBezTo>
                    <a:pt x="13565" y="18488"/>
                    <a:pt x="14077" y="18413"/>
                    <a:pt x="14077" y="18413"/>
                  </a:cubicBezTo>
                  <a:lnTo>
                    <a:pt x="19014" y="16078"/>
                  </a:lnTo>
                  <a:lnTo>
                    <a:pt x="14944" y="13143"/>
                  </a:lnTo>
                  <a:cubicBezTo>
                    <a:pt x="14944" y="13143"/>
                    <a:pt x="10441" y="13143"/>
                    <a:pt x="7573" y="10941"/>
                  </a:cubicBezTo>
                  <a:cubicBezTo>
                    <a:pt x="4704" y="8740"/>
                    <a:pt x="1468" y="0"/>
                    <a:pt x="14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49"/>
            <p:cNvSpPr/>
            <p:nvPr/>
          </p:nvSpPr>
          <p:spPr>
            <a:xfrm>
              <a:off x="3519225" y="1256325"/>
              <a:ext cx="179450" cy="212500"/>
            </a:xfrm>
            <a:custGeom>
              <a:rect b="b" l="l" r="r" t="t"/>
              <a:pathLst>
                <a:path extrusionOk="0" h="8500" w="7178">
                  <a:moveTo>
                    <a:pt x="331" y="0"/>
                  </a:moveTo>
                  <a:cubicBezTo>
                    <a:pt x="121" y="0"/>
                    <a:pt x="1" y="11"/>
                    <a:pt x="6" y="35"/>
                  </a:cubicBezTo>
                  <a:cubicBezTo>
                    <a:pt x="172" y="969"/>
                    <a:pt x="272" y="2003"/>
                    <a:pt x="372" y="2937"/>
                  </a:cubicBezTo>
                  <a:cubicBezTo>
                    <a:pt x="506" y="4438"/>
                    <a:pt x="539" y="5705"/>
                    <a:pt x="639" y="5805"/>
                  </a:cubicBezTo>
                  <a:cubicBezTo>
                    <a:pt x="1697" y="7091"/>
                    <a:pt x="3855" y="8499"/>
                    <a:pt x="5270" y="8499"/>
                  </a:cubicBezTo>
                  <a:cubicBezTo>
                    <a:pt x="5507" y="8499"/>
                    <a:pt x="5723" y="8460"/>
                    <a:pt x="5910" y="8374"/>
                  </a:cubicBezTo>
                  <a:cubicBezTo>
                    <a:pt x="7177" y="7840"/>
                    <a:pt x="6577" y="5172"/>
                    <a:pt x="6310" y="4471"/>
                  </a:cubicBezTo>
                  <a:cubicBezTo>
                    <a:pt x="6310" y="4471"/>
                    <a:pt x="6310" y="4438"/>
                    <a:pt x="6277" y="4404"/>
                  </a:cubicBezTo>
                  <a:cubicBezTo>
                    <a:pt x="6243" y="4304"/>
                    <a:pt x="6210" y="4171"/>
                    <a:pt x="6177" y="4037"/>
                  </a:cubicBezTo>
                  <a:cubicBezTo>
                    <a:pt x="6010" y="2837"/>
                    <a:pt x="5976" y="1602"/>
                    <a:pt x="6077" y="368"/>
                  </a:cubicBezTo>
                  <a:cubicBezTo>
                    <a:pt x="6077" y="368"/>
                    <a:pt x="1592" y="0"/>
                    <a:pt x="331"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49"/>
            <p:cNvSpPr/>
            <p:nvPr/>
          </p:nvSpPr>
          <p:spPr>
            <a:xfrm>
              <a:off x="3525200" y="1256300"/>
              <a:ext cx="151800" cy="117175"/>
            </a:xfrm>
            <a:custGeom>
              <a:rect b="b" l="l" r="r" t="t"/>
              <a:pathLst>
                <a:path extrusionOk="0" h="4687" w="6072">
                  <a:moveTo>
                    <a:pt x="149" y="0"/>
                  </a:moveTo>
                  <a:cubicBezTo>
                    <a:pt x="94" y="0"/>
                    <a:pt x="44" y="1"/>
                    <a:pt x="0" y="2"/>
                  </a:cubicBezTo>
                  <a:cubicBezTo>
                    <a:pt x="593" y="1499"/>
                    <a:pt x="2176" y="4687"/>
                    <a:pt x="4888" y="4687"/>
                  </a:cubicBezTo>
                  <a:cubicBezTo>
                    <a:pt x="5076" y="4687"/>
                    <a:pt x="5271" y="4671"/>
                    <a:pt x="5471" y="4639"/>
                  </a:cubicBezTo>
                  <a:cubicBezTo>
                    <a:pt x="5671" y="4605"/>
                    <a:pt x="5871" y="4539"/>
                    <a:pt x="6071" y="4472"/>
                  </a:cubicBezTo>
                  <a:cubicBezTo>
                    <a:pt x="6071" y="4472"/>
                    <a:pt x="6071" y="4439"/>
                    <a:pt x="6038" y="4405"/>
                  </a:cubicBezTo>
                  <a:cubicBezTo>
                    <a:pt x="6004" y="4305"/>
                    <a:pt x="5971" y="4172"/>
                    <a:pt x="5938" y="4038"/>
                  </a:cubicBezTo>
                  <a:cubicBezTo>
                    <a:pt x="5737" y="2838"/>
                    <a:pt x="5704" y="1603"/>
                    <a:pt x="5838" y="369"/>
                  </a:cubicBezTo>
                  <a:cubicBezTo>
                    <a:pt x="5838" y="369"/>
                    <a:pt x="1472" y="0"/>
                    <a:pt x="14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7" name="Google Shape;1567;p49"/>
            <p:cNvSpPr/>
            <p:nvPr/>
          </p:nvSpPr>
          <p:spPr>
            <a:xfrm>
              <a:off x="3462650" y="980325"/>
              <a:ext cx="301075" cy="357125"/>
            </a:xfrm>
            <a:custGeom>
              <a:rect b="b" l="l" r="r" t="t"/>
              <a:pathLst>
                <a:path extrusionOk="0" h="14285" w="12043">
                  <a:moveTo>
                    <a:pt x="5573" y="1"/>
                  </a:moveTo>
                  <a:cubicBezTo>
                    <a:pt x="3259" y="1"/>
                    <a:pt x="858" y="1575"/>
                    <a:pt x="434" y="3969"/>
                  </a:cubicBezTo>
                  <a:cubicBezTo>
                    <a:pt x="0" y="6138"/>
                    <a:pt x="1802" y="12009"/>
                    <a:pt x="3436" y="13209"/>
                  </a:cubicBezTo>
                  <a:cubicBezTo>
                    <a:pt x="4415" y="13912"/>
                    <a:pt x="5592" y="14285"/>
                    <a:pt x="6734" y="14285"/>
                  </a:cubicBezTo>
                  <a:cubicBezTo>
                    <a:pt x="8356" y="14285"/>
                    <a:pt x="9905" y="13533"/>
                    <a:pt x="10708" y="11908"/>
                  </a:cubicBezTo>
                  <a:cubicBezTo>
                    <a:pt x="12042" y="9240"/>
                    <a:pt x="9574" y="1568"/>
                    <a:pt x="7806" y="567"/>
                  </a:cubicBezTo>
                  <a:cubicBezTo>
                    <a:pt x="7124" y="180"/>
                    <a:pt x="6354" y="1"/>
                    <a:pt x="5573"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49"/>
            <p:cNvSpPr/>
            <p:nvPr/>
          </p:nvSpPr>
          <p:spPr>
            <a:xfrm>
              <a:off x="3544375" y="1308875"/>
              <a:ext cx="25" cy="25"/>
            </a:xfrm>
            <a:custGeom>
              <a:rect b="b" l="l" r="r" t="t"/>
              <a:pathLst>
                <a:path extrusionOk="0" fill="none" h="1" w="1">
                  <a:moveTo>
                    <a:pt x="0" y="1"/>
                  </a:moveTo>
                  <a:lnTo>
                    <a:pt x="0" y="1"/>
                  </a:lnTo>
                  <a:close/>
                </a:path>
              </a:pathLst>
            </a:custGeom>
            <a:no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49"/>
            <p:cNvSpPr/>
            <p:nvPr/>
          </p:nvSpPr>
          <p:spPr>
            <a:xfrm>
              <a:off x="3604400" y="1160450"/>
              <a:ext cx="10875" cy="28375"/>
            </a:xfrm>
            <a:custGeom>
              <a:rect b="b" l="l" r="r" t="t"/>
              <a:pathLst>
                <a:path extrusionOk="0" h="1135" w="435">
                  <a:moveTo>
                    <a:pt x="134" y="0"/>
                  </a:moveTo>
                  <a:cubicBezTo>
                    <a:pt x="134" y="0"/>
                    <a:pt x="101" y="0"/>
                    <a:pt x="134" y="33"/>
                  </a:cubicBezTo>
                  <a:cubicBezTo>
                    <a:pt x="268" y="434"/>
                    <a:pt x="335" y="901"/>
                    <a:pt x="1" y="1134"/>
                  </a:cubicBezTo>
                  <a:cubicBezTo>
                    <a:pt x="435" y="967"/>
                    <a:pt x="301" y="334"/>
                    <a:pt x="1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49"/>
            <p:cNvSpPr/>
            <p:nvPr/>
          </p:nvSpPr>
          <p:spPr>
            <a:xfrm>
              <a:off x="3580175" y="1151950"/>
              <a:ext cx="37025" cy="32950"/>
            </a:xfrm>
            <a:custGeom>
              <a:rect b="b" l="l" r="r" t="t"/>
              <a:pathLst>
                <a:path extrusionOk="0" h="1318" w="1481">
                  <a:moveTo>
                    <a:pt x="666" y="1"/>
                  </a:moveTo>
                  <a:cubicBezTo>
                    <a:pt x="646" y="1"/>
                    <a:pt x="625" y="3"/>
                    <a:pt x="603" y="7"/>
                  </a:cubicBezTo>
                  <a:cubicBezTo>
                    <a:pt x="0" y="133"/>
                    <a:pt x="273" y="1317"/>
                    <a:pt x="818" y="1317"/>
                  </a:cubicBezTo>
                  <a:cubicBezTo>
                    <a:pt x="845" y="1317"/>
                    <a:pt x="874" y="1314"/>
                    <a:pt x="903" y="1307"/>
                  </a:cubicBezTo>
                  <a:cubicBezTo>
                    <a:pt x="1481" y="1179"/>
                    <a:pt x="1194" y="1"/>
                    <a:pt x="6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49"/>
            <p:cNvSpPr/>
            <p:nvPr/>
          </p:nvSpPr>
          <p:spPr>
            <a:xfrm>
              <a:off x="3667800" y="1142925"/>
              <a:ext cx="17525" cy="23500"/>
            </a:xfrm>
            <a:custGeom>
              <a:rect b="b" l="l" r="r" t="t"/>
              <a:pathLst>
                <a:path extrusionOk="0" h="940" w="701">
                  <a:moveTo>
                    <a:pt x="0" y="1"/>
                  </a:moveTo>
                  <a:cubicBezTo>
                    <a:pt x="32" y="380"/>
                    <a:pt x="243" y="940"/>
                    <a:pt x="635" y="940"/>
                  </a:cubicBezTo>
                  <a:cubicBezTo>
                    <a:pt x="656" y="940"/>
                    <a:pt x="678" y="938"/>
                    <a:pt x="701" y="935"/>
                  </a:cubicBezTo>
                  <a:lnTo>
                    <a:pt x="701" y="901"/>
                  </a:lnTo>
                  <a:cubicBezTo>
                    <a:pt x="300" y="835"/>
                    <a:pt x="134" y="434"/>
                    <a:pt x="6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49"/>
            <p:cNvSpPr/>
            <p:nvPr/>
          </p:nvSpPr>
          <p:spPr>
            <a:xfrm>
              <a:off x="3661950" y="1129050"/>
              <a:ext cx="36450" cy="32625"/>
            </a:xfrm>
            <a:custGeom>
              <a:rect b="b" l="l" r="r" t="t"/>
              <a:pathLst>
                <a:path extrusionOk="0" h="1305" w="1458">
                  <a:moveTo>
                    <a:pt x="635" y="1"/>
                  </a:moveTo>
                  <a:cubicBezTo>
                    <a:pt x="592" y="1"/>
                    <a:pt x="547" y="7"/>
                    <a:pt x="501" y="22"/>
                  </a:cubicBezTo>
                  <a:cubicBezTo>
                    <a:pt x="1" y="209"/>
                    <a:pt x="262" y="1305"/>
                    <a:pt x="791" y="1305"/>
                  </a:cubicBezTo>
                  <a:cubicBezTo>
                    <a:pt x="827" y="1305"/>
                    <a:pt x="863" y="1300"/>
                    <a:pt x="901" y="1289"/>
                  </a:cubicBezTo>
                  <a:cubicBezTo>
                    <a:pt x="1458" y="1104"/>
                    <a:pt x="1183" y="1"/>
                    <a:pt x="6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49"/>
            <p:cNvSpPr/>
            <p:nvPr/>
          </p:nvSpPr>
          <p:spPr>
            <a:xfrm>
              <a:off x="3566550" y="1113175"/>
              <a:ext cx="35375" cy="28250"/>
            </a:xfrm>
            <a:custGeom>
              <a:rect b="b" l="l" r="r" t="t"/>
              <a:pathLst>
                <a:path extrusionOk="0" h="1130" w="1415">
                  <a:moveTo>
                    <a:pt x="977" y="0"/>
                  </a:moveTo>
                  <a:cubicBezTo>
                    <a:pt x="824" y="0"/>
                    <a:pt x="673" y="52"/>
                    <a:pt x="548" y="157"/>
                  </a:cubicBezTo>
                  <a:cubicBezTo>
                    <a:pt x="314" y="290"/>
                    <a:pt x="147" y="490"/>
                    <a:pt x="81" y="757"/>
                  </a:cubicBezTo>
                  <a:cubicBezTo>
                    <a:pt x="1" y="943"/>
                    <a:pt x="154" y="1129"/>
                    <a:pt x="338" y="1129"/>
                  </a:cubicBezTo>
                  <a:cubicBezTo>
                    <a:pt x="385" y="1129"/>
                    <a:pt x="434" y="1117"/>
                    <a:pt x="481" y="1091"/>
                  </a:cubicBezTo>
                  <a:cubicBezTo>
                    <a:pt x="648" y="990"/>
                    <a:pt x="814" y="890"/>
                    <a:pt x="948" y="790"/>
                  </a:cubicBezTo>
                  <a:cubicBezTo>
                    <a:pt x="1115" y="657"/>
                    <a:pt x="1281" y="590"/>
                    <a:pt x="1382" y="390"/>
                  </a:cubicBezTo>
                  <a:cubicBezTo>
                    <a:pt x="1415" y="257"/>
                    <a:pt x="1348" y="123"/>
                    <a:pt x="1248" y="56"/>
                  </a:cubicBezTo>
                  <a:cubicBezTo>
                    <a:pt x="1161" y="19"/>
                    <a:pt x="1068" y="0"/>
                    <a:pt x="97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49"/>
            <p:cNvSpPr/>
            <p:nvPr/>
          </p:nvSpPr>
          <p:spPr>
            <a:xfrm>
              <a:off x="3651950" y="1091225"/>
              <a:ext cx="40050" cy="19525"/>
            </a:xfrm>
            <a:custGeom>
              <a:rect b="b" l="l" r="r" t="t"/>
              <a:pathLst>
                <a:path extrusionOk="0" h="781" w="1602">
                  <a:moveTo>
                    <a:pt x="701" y="0"/>
                  </a:moveTo>
                  <a:cubicBezTo>
                    <a:pt x="434" y="0"/>
                    <a:pt x="200" y="101"/>
                    <a:pt x="67" y="334"/>
                  </a:cubicBezTo>
                  <a:cubicBezTo>
                    <a:pt x="0" y="434"/>
                    <a:pt x="34" y="568"/>
                    <a:pt x="134" y="668"/>
                  </a:cubicBezTo>
                  <a:cubicBezTo>
                    <a:pt x="259" y="743"/>
                    <a:pt x="403" y="780"/>
                    <a:pt x="551" y="780"/>
                  </a:cubicBezTo>
                  <a:cubicBezTo>
                    <a:pt x="601" y="780"/>
                    <a:pt x="651" y="776"/>
                    <a:pt x="701" y="768"/>
                  </a:cubicBezTo>
                  <a:lnTo>
                    <a:pt x="1235" y="768"/>
                  </a:lnTo>
                  <a:cubicBezTo>
                    <a:pt x="1501" y="734"/>
                    <a:pt x="1601" y="434"/>
                    <a:pt x="1401" y="234"/>
                  </a:cubicBezTo>
                  <a:cubicBezTo>
                    <a:pt x="1201" y="67"/>
                    <a:pt x="968" y="0"/>
                    <a:pt x="7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49"/>
            <p:cNvSpPr/>
            <p:nvPr/>
          </p:nvSpPr>
          <p:spPr>
            <a:xfrm>
              <a:off x="3624425" y="1252175"/>
              <a:ext cx="21700" cy="8350"/>
            </a:xfrm>
            <a:custGeom>
              <a:rect b="b" l="l" r="r" t="t"/>
              <a:pathLst>
                <a:path extrusionOk="0" h="334" w="868">
                  <a:moveTo>
                    <a:pt x="834" y="0"/>
                  </a:moveTo>
                  <a:cubicBezTo>
                    <a:pt x="734" y="100"/>
                    <a:pt x="568" y="167"/>
                    <a:pt x="434" y="201"/>
                  </a:cubicBezTo>
                  <a:cubicBezTo>
                    <a:pt x="267" y="201"/>
                    <a:pt x="134" y="167"/>
                    <a:pt x="1" y="67"/>
                  </a:cubicBezTo>
                  <a:lnTo>
                    <a:pt x="1" y="67"/>
                  </a:lnTo>
                  <a:cubicBezTo>
                    <a:pt x="67" y="234"/>
                    <a:pt x="234" y="334"/>
                    <a:pt x="401" y="334"/>
                  </a:cubicBezTo>
                  <a:cubicBezTo>
                    <a:pt x="601" y="334"/>
                    <a:pt x="801" y="201"/>
                    <a:pt x="8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49"/>
            <p:cNvSpPr/>
            <p:nvPr/>
          </p:nvSpPr>
          <p:spPr>
            <a:xfrm>
              <a:off x="3626925" y="1100875"/>
              <a:ext cx="58675" cy="129750"/>
            </a:xfrm>
            <a:custGeom>
              <a:rect b="b" l="l" r="r" t="t"/>
              <a:pathLst>
                <a:path extrusionOk="0" h="5190" w="2347">
                  <a:moveTo>
                    <a:pt x="700" y="1"/>
                  </a:moveTo>
                  <a:cubicBezTo>
                    <a:pt x="671" y="1"/>
                    <a:pt x="644" y="24"/>
                    <a:pt x="668" y="48"/>
                  </a:cubicBezTo>
                  <a:cubicBezTo>
                    <a:pt x="1035" y="1349"/>
                    <a:pt x="1602" y="2550"/>
                    <a:pt x="1969" y="3817"/>
                  </a:cubicBezTo>
                  <a:cubicBezTo>
                    <a:pt x="1735" y="3784"/>
                    <a:pt x="1502" y="3784"/>
                    <a:pt x="1302" y="3784"/>
                  </a:cubicBezTo>
                  <a:cubicBezTo>
                    <a:pt x="1235" y="3817"/>
                    <a:pt x="1602" y="4685"/>
                    <a:pt x="1602" y="4818"/>
                  </a:cubicBezTo>
                  <a:cubicBezTo>
                    <a:pt x="1380" y="4907"/>
                    <a:pt x="1152" y="4950"/>
                    <a:pt x="924" y="4950"/>
                  </a:cubicBezTo>
                  <a:cubicBezTo>
                    <a:pt x="636" y="4950"/>
                    <a:pt x="346" y="4882"/>
                    <a:pt x="67" y="4751"/>
                  </a:cubicBezTo>
                  <a:cubicBezTo>
                    <a:pt x="34" y="4751"/>
                    <a:pt x="1" y="4785"/>
                    <a:pt x="34" y="4785"/>
                  </a:cubicBezTo>
                  <a:cubicBezTo>
                    <a:pt x="278" y="5029"/>
                    <a:pt x="634" y="5189"/>
                    <a:pt x="999" y="5189"/>
                  </a:cubicBezTo>
                  <a:cubicBezTo>
                    <a:pt x="1033" y="5189"/>
                    <a:pt x="1067" y="5188"/>
                    <a:pt x="1101" y="5185"/>
                  </a:cubicBezTo>
                  <a:cubicBezTo>
                    <a:pt x="1268" y="5152"/>
                    <a:pt x="1435" y="5118"/>
                    <a:pt x="1602" y="5085"/>
                  </a:cubicBezTo>
                  <a:lnTo>
                    <a:pt x="1668" y="5052"/>
                  </a:lnTo>
                  <a:lnTo>
                    <a:pt x="1769" y="4985"/>
                  </a:lnTo>
                  <a:cubicBezTo>
                    <a:pt x="1802" y="4985"/>
                    <a:pt x="1835" y="4918"/>
                    <a:pt x="1835" y="4885"/>
                  </a:cubicBezTo>
                  <a:cubicBezTo>
                    <a:pt x="1835" y="4885"/>
                    <a:pt x="1835" y="4852"/>
                    <a:pt x="1835" y="4852"/>
                  </a:cubicBezTo>
                  <a:lnTo>
                    <a:pt x="1835" y="4818"/>
                  </a:lnTo>
                  <a:cubicBezTo>
                    <a:pt x="1769" y="4485"/>
                    <a:pt x="1602" y="4051"/>
                    <a:pt x="1602" y="4051"/>
                  </a:cubicBezTo>
                  <a:cubicBezTo>
                    <a:pt x="1691" y="4051"/>
                    <a:pt x="2002" y="4110"/>
                    <a:pt x="2190" y="4110"/>
                  </a:cubicBezTo>
                  <a:cubicBezTo>
                    <a:pt x="2284" y="4110"/>
                    <a:pt x="2347" y="4095"/>
                    <a:pt x="2336" y="4051"/>
                  </a:cubicBezTo>
                  <a:cubicBezTo>
                    <a:pt x="1935" y="2650"/>
                    <a:pt x="1402" y="1316"/>
                    <a:pt x="734" y="15"/>
                  </a:cubicBezTo>
                  <a:cubicBezTo>
                    <a:pt x="725" y="5"/>
                    <a:pt x="712" y="1"/>
                    <a:pt x="7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49"/>
            <p:cNvSpPr/>
            <p:nvPr/>
          </p:nvSpPr>
          <p:spPr>
            <a:xfrm>
              <a:off x="3626100" y="1220475"/>
              <a:ext cx="35050" cy="25050"/>
            </a:xfrm>
            <a:custGeom>
              <a:rect b="b" l="l" r="r" t="t"/>
              <a:pathLst>
                <a:path extrusionOk="0" h="1002" w="1402">
                  <a:moveTo>
                    <a:pt x="67" y="1"/>
                  </a:moveTo>
                  <a:cubicBezTo>
                    <a:pt x="34" y="134"/>
                    <a:pt x="0" y="268"/>
                    <a:pt x="0" y="401"/>
                  </a:cubicBezTo>
                  <a:cubicBezTo>
                    <a:pt x="0" y="668"/>
                    <a:pt x="67" y="1002"/>
                    <a:pt x="401" y="1002"/>
                  </a:cubicBezTo>
                  <a:cubicBezTo>
                    <a:pt x="567" y="1002"/>
                    <a:pt x="734" y="968"/>
                    <a:pt x="868" y="868"/>
                  </a:cubicBezTo>
                  <a:cubicBezTo>
                    <a:pt x="1101" y="701"/>
                    <a:pt x="1268" y="501"/>
                    <a:pt x="1401" y="234"/>
                  </a:cubicBezTo>
                  <a:lnTo>
                    <a:pt x="1401" y="234"/>
                  </a:lnTo>
                  <a:cubicBezTo>
                    <a:pt x="1304" y="248"/>
                    <a:pt x="1206" y="255"/>
                    <a:pt x="1109" y="255"/>
                  </a:cubicBezTo>
                  <a:cubicBezTo>
                    <a:pt x="742" y="255"/>
                    <a:pt x="384" y="159"/>
                    <a:pt x="6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49"/>
            <p:cNvSpPr/>
            <p:nvPr/>
          </p:nvSpPr>
          <p:spPr>
            <a:xfrm>
              <a:off x="3626100" y="1230175"/>
              <a:ext cx="21700" cy="15350"/>
            </a:xfrm>
            <a:custGeom>
              <a:rect b="b" l="l" r="r" t="t"/>
              <a:pathLst>
                <a:path extrusionOk="0" h="614" w="868">
                  <a:moveTo>
                    <a:pt x="140" y="0"/>
                  </a:moveTo>
                  <a:cubicBezTo>
                    <a:pt x="94" y="0"/>
                    <a:pt x="48" y="4"/>
                    <a:pt x="0" y="13"/>
                  </a:cubicBezTo>
                  <a:cubicBezTo>
                    <a:pt x="0" y="280"/>
                    <a:pt x="67" y="614"/>
                    <a:pt x="401" y="614"/>
                  </a:cubicBezTo>
                  <a:cubicBezTo>
                    <a:pt x="567" y="614"/>
                    <a:pt x="734" y="580"/>
                    <a:pt x="868" y="480"/>
                  </a:cubicBezTo>
                  <a:cubicBezTo>
                    <a:pt x="722" y="190"/>
                    <a:pt x="451" y="0"/>
                    <a:pt x="140" y="0"/>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49"/>
            <p:cNvSpPr/>
            <p:nvPr/>
          </p:nvSpPr>
          <p:spPr>
            <a:xfrm>
              <a:off x="3423625" y="895650"/>
              <a:ext cx="305900" cy="317200"/>
            </a:xfrm>
            <a:custGeom>
              <a:rect b="b" l="l" r="r" t="t"/>
              <a:pathLst>
                <a:path extrusionOk="0" h="12688" w="12236">
                  <a:moveTo>
                    <a:pt x="9485" y="0"/>
                  </a:moveTo>
                  <a:cubicBezTo>
                    <a:pt x="9027" y="0"/>
                    <a:pt x="8559" y="384"/>
                    <a:pt x="8366" y="1019"/>
                  </a:cubicBezTo>
                  <a:cubicBezTo>
                    <a:pt x="8666" y="1219"/>
                    <a:pt x="8900" y="1552"/>
                    <a:pt x="9000" y="1886"/>
                  </a:cubicBezTo>
                  <a:cubicBezTo>
                    <a:pt x="9164" y="2416"/>
                    <a:pt x="8979" y="2735"/>
                    <a:pt x="8755" y="2735"/>
                  </a:cubicBezTo>
                  <a:cubicBezTo>
                    <a:pt x="8570" y="2735"/>
                    <a:pt x="8360" y="2517"/>
                    <a:pt x="8299" y="2019"/>
                  </a:cubicBezTo>
                  <a:cubicBezTo>
                    <a:pt x="8233" y="1686"/>
                    <a:pt x="8266" y="1319"/>
                    <a:pt x="8366" y="1019"/>
                  </a:cubicBezTo>
                  <a:cubicBezTo>
                    <a:pt x="8201" y="904"/>
                    <a:pt x="8011" y="848"/>
                    <a:pt x="7824" y="848"/>
                  </a:cubicBezTo>
                  <a:cubicBezTo>
                    <a:pt x="7518" y="848"/>
                    <a:pt x="7218" y="996"/>
                    <a:pt x="7032" y="1285"/>
                  </a:cubicBezTo>
                  <a:cubicBezTo>
                    <a:pt x="6765" y="1719"/>
                    <a:pt x="6565" y="2186"/>
                    <a:pt x="6531" y="2720"/>
                  </a:cubicBezTo>
                  <a:cubicBezTo>
                    <a:pt x="6531" y="2720"/>
                    <a:pt x="2795" y="2720"/>
                    <a:pt x="2028" y="3754"/>
                  </a:cubicBezTo>
                  <a:cubicBezTo>
                    <a:pt x="1628" y="4254"/>
                    <a:pt x="1428" y="4855"/>
                    <a:pt x="1495" y="5488"/>
                  </a:cubicBezTo>
                  <a:cubicBezTo>
                    <a:pt x="1495" y="5488"/>
                    <a:pt x="327" y="6089"/>
                    <a:pt x="160" y="7190"/>
                  </a:cubicBezTo>
                  <a:cubicBezTo>
                    <a:pt x="1" y="8243"/>
                    <a:pt x="1735" y="12688"/>
                    <a:pt x="3171" y="12688"/>
                  </a:cubicBezTo>
                  <a:cubicBezTo>
                    <a:pt x="3236" y="12688"/>
                    <a:pt x="3299" y="12679"/>
                    <a:pt x="3363" y="12660"/>
                  </a:cubicBezTo>
                  <a:cubicBezTo>
                    <a:pt x="4297" y="12393"/>
                    <a:pt x="3663" y="8657"/>
                    <a:pt x="3663" y="8657"/>
                  </a:cubicBezTo>
                  <a:cubicBezTo>
                    <a:pt x="4697" y="8424"/>
                    <a:pt x="5464" y="7557"/>
                    <a:pt x="5564" y="6489"/>
                  </a:cubicBezTo>
                  <a:cubicBezTo>
                    <a:pt x="5564" y="6489"/>
                    <a:pt x="6697" y="6913"/>
                    <a:pt x="7990" y="6913"/>
                  </a:cubicBezTo>
                  <a:cubicBezTo>
                    <a:pt x="8993" y="6913"/>
                    <a:pt x="10092" y="6658"/>
                    <a:pt x="10835" y="5755"/>
                  </a:cubicBezTo>
                  <a:cubicBezTo>
                    <a:pt x="12236" y="4021"/>
                    <a:pt x="10701" y="451"/>
                    <a:pt x="9767" y="51"/>
                  </a:cubicBezTo>
                  <a:cubicBezTo>
                    <a:pt x="9675" y="17"/>
                    <a:pt x="9580" y="0"/>
                    <a:pt x="948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49"/>
            <p:cNvSpPr/>
            <p:nvPr/>
          </p:nvSpPr>
          <p:spPr>
            <a:xfrm>
              <a:off x="3437625" y="1166500"/>
              <a:ext cx="95100" cy="92600"/>
            </a:xfrm>
            <a:custGeom>
              <a:rect b="b" l="l" r="r" t="t"/>
              <a:pathLst>
                <a:path extrusionOk="0" h="3704" w="3804">
                  <a:moveTo>
                    <a:pt x="1206" y="1"/>
                  </a:moveTo>
                  <a:cubicBezTo>
                    <a:pt x="1059" y="1"/>
                    <a:pt x="922" y="38"/>
                    <a:pt x="801" y="125"/>
                  </a:cubicBezTo>
                  <a:cubicBezTo>
                    <a:pt x="1" y="725"/>
                    <a:pt x="1402" y="3394"/>
                    <a:pt x="2469" y="3661"/>
                  </a:cubicBezTo>
                  <a:cubicBezTo>
                    <a:pt x="2567" y="3690"/>
                    <a:pt x="2668" y="3704"/>
                    <a:pt x="2768" y="3704"/>
                  </a:cubicBezTo>
                  <a:cubicBezTo>
                    <a:pt x="3241" y="3704"/>
                    <a:pt x="3693" y="3390"/>
                    <a:pt x="3803" y="2894"/>
                  </a:cubicBezTo>
                  <a:lnTo>
                    <a:pt x="3236" y="1293"/>
                  </a:lnTo>
                  <a:cubicBezTo>
                    <a:pt x="3236" y="1293"/>
                    <a:pt x="2066" y="1"/>
                    <a:pt x="1206"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49"/>
            <p:cNvSpPr/>
            <p:nvPr/>
          </p:nvSpPr>
          <p:spPr>
            <a:xfrm>
              <a:off x="3468475" y="1188775"/>
              <a:ext cx="50675" cy="54575"/>
            </a:xfrm>
            <a:custGeom>
              <a:rect b="b" l="l" r="r" t="t"/>
              <a:pathLst>
                <a:path extrusionOk="0" h="2183" w="2027">
                  <a:moveTo>
                    <a:pt x="43" y="1"/>
                  </a:moveTo>
                  <a:cubicBezTo>
                    <a:pt x="29" y="1"/>
                    <a:pt x="15" y="1"/>
                    <a:pt x="1" y="1"/>
                  </a:cubicBezTo>
                  <a:lnTo>
                    <a:pt x="1" y="35"/>
                  </a:lnTo>
                  <a:cubicBezTo>
                    <a:pt x="768" y="201"/>
                    <a:pt x="1235" y="869"/>
                    <a:pt x="1602" y="1502"/>
                  </a:cubicBezTo>
                  <a:cubicBezTo>
                    <a:pt x="1482" y="1348"/>
                    <a:pt x="1308" y="1273"/>
                    <a:pt x="1137" y="1273"/>
                  </a:cubicBezTo>
                  <a:cubicBezTo>
                    <a:pt x="975" y="1273"/>
                    <a:pt x="815" y="1339"/>
                    <a:pt x="701" y="1469"/>
                  </a:cubicBezTo>
                  <a:cubicBezTo>
                    <a:pt x="701" y="1469"/>
                    <a:pt x="701" y="1502"/>
                    <a:pt x="735" y="1502"/>
                  </a:cubicBezTo>
                  <a:cubicBezTo>
                    <a:pt x="817" y="1455"/>
                    <a:pt x="908" y="1433"/>
                    <a:pt x="1000" y="1433"/>
                  </a:cubicBezTo>
                  <a:cubicBezTo>
                    <a:pt x="1168" y="1433"/>
                    <a:pt x="1339" y="1506"/>
                    <a:pt x="1468" y="1636"/>
                  </a:cubicBezTo>
                  <a:cubicBezTo>
                    <a:pt x="1635" y="1769"/>
                    <a:pt x="1769" y="1969"/>
                    <a:pt x="1869" y="2169"/>
                  </a:cubicBezTo>
                  <a:cubicBezTo>
                    <a:pt x="1887" y="2178"/>
                    <a:pt x="1907" y="2183"/>
                    <a:pt x="1926" y="2183"/>
                  </a:cubicBezTo>
                  <a:cubicBezTo>
                    <a:pt x="1980" y="2183"/>
                    <a:pt x="2027" y="2152"/>
                    <a:pt x="2002" y="2103"/>
                  </a:cubicBezTo>
                  <a:cubicBezTo>
                    <a:pt x="1903" y="1181"/>
                    <a:pt x="1058" y="1"/>
                    <a:pt x="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49"/>
            <p:cNvSpPr/>
            <p:nvPr/>
          </p:nvSpPr>
          <p:spPr>
            <a:xfrm>
              <a:off x="3502675" y="1365575"/>
              <a:ext cx="215175" cy="197975"/>
            </a:xfrm>
            <a:custGeom>
              <a:rect b="b" l="l" r="r" t="t"/>
              <a:pathLst>
                <a:path extrusionOk="0" h="7919" w="8607">
                  <a:moveTo>
                    <a:pt x="1101" y="1"/>
                  </a:moveTo>
                  <a:lnTo>
                    <a:pt x="0" y="1569"/>
                  </a:lnTo>
                  <a:cubicBezTo>
                    <a:pt x="0" y="1569"/>
                    <a:pt x="4890" y="7919"/>
                    <a:pt x="5128" y="7919"/>
                  </a:cubicBezTo>
                  <a:cubicBezTo>
                    <a:pt x="5134" y="7919"/>
                    <a:pt x="5137" y="7915"/>
                    <a:pt x="5137" y="7907"/>
                  </a:cubicBezTo>
                  <a:lnTo>
                    <a:pt x="6238" y="4671"/>
                  </a:lnTo>
                  <a:lnTo>
                    <a:pt x="8607" y="6572"/>
                  </a:lnTo>
                  <a:lnTo>
                    <a:pt x="7806" y="1235"/>
                  </a:lnTo>
                  <a:lnTo>
                    <a:pt x="7039" y="268"/>
                  </a:lnTo>
                  <a:lnTo>
                    <a:pt x="6005" y="3970"/>
                  </a:lnTo>
                  <a:lnTo>
                    <a:pt x="1101" y="1"/>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49"/>
            <p:cNvSpPr/>
            <p:nvPr/>
          </p:nvSpPr>
          <p:spPr>
            <a:xfrm>
              <a:off x="3507925" y="1396650"/>
              <a:ext cx="213300" cy="174100"/>
            </a:xfrm>
            <a:custGeom>
              <a:rect b="b" l="l" r="r" t="t"/>
              <a:pathLst>
                <a:path extrusionOk="0" h="6964" w="8532">
                  <a:moveTo>
                    <a:pt x="7629" y="1"/>
                  </a:moveTo>
                  <a:cubicBezTo>
                    <a:pt x="7613" y="1"/>
                    <a:pt x="7596" y="9"/>
                    <a:pt x="7596" y="26"/>
                  </a:cubicBezTo>
                  <a:cubicBezTo>
                    <a:pt x="7529" y="893"/>
                    <a:pt x="8130" y="4262"/>
                    <a:pt x="8230" y="5062"/>
                  </a:cubicBezTo>
                  <a:cubicBezTo>
                    <a:pt x="8131" y="4963"/>
                    <a:pt x="6105" y="3427"/>
                    <a:pt x="6030" y="3427"/>
                  </a:cubicBezTo>
                  <a:cubicBezTo>
                    <a:pt x="6029" y="3427"/>
                    <a:pt x="6029" y="3428"/>
                    <a:pt x="6028" y="3428"/>
                  </a:cubicBezTo>
                  <a:cubicBezTo>
                    <a:pt x="5761" y="3962"/>
                    <a:pt x="4961" y="6297"/>
                    <a:pt x="4894" y="6530"/>
                  </a:cubicBezTo>
                  <a:cubicBezTo>
                    <a:pt x="4060" y="5463"/>
                    <a:pt x="991" y="1627"/>
                    <a:pt x="57" y="659"/>
                  </a:cubicBezTo>
                  <a:cubicBezTo>
                    <a:pt x="57" y="650"/>
                    <a:pt x="52" y="645"/>
                    <a:pt x="44" y="645"/>
                  </a:cubicBezTo>
                  <a:cubicBezTo>
                    <a:pt x="27" y="645"/>
                    <a:pt x="0" y="669"/>
                    <a:pt x="24" y="693"/>
                  </a:cubicBezTo>
                  <a:cubicBezTo>
                    <a:pt x="755" y="1823"/>
                    <a:pt x="4834" y="6964"/>
                    <a:pt x="4894" y="6964"/>
                  </a:cubicBezTo>
                  <a:cubicBezTo>
                    <a:pt x="4894" y="6964"/>
                    <a:pt x="4894" y="6964"/>
                    <a:pt x="4894" y="6964"/>
                  </a:cubicBezTo>
                  <a:cubicBezTo>
                    <a:pt x="5361" y="5830"/>
                    <a:pt x="5761" y="4696"/>
                    <a:pt x="6062" y="3528"/>
                  </a:cubicBezTo>
                  <a:cubicBezTo>
                    <a:pt x="6415" y="3882"/>
                    <a:pt x="8414" y="5570"/>
                    <a:pt x="8525" y="5570"/>
                  </a:cubicBezTo>
                  <a:cubicBezTo>
                    <a:pt x="8530" y="5570"/>
                    <a:pt x="8531" y="5568"/>
                    <a:pt x="8530" y="5563"/>
                  </a:cubicBezTo>
                  <a:cubicBezTo>
                    <a:pt x="8463" y="4595"/>
                    <a:pt x="8330" y="3628"/>
                    <a:pt x="8163" y="2661"/>
                  </a:cubicBezTo>
                  <a:cubicBezTo>
                    <a:pt x="7996" y="1793"/>
                    <a:pt x="7863" y="893"/>
                    <a:pt x="7663" y="26"/>
                  </a:cubicBezTo>
                  <a:cubicBezTo>
                    <a:pt x="7663" y="9"/>
                    <a:pt x="7646" y="1"/>
                    <a:pt x="762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49"/>
            <p:cNvSpPr/>
            <p:nvPr/>
          </p:nvSpPr>
          <p:spPr>
            <a:xfrm>
              <a:off x="4377475" y="622550"/>
              <a:ext cx="481200" cy="372050"/>
            </a:xfrm>
            <a:custGeom>
              <a:rect b="b" l="l" r="r" t="t"/>
              <a:pathLst>
                <a:path extrusionOk="0" h="14882" w="19248">
                  <a:moveTo>
                    <a:pt x="0" y="1602"/>
                  </a:moveTo>
                  <a:lnTo>
                    <a:pt x="0" y="1602"/>
                  </a:lnTo>
                  <a:cubicBezTo>
                    <a:pt x="17" y="1631"/>
                    <a:pt x="34" y="1659"/>
                    <a:pt x="52" y="1686"/>
                  </a:cubicBezTo>
                  <a:lnTo>
                    <a:pt x="52" y="1686"/>
                  </a:lnTo>
                  <a:lnTo>
                    <a:pt x="0" y="1602"/>
                  </a:lnTo>
                  <a:close/>
                  <a:moveTo>
                    <a:pt x="11909" y="1"/>
                  </a:moveTo>
                  <a:cubicBezTo>
                    <a:pt x="7931" y="1901"/>
                    <a:pt x="4897" y="2858"/>
                    <a:pt x="2834" y="2858"/>
                  </a:cubicBezTo>
                  <a:cubicBezTo>
                    <a:pt x="2181" y="2858"/>
                    <a:pt x="1625" y="2762"/>
                    <a:pt x="1168" y="2569"/>
                  </a:cubicBezTo>
                  <a:cubicBezTo>
                    <a:pt x="934" y="2469"/>
                    <a:pt x="701" y="2336"/>
                    <a:pt x="467" y="2169"/>
                  </a:cubicBezTo>
                  <a:cubicBezTo>
                    <a:pt x="321" y="2023"/>
                    <a:pt x="175" y="1877"/>
                    <a:pt x="52" y="1686"/>
                  </a:cubicBezTo>
                  <a:lnTo>
                    <a:pt x="52" y="1686"/>
                  </a:lnTo>
                  <a:lnTo>
                    <a:pt x="7339" y="13644"/>
                  </a:lnTo>
                  <a:cubicBezTo>
                    <a:pt x="7472" y="13844"/>
                    <a:pt x="7639" y="14044"/>
                    <a:pt x="7839" y="14211"/>
                  </a:cubicBezTo>
                  <a:cubicBezTo>
                    <a:pt x="8039" y="14378"/>
                    <a:pt x="8273" y="14511"/>
                    <a:pt x="8506" y="14611"/>
                  </a:cubicBezTo>
                  <a:cubicBezTo>
                    <a:pt x="8960" y="14791"/>
                    <a:pt x="9506" y="14881"/>
                    <a:pt x="10143" y="14881"/>
                  </a:cubicBezTo>
                  <a:cubicBezTo>
                    <a:pt x="12220" y="14881"/>
                    <a:pt x="15265" y="13924"/>
                    <a:pt x="19247" y="12009"/>
                  </a:cubicBezTo>
                  <a:lnTo>
                    <a:pt x="11909" y="1"/>
                  </a:ln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49"/>
            <p:cNvSpPr/>
            <p:nvPr/>
          </p:nvSpPr>
          <p:spPr>
            <a:xfrm>
              <a:off x="4377475" y="622550"/>
              <a:ext cx="481200" cy="372050"/>
            </a:xfrm>
            <a:custGeom>
              <a:rect b="b" l="l" r="r" t="t"/>
              <a:pathLst>
                <a:path extrusionOk="0" h="14882" w="19248">
                  <a:moveTo>
                    <a:pt x="0" y="1602"/>
                  </a:moveTo>
                  <a:lnTo>
                    <a:pt x="0" y="1602"/>
                  </a:lnTo>
                  <a:cubicBezTo>
                    <a:pt x="17" y="1631"/>
                    <a:pt x="34" y="1659"/>
                    <a:pt x="52" y="1686"/>
                  </a:cubicBezTo>
                  <a:lnTo>
                    <a:pt x="52" y="1686"/>
                  </a:lnTo>
                  <a:lnTo>
                    <a:pt x="0" y="1602"/>
                  </a:lnTo>
                  <a:close/>
                  <a:moveTo>
                    <a:pt x="11909" y="1"/>
                  </a:moveTo>
                  <a:cubicBezTo>
                    <a:pt x="7931" y="1901"/>
                    <a:pt x="4897" y="2858"/>
                    <a:pt x="2834" y="2858"/>
                  </a:cubicBezTo>
                  <a:cubicBezTo>
                    <a:pt x="2181" y="2858"/>
                    <a:pt x="1625" y="2762"/>
                    <a:pt x="1168" y="2569"/>
                  </a:cubicBezTo>
                  <a:cubicBezTo>
                    <a:pt x="934" y="2469"/>
                    <a:pt x="701" y="2336"/>
                    <a:pt x="467" y="2169"/>
                  </a:cubicBezTo>
                  <a:cubicBezTo>
                    <a:pt x="321" y="2023"/>
                    <a:pt x="175" y="1877"/>
                    <a:pt x="52" y="1686"/>
                  </a:cubicBezTo>
                  <a:lnTo>
                    <a:pt x="52" y="1686"/>
                  </a:lnTo>
                  <a:lnTo>
                    <a:pt x="7339" y="13644"/>
                  </a:lnTo>
                  <a:cubicBezTo>
                    <a:pt x="7472" y="13844"/>
                    <a:pt x="7639" y="14044"/>
                    <a:pt x="7839" y="14211"/>
                  </a:cubicBezTo>
                  <a:cubicBezTo>
                    <a:pt x="8039" y="14378"/>
                    <a:pt x="8273" y="14511"/>
                    <a:pt x="8506" y="14611"/>
                  </a:cubicBezTo>
                  <a:cubicBezTo>
                    <a:pt x="8960" y="14791"/>
                    <a:pt x="9506" y="14881"/>
                    <a:pt x="10143" y="14881"/>
                  </a:cubicBezTo>
                  <a:cubicBezTo>
                    <a:pt x="12220" y="14881"/>
                    <a:pt x="15265" y="13924"/>
                    <a:pt x="19247" y="12009"/>
                  </a:cubicBezTo>
                  <a:lnTo>
                    <a:pt x="1190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49"/>
            <p:cNvSpPr/>
            <p:nvPr/>
          </p:nvSpPr>
          <p:spPr>
            <a:xfrm>
              <a:off x="4357450" y="616725"/>
              <a:ext cx="204325" cy="346925"/>
            </a:xfrm>
            <a:custGeom>
              <a:rect b="b" l="l" r="r" t="t"/>
              <a:pathLst>
                <a:path extrusionOk="0" h="13877" w="8173">
                  <a:moveTo>
                    <a:pt x="0" y="0"/>
                  </a:moveTo>
                  <a:cubicBezTo>
                    <a:pt x="167" y="300"/>
                    <a:pt x="334" y="601"/>
                    <a:pt x="434" y="934"/>
                  </a:cubicBezTo>
                  <a:cubicBezTo>
                    <a:pt x="534" y="1268"/>
                    <a:pt x="634" y="1568"/>
                    <a:pt x="801" y="1835"/>
                  </a:cubicBezTo>
                  <a:lnTo>
                    <a:pt x="8173" y="13877"/>
                  </a:lnTo>
                  <a:cubicBezTo>
                    <a:pt x="8006" y="13577"/>
                    <a:pt x="7873" y="13276"/>
                    <a:pt x="7773" y="12976"/>
                  </a:cubicBezTo>
                  <a:cubicBezTo>
                    <a:pt x="7673" y="12643"/>
                    <a:pt x="7539" y="12309"/>
                    <a:pt x="7372" y="12009"/>
                  </a:cubicBezTo>
                  <a:lnTo>
                    <a:pt x="0" y="0"/>
                  </a:ln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7" name="Google Shape;1587;p49"/>
            <p:cNvSpPr/>
            <p:nvPr/>
          </p:nvSpPr>
          <p:spPr>
            <a:xfrm>
              <a:off x="4357450" y="616725"/>
              <a:ext cx="204325" cy="346925"/>
            </a:xfrm>
            <a:custGeom>
              <a:rect b="b" l="l" r="r" t="t"/>
              <a:pathLst>
                <a:path extrusionOk="0" h="13877" w="8173">
                  <a:moveTo>
                    <a:pt x="0" y="0"/>
                  </a:moveTo>
                  <a:cubicBezTo>
                    <a:pt x="167" y="300"/>
                    <a:pt x="334" y="601"/>
                    <a:pt x="434" y="934"/>
                  </a:cubicBezTo>
                  <a:cubicBezTo>
                    <a:pt x="534" y="1268"/>
                    <a:pt x="634" y="1568"/>
                    <a:pt x="801" y="1835"/>
                  </a:cubicBezTo>
                  <a:lnTo>
                    <a:pt x="8173" y="13877"/>
                  </a:lnTo>
                  <a:cubicBezTo>
                    <a:pt x="8006" y="13577"/>
                    <a:pt x="7873" y="13276"/>
                    <a:pt x="7773" y="12976"/>
                  </a:cubicBezTo>
                  <a:cubicBezTo>
                    <a:pt x="7673" y="12643"/>
                    <a:pt x="7539" y="12309"/>
                    <a:pt x="7372" y="12009"/>
                  </a:cubicBezTo>
                  <a:lnTo>
                    <a:pt x="0"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49"/>
            <p:cNvSpPr/>
            <p:nvPr/>
          </p:nvSpPr>
          <p:spPr>
            <a:xfrm>
              <a:off x="4053075" y="584075"/>
              <a:ext cx="488700" cy="381250"/>
            </a:xfrm>
            <a:custGeom>
              <a:rect b="b" l="l" r="r" t="t"/>
              <a:pathLst>
                <a:path extrusionOk="0" h="15250" w="19548">
                  <a:moveTo>
                    <a:pt x="9375" y="1"/>
                  </a:moveTo>
                  <a:cubicBezTo>
                    <a:pt x="7259" y="1"/>
                    <a:pt x="4160" y="1071"/>
                    <a:pt x="0" y="3241"/>
                  </a:cubicBezTo>
                  <a:lnTo>
                    <a:pt x="7339" y="15249"/>
                  </a:lnTo>
                  <a:cubicBezTo>
                    <a:pt x="11496" y="13106"/>
                    <a:pt x="14594" y="12043"/>
                    <a:pt x="16710" y="12043"/>
                  </a:cubicBezTo>
                  <a:cubicBezTo>
                    <a:pt x="17327" y="12043"/>
                    <a:pt x="17861" y="12133"/>
                    <a:pt x="18313" y="12314"/>
                  </a:cubicBezTo>
                  <a:cubicBezTo>
                    <a:pt x="18547" y="12414"/>
                    <a:pt x="18780" y="12548"/>
                    <a:pt x="19014" y="12714"/>
                  </a:cubicBezTo>
                  <a:cubicBezTo>
                    <a:pt x="19214" y="12881"/>
                    <a:pt x="19381" y="13081"/>
                    <a:pt x="19547" y="13315"/>
                  </a:cubicBezTo>
                  <a:lnTo>
                    <a:pt x="12209" y="1306"/>
                  </a:lnTo>
                  <a:cubicBezTo>
                    <a:pt x="12042" y="1039"/>
                    <a:pt x="11875" y="839"/>
                    <a:pt x="11642" y="672"/>
                  </a:cubicBezTo>
                  <a:cubicBezTo>
                    <a:pt x="11442" y="506"/>
                    <a:pt x="11208" y="372"/>
                    <a:pt x="10975" y="272"/>
                  </a:cubicBezTo>
                  <a:cubicBezTo>
                    <a:pt x="10523" y="92"/>
                    <a:pt x="9991" y="1"/>
                    <a:pt x="937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49"/>
            <p:cNvSpPr/>
            <p:nvPr/>
          </p:nvSpPr>
          <p:spPr>
            <a:xfrm>
              <a:off x="3750350" y="733325"/>
              <a:ext cx="379450" cy="339875"/>
            </a:xfrm>
            <a:custGeom>
              <a:rect b="b" l="l" r="r" t="t"/>
              <a:pathLst>
                <a:path extrusionOk="0" h="13595" w="15178">
                  <a:moveTo>
                    <a:pt x="8006" y="0"/>
                  </a:moveTo>
                  <a:cubicBezTo>
                    <a:pt x="4576" y="0"/>
                    <a:pt x="1640" y="2586"/>
                    <a:pt x="1235" y="6044"/>
                  </a:cubicBezTo>
                  <a:cubicBezTo>
                    <a:pt x="1135" y="7178"/>
                    <a:pt x="1301" y="8312"/>
                    <a:pt x="1735" y="9346"/>
                  </a:cubicBezTo>
                  <a:lnTo>
                    <a:pt x="0" y="12315"/>
                  </a:lnTo>
                  <a:lnTo>
                    <a:pt x="3436" y="11781"/>
                  </a:lnTo>
                  <a:cubicBezTo>
                    <a:pt x="4793" y="13029"/>
                    <a:pt x="6423" y="13594"/>
                    <a:pt x="8021" y="13594"/>
                  </a:cubicBezTo>
                  <a:cubicBezTo>
                    <a:pt x="11296" y="13594"/>
                    <a:pt x="14441" y="11221"/>
                    <a:pt x="14844" y="7478"/>
                  </a:cubicBezTo>
                  <a:cubicBezTo>
                    <a:pt x="15178" y="3742"/>
                    <a:pt x="12476" y="440"/>
                    <a:pt x="8740" y="40"/>
                  </a:cubicBezTo>
                  <a:cubicBezTo>
                    <a:pt x="8494" y="13"/>
                    <a:pt x="8249" y="0"/>
                    <a:pt x="800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49"/>
            <p:cNvSpPr/>
            <p:nvPr/>
          </p:nvSpPr>
          <p:spPr>
            <a:xfrm>
              <a:off x="3744500" y="729525"/>
              <a:ext cx="387850" cy="344200"/>
            </a:xfrm>
            <a:custGeom>
              <a:rect b="b" l="l" r="r" t="t"/>
              <a:pathLst>
                <a:path extrusionOk="0" h="13768" w="15514">
                  <a:moveTo>
                    <a:pt x="15078" y="7630"/>
                  </a:moveTo>
                  <a:cubicBezTo>
                    <a:pt x="14932" y="8714"/>
                    <a:pt x="14554" y="9746"/>
                    <a:pt x="13967" y="10660"/>
                  </a:cubicBezTo>
                  <a:lnTo>
                    <a:pt x="13967" y="10660"/>
                  </a:lnTo>
                  <a:cubicBezTo>
                    <a:pt x="14570" y="9748"/>
                    <a:pt x="14963" y="8702"/>
                    <a:pt x="15078" y="7630"/>
                  </a:cubicBezTo>
                  <a:close/>
                  <a:moveTo>
                    <a:pt x="13967" y="10660"/>
                  </a:moveTo>
                  <a:cubicBezTo>
                    <a:pt x="13875" y="10798"/>
                    <a:pt x="13779" y="10934"/>
                    <a:pt x="13677" y="11066"/>
                  </a:cubicBezTo>
                  <a:cubicBezTo>
                    <a:pt x="13673" y="11072"/>
                    <a:pt x="13669" y="11079"/>
                    <a:pt x="13665" y="11085"/>
                  </a:cubicBezTo>
                  <a:lnTo>
                    <a:pt x="13665" y="11085"/>
                  </a:lnTo>
                  <a:cubicBezTo>
                    <a:pt x="13681" y="11067"/>
                    <a:pt x="13696" y="11050"/>
                    <a:pt x="13711" y="11033"/>
                  </a:cubicBezTo>
                  <a:cubicBezTo>
                    <a:pt x="13800" y="10911"/>
                    <a:pt x="13886" y="10786"/>
                    <a:pt x="13967" y="10660"/>
                  </a:cubicBezTo>
                  <a:close/>
                  <a:moveTo>
                    <a:pt x="8206" y="1"/>
                  </a:moveTo>
                  <a:cubicBezTo>
                    <a:pt x="7910" y="1"/>
                    <a:pt x="7609" y="19"/>
                    <a:pt x="7306" y="58"/>
                  </a:cubicBezTo>
                  <a:cubicBezTo>
                    <a:pt x="5205" y="325"/>
                    <a:pt x="3337" y="1593"/>
                    <a:pt x="2269" y="3427"/>
                  </a:cubicBezTo>
                  <a:cubicBezTo>
                    <a:pt x="1183" y="5271"/>
                    <a:pt x="1039" y="7471"/>
                    <a:pt x="1804" y="9452"/>
                  </a:cubicBezTo>
                  <a:lnTo>
                    <a:pt x="1804" y="9452"/>
                  </a:lnTo>
                  <a:lnTo>
                    <a:pt x="134" y="12367"/>
                  </a:lnTo>
                  <a:lnTo>
                    <a:pt x="1" y="12567"/>
                  </a:lnTo>
                  <a:lnTo>
                    <a:pt x="268" y="12534"/>
                  </a:lnTo>
                  <a:lnTo>
                    <a:pt x="3614" y="12009"/>
                  </a:lnTo>
                  <a:lnTo>
                    <a:pt x="3614" y="12009"/>
                  </a:lnTo>
                  <a:cubicBezTo>
                    <a:pt x="4546" y="12838"/>
                    <a:pt x="5710" y="13435"/>
                    <a:pt x="6973" y="13668"/>
                  </a:cubicBezTo>
                  <a:cubicBezTo>
                    <a:pt x="7273" y="13701"/>
                    <a:pt x="7606" y="13735"/>
                    <a:pt x="7907" y="13768"/>
                  </a:cubicBezTo>
                  <a:lnTo>
                    <a:pt x="8874" y="13768"/>
                  </a:lnTo>
                  <a:cubicBezTo>
                    <a:pt x="9508" y="13701"/>
                    <a:pt x="10108" y="13534"/>
                    <a:pt x="10709" y="13301"/>
                  </a:cubicBezTo>
                  <a:cubicBezTo>
                    <a:pt x="11276" y="13101"/>
                    <a:pt x="11843" y="12767"/>
                    <a:pt x="12343" y="12400"/>
                  </a:cubicBezTo>
                  <a:cubicBezTo>
                    <a:pt x="12610" y="12200"/>
                    <a:pt x="12843" y="12000"/>
                    <a:pt x="13077" y="11800"/>
                  </a:cubicBezTo>
                  <a:cubicBezTo>
                    <a:pt x="13272" y="11572"/>
                    <a:pt x="13500" y="11344"/>
                    <a:pt x="13665" y="11085"/>
                  </a:cubicBezTo>
                  <a:lnTo>
                    <a:pt x="13665" y="11085"/>
                  </a:lnTo>
                  <a:cubicBezTo>
                    <a:pt x="13476" y="11301"/>
                    <a:pt x="13262" y="11517"/>
                    <a:pt x="13077" y="11733"/>
                  </a:cubicBezTo>
                  <a:cubicBezTo>
                    <a:pt x="12843" y="11933"/>
                    <a:pt x="12610" y="12133"/>
                    <a:pt x="12343" y="12334"/>
                  </a:cubicBezTo>
                  <a:cubicBezTo>
                    <a:pt x="11843" y="12700"/>
                    <a:pt x="11276" y="13001"/>
                    <a:pt x="10675" y="13201"/>
                  </a:cubicBezTo>
                  <a:cubicBezTo>
                    <a:pt x="10108" y="13434"/>
                    <a:pt x="9474" y="13568"/>
                    <a:pt x="8874" y="13634"/>
                  </a:cubicBezTo>
                  <a:cubicBezTo>
                    <a:pt x="8707" y="13651"/>
                    <a:pt x="8549" y="13660"/>
                    <a:pt x="8394" y="13660"/>
                  </a:cubicBezTo>
                  <a:cubicBezTo>
                    <a:pt x="8240" y="13660"/>
                    <a:pt x="8090" y="13651"/>
                    <a:pt x="7940" y="13634"/>
                  </a:cubicBezTo>
                  <a:cubicBezTo>
                    <a:pt x="7606" y="13634"/>
                    <a:pt x="7306" y="13568"/>
                    <a:pt x="7006" y="13534"/>
                  </a:cubicBezTo>
                  <a:cubicBezTo>
                    <a:pt x="5772" y="13268"/>
                    <a:pt x="4638" y="12700"/>
                    <a:pt x="3737" y="11867"/>
                  </a:cubicBezTo>
                  <a:lnTo>
                    <a:pt x="3704" y="11833"/>
                  </a:lnTo>
                  <a:lnTo>
                    <a:pt x="3637" y="11833"/>
                  </a:lnTo>
                  <a:lnTo>
                    <a:pt x="484" y="12266"/>
                  </a:lnTo>
                  <a:lnTo>
                    <a:pt x="484" y="12266"/>
                  </a:lnTo>
                  <a:lnTo>
                    <a:pt x="2069" y="9532"/>
                  </a:lnTo>
                  <a:lnTo>
                    <a:pt x="2102" y="9498"/>
                  </a:lnTo>
                  <a:lnTo>
                    <a:pt x="2069" y="9431"/>
                  </a:lnTo>
                  <a:cubicBezTo>
                    <a:pt x="1702" y="8497"/>
                    <a:pt x="1535" y="7463"/>
                    <a:pt x="1602" y="6463"/>
                  </a:cubicBezTo>
                  <a:cubicBezTo>
                    <a:pt x="1669" y="5429"/>
                    <a:pt x="1969" y="4461"/>
                    <a:pt x="2469" y="3561"/>
                  </a:cubicBezTo>
                  <a:cubicBezTo>
                    <a:pt x="2970" y="2693"/>
                    <a:pt x="3670" y="1926"/>
                    <a:pt x="4504" y="1326"/>
                  </a:cubicBezTo>
                  <a:cubicBezTo>
                    <a:pt x="5338" y="759"/>
                    <a:pt x="6305" y="358"/>
                    <a:pt x="7340" y="225"/>
                  </a:cubicBezTo>
                  <a:cubicBezTo>
                    <a:pt x="7690" y="171"/>
                    <a:pt x="8036" y="146"/>
                    <a:pt x="8378" y="146"/>
                  </a:cubicBezTo>
                  <a:cubicBezTo>
                    <a:pt x="12296" y="146"/>
                    <a:pt x="15508" y="3549"/>
                    <a:pt x="15078" y="7630"/>
                  </a:cubicBezTo>
                  <a:cubicBezTo>
                    <a:pt x="15513" y="3497"/>
                    <a:pt x="12243" y="1"/>
                    <a:pt x="820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49"/>
            <p:cNvSpPr/>
            <p:nvPr/>
          </p:nvSpPr>
          <p:spPr>
            <a:xfrm>
              <a:off x="3858750" y="806025"/>
              <a:ext cx="184325" cy="193500"/>
            </a:xfrm>
            <a:custGeom>
              <a:rect b="b" l="l" r="r" t="t"/>
              <a:pathLst>
                <a:path extrusionOk="0" h="7740" w="7373">
                  <a:moveTo>
                    <a:pt x="6205" y="0"/>
                  </a:moveTo>
                  <a:lnTo>
                    <a:pt x="2669" y="5538"/>
                  </a:lnTo>
                  <a:lnTo>
                    <a:pt x="968" y="3836"/>
                  </a:lnTo>
                  <a:lnTo>
                    <a:pt x="1" y="4770"/>
                  </a:lnTo>
                  <a:lnTo>
                    <a:pt x="2903" y="7739"/>
                  </a:lnTo>
                  <a:lnTo>
                    <a:pt x="7373" y="734"/>
                  </a:lnTo>
                  <a:lnTo>
                    <a:pt x="6205" y="0"/>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50"/>
          <p:cNvSpPr txBox="1"/>
          <p:nvPr>
            <p:ph type="title"/>
          </p:nvPr>
        </p:nvSpPr>
        <p:spPr>
          <a:xfrm>
            <a:off x="2614200" y="3106625"/>
            <a:ext cx="13059600" cy="27750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4,498,300</a:t>
            </a:r>
            <a:endParaRPr/>
          </a:p>
        </p:txBody>
      </p:sp>
      <p:sp>
        <p:nvSpPr>
          <p:cNvPr id="1597" name="Google Shape;1597;p50"/>
          <p:cNvSpPr txBox="1"/>
          <p:nvPr>
            <p:ph idx="1" type="subTitle"/>
          </p:nvPr>
        </p:nvSpPr>
        <p:spPr>
          <a:xfrm>
            <a:off x="4808100" y="6034375"/>
            <a:ext cx="8671800" cy="1127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Big numbers catch your audience’s attention</a:t>
            </a:r>
            <a:endParaRPr/>
          </a:p>
          <a:p>
            <a:pPr indent="0" lvl="0" marL="0" rtl="0" algn="ctr">
              <a:spcBef>
                <a:spcPts val="0"/>
              </a:spcBef>
              <a:spcAft>
                <a:spcPts val="0"/>
              </a:spcAft>
              <a:buNone/>
            </a:pPr>
            <a:r>
              <a:t/>
            </a:r>
            <a:endParaRPr/>
          </a:p>
        </p:txBody>
      </p:sp>
      <p:grpSp>
        <p:nvGrpSpPr>
          <p:cNvPr id="1598" name="Google Shape;1598;p50"/>
          <p:cNvGrpSpPr/>
          <p:nvPr/>
        </p:nvGrpSpPr>
        <p:grpSpPr>
          <a:xfrm>
            <a:off x="501457" y="6879458"/>
            <a:ext cx="2661422" cy="3407545"/>
            <a:chOff x="4457000" y="3079471"/>
            <a:chExt cx="785266" cy="1126536"/>
          </a:xfrm>
        </p:grpSpPr>
        <p:sp>
          <p:nvSpPr>
            <p:cNvPr id="1599" name="Google Shape;1599;p50"/>
            <p:cNvSpPr/>
            <p:nvPr/>
          </p:nvSpPr>
          <p:spPr>
            <a:xfrm>
              <a:off x="4862732" y="3271680"/>
              <a:ext cx="237483" cy="545392"/>
            </a:xfrm>
            <a:custGeom>
              <a:rect b="b" l="l" r="r" t="t"/>
              <a:pathLst>
                <a:path extrusionOk="0" h="24975" w="10875">
                  <a:moveTo>
                    <a:pt x="6819" y="0"/>
                  </a:moveTo>
                  <a:cubicBezTo>
                    <a:pt x="6544" y="0"/>
                    <a:pt x="6261" y="38"/>
                    <a:pt x="5971" y="122"/>
                  </a:cubicBezTo>
                  <a:cubicBezTo>
                    <a:pt x="4137" y="622"/>
                    <a:pt x="3403" y="2624"/>
                    <a:pt x="3102" y="4292"/>
                  </a:cubicBezTo>
                  <a:cubicBezTo>
                    <a:pt x="2669" y="6460"/>
                    <a:pt x="2335" y="8628"/>
                    <a:pt x="2002" y="10796"/>
                  </a:cubicBezTo>
                  <a:cubicBezTo>
                    <a:pt x="1668" y="12998"/>
                    <a:pt x="1335" y="15199"/>
                    <a:pt x="1001" y="17401"/>
                  </a:cubicBezTo>
                  <a:cubicBezTo>
                    <a:pt x="834" y="18635"/>
                    <a:pt x="634" y="19869"/>
                    <a:pt x="467" y="21137"/>
                  </a:cubicBezTo>
                  <a:cubicBezTo>
                    <a:pt x="401" y="21737"/>
                    <a:pt x="300" y="22371"/>
                    <a:pt x="234" y="22972"/>
                  </a:cubicBezTo>
                  <a:cubicBezTo>
                    <a:pt x="134" y="23605"/>
                    <a:pt x="34" y="24206"/>
                    <a:pt x="0" y="24806"/>
                  </a:cubicBezTo>
                  <a:cubicBezTo>
                    <a:pt x="0" y="24915"/>
                    <a:pt x="88" y="24974"/>
                    <a:pt x="174" y="24974"/>
                  </a:cubicBezTo>
                  <a:cubicBezTo>
                    <a:pt x="247" y="24974"/>
                    <a:pt x="319" y="24931"/>
                    <a:pt x="334" y="24840"/>
                  </a:cubicBezTo>
                  <a:cubicBezTo>
                    <a:pt x="567" y="23805"/>
                    <a:pt x="667" y="22738"/>
                    <a:pt x="834" y="21704"/>
                  </a:cubicBezTo>
                  <a:cubicBezTo>
                    <a:pt x="968" y="20637"/>
                    <a:pt x="1134" y="19569"/>
                    <a:pt x="1268" y="18535"/>
                  </a:cubicBezTo>
                  <a:cubicBezTo>
                    <a:pt x="1601" y="16434"/>
                    <a:pt x="1902" y="14332"/>
                    <a:pt x="2235" y="12231"/>
                  </a:cubicBezTo>
                  <a:cubicBezTo>
                    <a:pt x="2535" y="10129"/>
                    <a:pt x="2869" y="8028"/>
                    <a:pt x="3203" y="5926"/>
                  </a:cubicBezTo>
                  <a:cubicBezTo>
                    <a:pt x="3503" y="4158"/>
                    <a:pt x="3636" y="1957"/>
                    <a:pt x="5204" y="789"/>
                  </a:cubicBezTo>
                  <a:cubicBezTo>
                    <a:pt x="5724" y="429"/>
                    <a:pt x="6329" y="249"/>
                    <a:pt x="6938" y="249"/>
                  </a:cubicBezTo>
                  <a:cubicBezTo>
                    <a:pt x="7344" y="249"/>
                    <a:pt x="7752" y="329"/>
                    <a:pt x="8139" y="489"/>
                  </a:cubicBezTo>
                  <a:cubicBezTo>
                    <a:pt x="9140" y="956"/>
                    <a:pt x="10041" y="1590"/>
                    <a:pt x="10808" y="2390"/>
                  </a:cubicBezTo>
                  <a:cubicBezTo>
                    <a:pt x="10841" y="2390"/>
                    <a:pt x="10875" y="2357"/>
                    <a:pt x="10875" y="2323"/>
                  </a:cubicBezTo>
                  <a:cubicBezTo>
                    <a:pt x="9765" y="1271"/>
                    <a:pt x="8414" y="0"/>
                    <a:pt x="681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50"/>
            <p:cNvSpPr/>
            <p:nvPr/>
          </p:nvSpPr>
          <p:spPr>
            <a:xfrm>
              <a:off x="4947962" y="3213725"/>
              <a:ext cx="294304" cy="309765"/>
            </a:xfrm>
            <a:custGeom>
              <a:rect b="b" l="l" r="r" t="t"/>
              <a:pathLst>
                <a:path extrusionOk="0" h="14185" w="13477">
                  <a:moveTo>
                    <a:pt x="6788" y="1"/>
                  </a:moveTo>
                  <a:cubicBezTo>
                    <a:pt x="5261" y="1"/>
                    <a:pt x="4248" y="1592"/>
                    <a:pt x="5204" y="3710"/>
                  </a:cubicBezTo>
                  <a:cubicBezTo>
                    <a:pt x="5204" y="3710"/>
                    <a:pt x="4565" y="3480"/>
                    <a:pt x="3762" y="3480"/>
                  </a:cubicBezTo>
                  <a:cubicBezTo>
                    <a:pt x="2944" y="3480"/>
                    <a:pt x="1957" y="3718"/>
                    <a:pt x="1301" y="4677"/>
                  </a:cubicBezTo>
                  <a:cubicBezTo>
                    <a:pt x="0" y="6579"/>
                    <a:pt x="1534" y="11449"/>
                    <a:pt x="13476" y="14184"/>
                  </a:cubicBezTo>
                  <a:cubicBezTo>
                    <a:pt x="13109" y="10448"/>
                    <a:pt x="12142" y="6812"/>
                    <a:pt x="10608" y="3410"/>
                  </a:cubicBezTo>
                  <a:cubicBezTo>
                    <a:pt x="9482" y="969"/>
                    <a:pt x="7979" y="1"/>
                    <a:pt x="6788"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50"/>
            <p:cNvSpPr/>
            <p:nvPr/>
          </p:nvSpPr>
          <p:spPr>
            <a:xfrm>
              <a:off x="5031139" y="3290962"/>
              <a:ext cx="195817" cy="216497"/>
            </a:xfrm>
            <a:custGeom>
              <a:rect b="b" l="l" r="r" t="t"/>
              <a:pathLst>
                <a:path extrusionOk="0" h="9914" w="8967">
                  <a:moveTo>
                    <a:pt x="4770" y="1"/>
                  </a:moveTo>
                  <a:cubicBezTo>
                    <a:pt x="4759" y="1"/>
                    <a:pt x="4745" y="11"/>
                    <a:pt x="4730" y="39"/>
                  </a:cubicBezTo>
                  <a:cubicBezTo>
                    <a:pt x="4430" y="1174"/>
                    <a:pt x="4263" y="2374"/>
                    <a:pt x="4297" y="3575"/>
                  </a:cubicBezTo>
                  <a:cubicBezTo>
                    <a:pt x="4063" y="3308"/>
                    <a:pt x="3796" y="3042"/>
                    <a:pt x="3530" y="2741"/>
                  </a:cubicBezTo>
                  <a:cubicBezTo>
                    <a:pt x="2963" y="2141"/>
                    <a:pt x="2362" y="1507"/>
                    <a:pt x="1762" y="907"/>
                  </a:cubicBezTo>
                  <a:cubicBezTo>
                    <a:pt x="1728" y="907"/>
                    <a:pt x="1695" y="907"/>
                    <a:pt x="1728" y="940"/>
                  </a:cubicBezTo>
                  <a:cubicBezTo>
                    <a:pt x="2729" y="2041"/>
                    <a:pt x="3696" y="3142"/>
                    <a:pt x="4630" y="4276"/>
                  </a:cubicBezTo>
                  <a:cubicBezTo>
                    <a:pt x="3897" y="4276"/>
                    <a:pt x="3163" y="4309"/>
                    <a:pt x="2429" y="4376"/>
                  </a:cubicBezTo>
                  <a:cubicBezTo>
                    <a:pt x="1628" y="4409"/>
                    <a:pt x="828" y="4543"/>
                    <a:pt x="27" y="4643"/>
                  </a:cubicBezTo>
                  <a:cubicBezTo>
                    <a:pt x="0" y="4643"/>
                    <a:pt x="16" y="4685"/>
                    <a:pt x="24" y="4685"/>
                  </a:cubicBezTo>
                  <a:cubicBezTo>
                    <a:pt x="26" y="4685"/>
                    <a:pt x="27" y="4683"/>
                    <a:pt x="27" y="4676"/>
                  </a:cubicBezTo>
                  <a:cubicBezTo>
                    <a:pt x="828" y="4576"/>
                    <a:pt x="1628" y="4509"/>
                    <a:pt x="2429" y="4476"/>
                  </a:cubicBezTo>
                  <a:cubicBezTo>
                    <a:pt x="2685" y="4465"/>
                    <a:pt x="2940" y="4461"/>
                    <a:pt x="3197" y="4461"/>
                  </a:cubicBezTo>
                  <a:cubicBezTo>
                    <a:pt x="3711" y="4461"/>
                    <a:pt x="4230" y="4476"/>
                    <a:pt x="4764" y="4476"/>
                  </a:cubicBezTo>
                  <a:cubicBezTo>
                    <a:pt x="5264" y="5110"/>
                    <a:pt x="5765" y="5744"/>
                    <a:pt x="6232" y="6344"/>
                  </a:cubicBezTo>
                  <a:lnTo>
                    <a:pt x="5598" y="6344"/>
                  </a:lnTo>
                  <a:cubicBezTo>
                    <a:pt x="5231" y="6344"/>
                    <a:pt x="4864" y="6377"/>
                    <a:pt x="4497" y="6411"/>
                  </a:cubicBezTo>
                  <a:cubicBezTo>
                    <a:pt x="3763" y="6477"/>
                    <a:pt x="3029" y="6577"/>
                    <a:pt x="2295" y="6744"/>
                  </a:cubicBezTo>
                  <a:cubicBezTo>
                    <a:pt x="2295" y="6744"/>
                    <a:pt x="2295" y="6778"/>
                    <a:pt x="2295" y="6811"/>
                  </a:cubicBezTo>
                  <a:cubicBezTo>
                    <a:pt x="3029" y="6711"/>
                    <a:pt x="3763" y="6644"/>
                    <a:pt x="4497" y="6611"/>
                  </a:cubicBezTo>
                  <a:lnTo>
                    <a:pt x="6098" y="6611"/>
                  </a:lnTo>
                  <a:cubicBezTo>
                    <a:pt x="6148" y="6627"/>
                    <a:pt x="6198" y="6636"/>
                    <a:pt x="6248" y="6636"/>
                  </a:cubicBezTo>
                  <a:cubicBezTo>
                    <a:pt x="6298" y="6636"/>
                    <a:pt x="6348" y="6627"/>
                    <a:pt x="6398" y="6611"/>
                  </a:cubicBezTo>
                  <a:cubicBezTo>
                    <a:pt x="6732" y="7011"/>
                    <a:pt x="7065" y="7445"/>
                    <a:pt x="7366" y="7845"/>
                  </a:cubicBezTo>
                  <a:cubicBezTo>
                    <a:pt x="7633" y="8179"/>
                    <a:pt x="7866" y="8512"/>
                    <a:pt x="8100" y="8846"/>
                  </a:cubicBezTo>
                  <a:cubicBezTo>
                    <a:pt x="8366" y="9179"/>
                    <a:pt x="8600" y="9580"/>
                    <a:pt x="8867" y="9913"/>
                  </a:cubicBezTo>
                  <a:cubicBezTo>
                    <a:pt x="8933" y="9913"/>
                    <a:pt x="8967" y="9880"/>
                    <a:pt x="8967" y="9846"/>
                  </a:cubicBezTo>
                  <a:cubicBezTo>
                    <a:pt x="8800" y="9513"/>
                    <a:pt x="8600" y="9179"/>
                    <a:pt x="8366" y="8879"/>
                  </a:cubicBezTo>
                  <a:cubicBezTo>
                    <a:pt x="8166" y="8579"/>
                    <a:pt x="7966" y="8279"/>
                    <a:pt x="7766" y="7978"/>
                  </a:cubicBezTo>
                  <a:cubicBezTo>
                    <a:pt x="7599" y="7745"/>
                    <a:pt x="7466" y="7511"/>
                    <a:pt x="7299" y="7278"/>
                  </a:cubicBezTo>
                  <a:lnTo>
                    <a:pt x="7299" y="7111"/>
                  </a:lnTo>
                  <a:cubicBezTo>
                    <a:pt x="7299" y="7044"/>
                    <a:pt x="7332" y="6911"/>
                    <a:pt x="7332" y="6811"/>
                  </a:cubicBezTo>
                  <a:cubicBezTo>
                    <a:pt x="7366" y="6577"/>
                    <a:pt x="7399" y="6377"/>
                    <a:pt x="7432" y="6144"/>
                  </a:cubicBezTo>
                  <a:cubicBezTo>
                    <a:pt x="7466" y="5910"/>
                    <a:pt x="7499" y="5677"/>
                    <a:pt x="7532" y="5477"/>
                  </a:cubicBezTo>
                  <a:cubicBezTo>
                    <a:pt x="7566" y="5243"/>
                    <a:pt x="7633" y="5010"/>
                    <a:pt x="7699" y="4776"/>
                  </a:cubicBezTo>
                  <a:cubicBezTo>
                    <a:pt x="7699" y="4757"/>
                    <a:pt x="7688" y="4738"/>
                    <a:pt x="7679" y="4738"/>
                  </a:cubicBezTo>
                  <a:cubicBezTo>
                    <a:pt x="7672" y="4738"/>
                    <a:pt x="7666" y="4748"/>
                    <a:pt x="7666" y="4776"/>
                  </a:cubicBezTo>
                  <a:cubicBezTo>
                    <a:pt x="7633" y="4910"/>
                    <a:pt x="7599" y="5043"/>
                    <a:pt x="7532" y="5176"/>
                  </a:cubicBezTo>
                  <a:cubicBezTo>
                    <a:pt x="7532" y="5277"/>
                    <a:pt x="7499" y="5377"/>
                    <a:pt x="7466" y="5477"/>
                  </a:cubicBezTo>
                  <a:cubicBezTo>
                    <a:pt x="7399" y="5710"/>
                    <a:pt x="7366" y="5910"/>
                    <a:pt x="7299" y="6144"/>
                  </a:cubicBezTo>
                  <a:cubicBezTo>
                    <a:pt x="7232" y="6377"/>
                    <a:pt x="7199" y="6577"/>
                    <a:pt x="7166" y="6778"/>
                  </a:cubicBezTo>
                  <a:cubicBezTo>
                    <a:pt x="7166" y="6878"/>
                    <a:pt x="7132" y="6978"/>
                    <a:pt x="7132" y="7078"/>
                  </a:cubicBezTo>
                  <a:cubicBezTo>
                    <a:pt x="6932" y="6778"/>
                    <a:pt x="6699" y="6477"/>
                    <a:pt x="6465" y="6177"/>
                  </a:cubicBezTo>
                  <a:cubicBezTo>
                    <a:pt x="5831" y="5343"/>
                    <a:pt x="5164" y="4543"/>
                    <a:pt x="4497" y="3775"/>
                  </a:cubicBezTo>
                  <a:lnTo>
                    <a:pt x="4497" y="3742"/>
                  </a:lnTo>
                  <a:cubicBezTo>
                    <a:pt x="4464" y="2508"/>
                    <a:pt x="4597" y="1240"/>
                    <a:pt x="4797" y="39"/>
                  </a:cubicBezTo>
                  <a:cubicBezTo>
                    <a:pt x="4797" y="20"/>
                    <a:pt x="4786" y="1"/>
                    <a:pt x="47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50"/>
            <p:cNvSpPr/>
            <p:nvPr/>
          </p:nvSpPr>
          <p:spPr>
            <a:xfrm>
              <a:off x="5030986" y="3352281"/>
              <a:ext cx="56122" cy="2206"/>
            </a:xfrm>
            <a:custGeom>
              <a:rect b="b" l="l" r="r" t="t"/>
              <a:pathLst>
                <a:path extrusionOk="0" h="101" w="2570">
                  <a:moveTo>
                    <a:pt x="1268" y="0"/>
                  </a:moveTo>
                  <a:cubicBezTo>
                    <a:pt x="868" y="0"/>
                    <a:pt x="434" y="0"/>
                    <a:pt x="34" y="33"/>
                  </a:cubicBezTo>
                  <a:cubicBezTo>
                    <a:pt x="1" y="33"/>
                    <a:pt x="1" y="100"/>
                    <a:pt x="34" y="100"/>
                  </a:cubicBezTo>
                  <a:cubicBezTo>
                    <a:pt x="434" y="67"/>
                    <a:pt x="901" y="67"/>
                    <a:pt x="1335" y="67"/>
                  </a:cubicBezTo>
                  <a:cubicBezTo>
                    <a:pt x="1769" y="67"/>
                    <a:pt x="2169" y="100"/>
                    <a:pt x="2569" y="100"/>
                  </a:cubicBezTo>
                  <a:lnTo>
                    <a:pt x="2569" y="67"/>
                  </a:lnTo>
                  <a:cubicBezTo>
                    <a:pt x="2136" y="0"/>
                    <a:pt x="1702" y="0"/>
                    <a:pt x="12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50"/>
            <p:cNvSpPr/>
            <p:nvPr/>
          </p:nvSpPr>
          <p:spPr>
            <a:xfrm>
              <a:off x="5163559" y="3347346"/>
              <a:ext cx="8779" cy="53567"/>
            </a:xfrm>
            <a:custGeom>
              <a:rect b="b" l="l" r="r" t="t"/>
              <a:pathLst>
                <a:path extrusionOk="0" h="2453" w="402">
                  <a:moveTo>
                    <a:pt x="368" y="1"/>
                  </a:moveTo>
                  <a:cubicBezTo>
                    <a:pt x="351" y="1"/>
                    <a:pt x="334" y="9"/>
                    <a:pt x="334" y="26"/>
                  </a:cubicBezTo>
                  <a:cubicBezTo>
                    <a:pt x="268" y="460"/>
                    <a:pt x="201" y="827"/>
                    <a:pt x="134" y="1227"/>
                  </a:cubicBezTo>
                  <a:cubicBezTo>
                    <a:pt x="101" y="1427"/>
                    <a:pt x="101" y="1660"/>
                    <a:pt x="67" y="1861"/>
                  </a:cubicBezTo>
                  <a:cubicBezTo>
                    <a:pt x="34" y="2027"/>
                    <a:pt x="1" y="2228"/>
                    <a:pt x="1" y="2428"/>
                  </a:cubicBezTo>
                  <a:cubicBezTo>
                    <a:pt x="17" y="2444"/>
                    <a:pt x="34" y="2453"/>
                    <a:pt x="47" y="2453"/>
                  </a:cubicBezTo>
                  <a:cubicBezTo>
                    <a:pt x="59" y="2453"/>
                    <a:pt x="67" y="2444"/>
                    <a:pt x="67" y="2428"/>
                  </a:cubicBezTo>
                  <a:cubicBezTo>
                    <a:pt x="134" y="2228"/>
                    <a:pt x="134" y="2027"/>
                    <a:pt x="134" y="1861"/>
                  </a:cubicBezTo>
                  <a:cubicBezTo>
                    <a:pt x="168" y="1660"/>
                    <a:pt x="201" y="1460"/>
                    <a:pt x="201" y="1260"/>
                  </a:cubicBezTo>
                  <a:cubicBezTo>
                    <a:pt x="268" y="827"/>
                    <a:pt x="301" y="426"/>
                    <a:pt x="401" y="26"/>
                  </a:cubicBezTo>
                  <a:cubicBezTo>
                    <a:pt x="401" y="9"/>
                    <a:pt x="384" y="1"/>
                    <a:pt x="3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4" name="Google Shape;1604;p50"/>
            <p:cNvSpPr/>
            <p:nvPr/>
          </p:nvSpPr>
          <p:spPr>
            <a:xfrm>
              <a:off x="5141722" y="3275960"/>
              <a:ext cx="10569" cy="53021"/>
            </a:xfrm>
            <a:custGeom>
              <a:rect b="b" l="l" r="r" t="t"/>
              <a:pathLst>
                <a:path extrusionOk="0" h="2428" w="484">
                  <a:moveTo>
                    <a:pt x="463" y="1"/>
                  </a:moveTo>
                  <a:cubicBezTo>
                    <a:pt x="450" y="1"/>
                    <a:pt x="434" y="9"/>
                    <a:pt x="434" y="26"/>
                  </a:cubicBezTo>
                  <a:cubicBezTo>
                    <a:pt x="334" y="426"/>
                    <a:pt x="234" y="827"/>
                    <a:pt x="133" y="1227"/>
                  </a:cubicBezTo>
                  <a:cubicBezTo>
                    <a:pt x="100" y="1427"/>
                    <a:pt x="67" y="1627"/>
                    <a:pt x="33" y="1827"/>
                  </a:cubicBezTo>
                  <a:cubicBezTo>
                    <a:pt x="0" y="2027"/>
                    <a:pt x="0" y="2228"/>
                    <a:pt x="0" y="2428"/>
                  </a:cubicBezTo>
                  <a:lnTo>
                    <a:pt x="33" y="2428"/>
                  </a:lnTo>
                  <a:cubicBezTo>
                    <a:pt x="100" y="2228"/>
                    <a:pt x="133" y="2061"/>
                    <a:pt x="133" y="1861"/>
                  </a:cubicBezTo>
                  <a:cubicBezTo>
                    <a:pt x="167" y="1660"/>
                    <a:pt x="200" y="1460"/>
                    <a:pt x="234" y="1260"/>
                  </a:cubicBezTo>
                  <a:cubicBezTo>
                    <a:pt x="300" y="860"/>
                    <a:pt x="367" y="426"/>
                    <a:pt x="467" y="26"/>
                  </a:cubicBezTo>
                  <a:cubicBezTo>
                    <a:pt x="484" y="9"/>
                    <a:pt x="475" y="1"/>
                    <a:pt x="46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5" name="Google Shape;1605;p50"/>
            <p:cNvSpPr/>
            <p:nvPr/>
          </p:nvSpPr>
          <p:spPr>
            <a:xfrm>
              <a:off x="4684258" y="3487954"/>
              <a:ext cx="131156" cy="369884"/>
            </a:xfrm>
            <a:custGeom>
              <a:rect b="b" l="l" r="r" t="t"/>
              <a:pathLst>
                <a:path extrusionOk="0" h="16938" w="6006">
                  <a:moveTo>
                    <a:pt x="2366" y="1"/>
                  </a:moveTo>
                  <a:cubicBezTo>
                    <a:pt x="1259" y="1"/>
                    <a:pt x="492" y="1197"/>
                    <a:pt x="1" y="2093"/>
                  </a:cubicBezTo>
                  <a:cubicBezTo>
                    <a:pt x="1" y="2117"/>
                    <a:pt x="17" y="2140"/>
                    <a:pt x="27" y="2140"/>
                  </a:cubicBezTo>
                  <a:cubicBezTo>
                    <a:pt x="31" y="2140"/>
                    <a:pt x="34" y="2136"/>
                    <a:pt x="34" y="2126"/>
                  </a:cubicBezTo>
                  <a:cubicBezTo>
                    <a:pt x="360" y="1638"/>
                    <a:pt x="1290" y="323"/>
                    <a:pt x="2296" y="323"/>
                  </a:cubicBezTo>
                  <a:cubicBezTo>
                    <a:pt x="2320" y="323"/>
                    <a:pt x="2345" y="324"/>
                    <a:pt x="2369" y="325"/>
                  </a:cubicBezTo>
                  <a:cubicBezTo>
                    <a:pt x="3103" y="392"/>
                    <a:pt x="3670" y="892"/>
                    <a:pt x="4004" y="2660"/>
                  </a:cubicBezTo>
                  <a:cubicBezTo>
                    <a:pt x="4838" y="7097"/>
                    <a:pt x="5638" y="16136"/>
                    <a:pt x="5738" y="16703"/>
                  </a:cubicBezTo>
                  <a:cubicBezTo>
                    <a:pt x="5754" y="16862"/>
                    <a:pt x="5815" y="16938"/>
                    <a:pt x="5875" y="16938"/>
                  </a:cubicBezTo>
                  <a:cubicBezTo>
                    <a:pt x="5941" y="16938"/>
                    <a:pt x="6005" y="16845"/>
                    <a:pt x="6005" y="16670"/>
                  </a:cubicBezTo>
                  <a:cubicBezTo>
                    <a:pt x="6005" y="15936"/>
                    <a:pt x="5938" y="15202"/>
                    <a:pt x="5872" y="14469"/>
                  </a:cubicBezTo>
                  <a:cubicBezTo>
                    <a:pt x="5805" y="13735"/>
                    <a:pt x="5738" y="12967"/>
                    <a:pt x="5638" y="12234"/>
                  </a:cubicBezTo>
                  <a:cubicBezTo>
                    <a:pt x="5471" y="10733"/>
                    <a:pt x="5305" y="9265"/>
                    <a:pt x="5104" y="7764"/>
                  </a:cubicBezTo>
                  <a:cubicBezTo>
                    <a:pt x="4904" y="6296"/>
                    <a:pt x="4704" y="4828"/>
                    <a:pt x="4471" y="3361"/>
                  </a:cubicBezTo>
                  <a:cubicBezTo>
                    <a:pt x="4404" y="2660"/>
                    <a:pt x="4237" y="1993"/>
                    <a:pt x="4037" y="1359"/>
                  </a:cubicBezTo>
                  <a:cubicBezTo>
                    <a:pt x="3870" y="792"/>
                    <a:pt x="3470" y="325"/>
                    <a:pt x="2903" y="92"/>
                  </a:cubicBezTo>
                  <a:cubicBezTo>
                    <a:pt x="2716" y="29"/>
                    <a:pt x="2537" y="1"/>
                    <a:pt x="23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50"/>
            <p:cNvSpPr/>
            <p:nvPr/>
          </p:nvSpPr>
          <p:spPr>
            <a:xfrm>
              <a:off x="4558979" y="3461313"/>
              <a:ext cx="210557" cy="262487"/>
            </a:xfrm>
            <a:custGeom>
              <a:rect b="b" l="l" r="r" t="t"/>
              <a:pathLst>
                <a:path extrusionOk="0" h="12020" w="9642">
                  <a:moveTo>
                    <a:pt x="5832" y="1"/>
                  </a:moveTo>
                  <a:cubicBezTo>
                    <a:pt x="5565" y="1"/>
                    <a:pt x="5181" y="175"/>
                    <a:pt x="4637" y="611"/>
                  </a:cubicBezTo>
                  <a:cubicBezTo>
                    <a:pt x="134" y="4214"/>
                    <a:pt x="0" y="12019"/>
                    <a:pt x="0" y="12019"/>
                  </a:cubicBezTo>
                  <a:cubicBezTo>
                    <a:pt x="0" y="12019"/>
                    <a:pt x="8006" y="7383"/>
                    <a:pt x="9007" y="4314"/>
                  </a:cubicBezTo>
                  <a:cubicBezTo>
                    <a:pt x="9641" y="2339"/>
                    <a:pt x="9185" y="1778"/>
                    <a:pt x="8463" y="1778"/>
                  </a:cubicBezTo>
                  <a:cubicBezTo>
                    <a:pt x="7514" y="1778"/>
                    <a:pt x="6105" y="2746"/>
                    <a:pt x="6105" y="2746"/>
                  </a:cubicBezTo>
                  <a:cubicBezTo>
                    <a:pt x="6105" y="2746"/>
                    <a:pt x="6892" y="1"/>
                    <a:pt x="583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7" name="Google Shape;1607;p50"/>
            <p:cNvSpPr/>
            <p:nvPr/>
          </p:nvSpPr>
          <p:spPr>
            <a:xfrm>
              <a:off x="4569897" y="3510009"/>
              <a:ext cx="157361" cy="192956"/>
            </a:xfrm>
            <a:custGeom>
              <a:rect b="b" l="l" r="r" t="t"/>
              <a:pathLst>
                <a:path extrusionOk="0" h="8836" w="7206">
                  <a:moveTo>
                    <a:pt x="7206" y="2684"/>
                  </a:moveTo>
                  <a:cubicBezTo>
                    <a:pt x="7197" y="2686"/>
                    <a:pt x="7188" y="2687"/>
                    <a:pt x="7179" y="2688"/>
                  </a:cubicBezTo>
                  <a:lnTo>
                    <a:pt x="7179" y="2688"/>
                  </a:lnTo>
                  <a:cubicBezTo>
                    <a:pt x="7182" y="2692"/>
                    <a:pt x="7185" y="2694"/>
                    <a:pt x="7189" y="2694"/>
                  </a:cubicBezTo>
                  <a:cubicBezTo>
                    <a:pt x="7194" y="2694"/>
                    <a:pt x="7199" y="2691"/>
                    <a:pt x="7206" y="2684"/>
                  </a:cubicBezTo>
                  <a:close/>
                  <a:moveTo>
                    <a:pt x="3352" y="1"/>
                  </a:moveTo>
                  <a:cubicBezTo>
                    <a:pt x="3333" y="1"/>
                    <a:pt x="3303" y="16"/>
                    <a:pt x="3303" y="16"/>
                  </a:cubicBezTo>
                  <a:cubicBezTo>
                    <a:pt x="3403" y="416"/>
                    <a:pt x="3503" y="816"/>
                    <a:pt x="3603" y="1216"/>
                  </a:cubicBezTo>
                  <a:cubicBezTo>
                    <a:pt x="3703" y="1583"/>
                    <a:pt x="3837" y="1950"/>
                    <a:pt x="3970" y="2351"/>
                  </a:cubicBezTo>
                  <a:cubicBezTo>
                    <a:pt x="3670" y="2718"/>
                    <a:pt x="3370" y="3118"/>
                    <a:pt x="3136" y="3518"/>
                  </a:cubicBezTo>
                  <a:cubicBezTo>
                    <a:pt x="3003" y="3118"/>
                    <a:pt x="2803" y="2751"/>
                    <a:pt x="2703" y="2351"/>
                  </a:cubicBezTo>
                  <a:cubicBezTo>
                    <a:pt x="2703" y="2339"/>
                    <a:pt x="2695" y="2336"/>
                    <a:pt x="2687" y="2336"/>
                  </a:cubicBezTo>
                  <a:cubicBezTo>
                    <a:pt x="2669" y="2336"/>
                    <a:pt x="2647" y="2351"/>
                    <a:pt x="2669" y="2351"/>
                  </a:cubicBezTo>
                  <a:cubicBezTo>
                    <a:pt x="2803" y="2784"/>
                    <a:pt x="2869" y="3218"/>
                    <a:pt x="3003" y="3685"/>
                  </a:cubicBezTo>
                  <a:cubicBezTo>
                    <a:pt x="2836" y="3952"/>
                    <a:pt x="2636" y="4219"/>
                    <a:pt x="2469" y="4485"/>
                  </a:cubicBezTo>
                  <a:cubicBezTo>
                    <a:pt x="2136" y="4986"/>
                    <a:pt x="1835" y="5486"/>
                    <a:pt x="1535" y="5987"/>
                  </a:cubicBezTo>
                  <a:cubicBezTo>
                    <a:pt x="1502" y="6020"/>
                    <a:pt x="1468" y="6087"/>
                    <a:pt x="1468" y="6120"/>
                  </a:cubicBezTo>
                  <a:cubicBezTo>
                    <a:pt x="968" y="6987"/>
                    <a:pt x="468" y="7888"/>
                    <a:pt x="1" y="8789"/>
                  </a:cubicBezTo>
                  <a:cubicBezTo>
                    <a:pt x="1" y="8812"/>
                    <a:pt x="17" y="8836"/>
                    <a:pt x="39" y="8836"/>
                  </a:cubicBezTo>
                  <a:cubicBezTo>
                    <a:pt x="48" y="8836"/>
                    <a:pt x="58" y="8832"/>
                    <a:pt x="67" y="8822"/>
                  </a:cubicBezTo>
                  <a:cubicBezTo>
                    <a:pt x="534" y="7921"/>
                    <a:pt x="1068" y="7054"/>
                    <a:pt x="1602" y="6220"/>
                  </a:cubicBezTo>
                  <a:cubicBezTo>
                    <a:pt x="1702" y="6187"/>
                    <a:pt x="1769" y="6187"/>
                    <a:pt x="1869" y="6153"/>
                  </a:cubicBezTo>
                  <a:lnTo>
                    <a:pt x="2136" y="6120"/>
                  </a:lnTo>
                  <a:cubicBezTo>
                    <a:pt x="2369" y="6053"/>
                    <a:pt x="2569" y="6020"/>
                    <a:pt x="2769" y="5953"/>
                  </a:cubicBezTo>
                  <a:cubicBezTo>
                    <a:pt x="3203" y="5853"/>
                    <a:pt x="3570" y="5753"/>
                    <a:pt x="4004" y="5686"/>
                  </a:cubicBezTo>
                  <a:cubicBezTo>
                    <a:pt x="4037" y="5686"/>
                    <a:pt x="4004" y="5653"/>
                    <a:pt x="4004" y="5653"/>
                  </a:cubicBezTo>
                  <a:cubicBezTo>
                    <a:pt x="3503" y="5720"/>
                    <a:pt x="3036" y="5786"/>
                    <a:pt x="2536" y="5853"/>
                  </a:cubicBezTo>
                  <a:cubicBezTo>
                    <a:pt x="2302" y="5886"/>
                    <a:pt x="2069" y="5886"/>
                    <a:pt x="1835" y="5953"/>
                  </a:cubicBezTo>
                  <a:lnTo>
                    <a:pt x="1802" y="5953"/>
                  </a:lnTo>
                  <a:cubicBezTo>
                    <a:pt x="2102" y="5520"/>
                    <a:pt x="2369" y="5053"/>
                    <a:pt x="2669" y="4652"/>
                  </a:cubicBezTo>
                  <a:cubicBezTo>
                    <a:pt x="2969" y="4219"/>
                    <a:pt x="3270" y="3818"/>
                    <a:pt x="3570" y="3385"/>
                  </a:cubicBezTo>
                  <a:cubicBezTo>
                    <a:pt x="3837" y="3351"/>
                    <a:pt x="4137" y="3285"/>
                    <a:pt x="4404" y="3218"/>
                  </a:cubicBezTo>
                  <a:lnTo>
                    <a:pt x="5338" y="3051"/>
                  </a:lnTo>
                  <a:cubicBezTo>
                    <a:pt x="5963" y="2920"/>
                    <a:pt x="6555" y="2788"/>
                    <a:pt x="7179" y="2688"/>
                  </a:cubicBezTo>
                  <a:lnTo>
                    <a:pt x="7179" y="2688"/>
                  </a:lnTo>
                  <a:cubicBezTo>
                    <a:pt x="7168" y="2677"/>
                    <a:pt x="7160" y="2651"/>
                    <a:pt x="7139" y="2651"/>
                  </a:cubicBezTo>
                  <a:cubicBezTo>
                    <a:pt x="6505" y="2784"/>
                    <a:pt x="5872" y="2851"/>
                    <a:pt x="5238" y="2951"/>
                  </a:cubicBezTo>
                  <a:cubicBezTo>
                    <a:pt x="4938" y="2984"/>
                    <a:pt x="4637" y="3051"/>
                    <a:pt x="4337" y="3084"/>
                  </a:cubicBezTo>
                  <a:cubicBezTo>
                    <a:pt x="4137" y="3118"/>
                    <a:pt x="3903" y="3118"/>
                    <a:pt x="3703" y="3151"/>
                  </a:cubicBezTo>
                  <a:cubicBezTo>
                    <a:pt x="4304" y="2317"/>
                    <a:pt x="4904" y="1517"/>
                    <a:pt x="5505" y="683"/>
                  </a:cubicBezTo>
                  <a:cubicBezTo>
                    <a:pt x="5505" y="659"/>
                    <a:pt x="5488" y="636"/>
                    <a:pt x="5466" y="636"/>
                  </a:cubicBezTo>
                  <a:cubicBezTo>
                    <a:pt x="5457" y="636"/>
                    <a:pt x="5448" y="640"/>
                    <a:pt x="5438" y="649"/>
                  </a:cubicBezTo>
                  <a:cubicBezTo>
                    <a:pt x="4971" y="1116"/>
                    <a:pt x="4504" y="1650"/>
                    <a:pt x="4104" y="2184"/>
                  </a:cubicBezTo>
                  <a:cubicBezTo>
                    <a:pt x="3970" y="1850"/>
                    <a:pt x="3870" y="1517"/>
                    <a:pt x="3737" y="1183"/>
                  </a:cubicBezTo>
                  <a:cubicBezTo>
                    <a:pt x="3603" y="783"/>
                    <a:pt x="3470" y="416"/>
                    <a:pt x="3370" y="16"/>
                  </a:cubicBezTo>
                  <a:cubicBezTo>
                    <a:pt x="3370" y="4"/>
                    <a:pt x="3362" y="1"/>
                    <a:pt x="335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8" name="Google Shape;1608;p50"/>
            <p:cNvSpPr/>
            <p:nvPr/>
          </p:nvSpPr>
          <p:spPr>
            <a:xfrm>
              <a:off x="4612873" y="3553727"/>
              <a:ext cx="10220" cy="32451"/>
            </a:xfrm>
            <a:custGeom>
              <a:rect b="b" l="l" r="r" t="t"/>
              <a:pathLst>
                <a:path extrusionOk="0" h="1486" w="468">
                  <a:moveTo>
                    <a:pt x="50" y="0"/>
                  </a:moveTo>
                  <a:cubicBezTo>
                    <a:pt x="30" y="0"/>
                    <a:pt x="1" y="15"/>
                    <a:pt x="1" y="15"/>
                  </a:cubicBezTo>
                  <a:cubicBezTo>
                    <a:pt x="67" y="249"/>
                    <a:pt x="134" y="482"/>
                    <a:pt x="168" y="749"/>
                  </a:cubicBezTo>
                  <a:cubicBezTo>
                    <a:pt x="234" y="982"/>
                    <a:pt x="301" y="1216"/>
                    <a:pt x="368" y="1449"/>
                  </a:cubicBezTo>
                  <a:cubicBezTo>
                    <a:pt x="380" y="1475"/>
                    <a:pt x="398" y="1486"/>
                    <a:pt x="415" y="1486"/>
                  </a:cubicBezTo>
                  <a:cubicBezTo>
                    <a:pt x="442" y="1486"/>
                    <a:pt x="468" y="1457"/>
                    <a:pt x="468" y="1416"/>
                  </a:cubicBezTo>
                  <a:cubicBezTo>
                    <a:pt x="434" y="1316"/>
                    <a:pt x="401" y="1216"/>
                    <a:pt x="368" y="1082"/>
                  </a:cubicBezTo>
                  <a:lnTo>
                    <a:pt x="234" y="749"/>
                  </a:lnTo>
                  <a:cubicBezTo>
                    <a:pt x="168" y="482"/>
                    <a:pt x="101" y="249"/>
                    <a:pt x="67" y="15"/>
                  </a:cubicBezTo>
                  <a:cubicBezTo>
                    <a:pt x="67" y="4"/>
                    <a:pt x="60" y="0"/>
                    <a:pt x="5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9" name="Google Shape;1609;p50"/>
            <p:cNvSpPr/>
            <p:nvPr/>
          </p:nvSpPr>
          <p:spPr>
            <a:xfrm>
              <a:off x="4695198" y="3546040"/>
              <a:ext cx="49265" cy="5831"/>
            </a:xfrm>
            <a:custGeom>
              <a:rect b="b" l="l" r="r" t="t"/>
              <a:pathLst>
                <a:path extrusionOk="0" h="267" w="2256">
                  <a:moveTo>
                    <a:pt x="2202" y="0"/>
                  </a:moveTo>
                  <a:cubicBezTo>
                    <a:pt x="1868" y="33"/>
                    <a:pt x="1468" y="67"/>
                    <a:pt x="1101" y="100"/>
                  </a:cubicBezTo>
                  <a:cubicBezTo>
                    <a:pt x="734" y="134"/>
                    <a:pt x="367" y="167"/>
                    <a:pt x="0" y="234"/>
                  </a:cubicBezTo>
                  <a:cubicBezTo>
                    <a:pt x="0" y="234"/>
                    <a:pt x="0" y="267"/>
                    <a:pt x="0" y="267"/>
                  </a:cubicBezTo>
                  <a:cubicBezTo>
                    <a:pt x="400" y="234"/>
                    <a:pt x="734" y="200"/>
                    <a:pt x="1134" y="167"/>
                  </a:cubicBezTo>
                  <a:cubicBezTo>
                    <a:pt x="1501" y="134"/>
                    <a:pt x="1835" y="67"/>
                    <a:pt x="2235" y="33"/>
                  </a:cubicBezTo>
                  <a:cubicBezTo>
                    <a:pt x="2242" y="40"/>
                    <a:pt x="2246" y="43"/>
                    <a:pt x="2248" y="43"/>
                  </a:cubicBezTo>
                  <a:cubicBezTo>
                    <a:pt x="2255" y="43"/>
                    <a:pt x="2228" y="0"/>
                    <a:pt x="22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0" name="Google Shape;1610;p50"/>
            <p:cNvSpPr/>
            <p:nvPr/>
          </p:nvSpPr>
          <p:spPr>
            <a:xfrm>
              <a:off x="4633268" y="3172082"/>
              <a:ext cx="319810" cy="725813"/>
            </a:xfrm>
            <a:custGeom>
              <a:rect b="b" l="l" r="r" t="t"/>
              <a:pathLst>
                <a:path extrusionOk="0" h="33237" w="14645">
                  <a:moveTo>
                    <a:pt x="7641" y="0"/>
                  </a:moveTo>
                  <a:cubicBezTo>
                    <a:pt x="7541" y="0"/>
                    <a:pt x="7440" y="4"/>
                    <a:pt x="7339" y="13"/>
                  </a:cubicBezTo>
                  <a:cubicBezTo>
                    <a:pt x="5972" y="213"/>
                    <a:pt x="4838" y="1080"/>
                    <a:pt x="3870" y="2048"/>
                  </a:cubicBezTo>
                  <a:cubicBezTo>
                    <a:pt x="2769" y="3115"/>
                    <a:pt x="1769" y="4283"/>
                    <a:pt x="768" y="5417"/>
                  </a:cubicBezTo>
                  <a:cubicBezTo>
                    <a:pt x="501" y="5717"/>
                    <a:pt x="268" y="5984"/>
                    <a:pt x="1" y="6284"/>
                  </a:cubicBezTo>
                  <a:cubicBezTo>
                    <a:pt x="1" y="6308"/>
                    <a:pt x="1" y="6331"/>
                    <a:pt x="24" y="6331"/>
                  </a:cubicBezTo>
                  <a:cubicBezTo>
                    <a:pt x="34" y="6331"/>
                    <a:pt x="48" y="6327"/>
                    <a:pt x="67" y="6317"/>
                  </a:cubicBezTo>
                  <a:cubicBezTo>
                    <a:pt x="1035" y="5183"/>
                    <a:pt x="2069" y="4082"/>
                    <a:pt x="3136" y="3048"/>
                  </a:cubicBezTo>
                  <a:cubicBezTo>
                    <a:pt x="4137" y="2081"/>
                    <a:pt x="5138" y="1014"/>
                    <a:pt x="6505" y="613"/>
                  </a:cubicBezTo>
                  <a:cubicBezTo>
                    <a:pt x="6865" y="500"/>
                    <a:pt x="7247" y="440"/>
                    <a:pt x="7625" y="440"/>
                  </a:cubicBezTo>
                  <a:cubicBezTo>
                    <a:pt x="7913" y="440"/>
                    <a:pt x="8199" y="474"/>
                    <a:pt x="8473" y="547"/>
                  </a:cubicBezTo>
                  <a:cubicBezTo>
                    <a:pt x="9007" y="713"/>
                    <a:pt x="9441" y="1014"/>
                    <a:pt x="9808" y="1380"/>
                  </a:cubicBezTo>
                  <a:cubicBezTo>
                    <a:pt x="10575" y="2248"/>
                    <a:pt x="11075" y="3249"/>
                    <a:pt x="11342" y="4349"/>
                  </a:cubicBezTo>
                  <a:cubicBezTo>
                    <a:pt x="12176" y="7251"/>
                    <a:pt x="12510" y="10320"/>
                    <a:pt x="12810" y="13356"/>
                  </a:cubicBezTo>
                  <a:cubicBezTo>
                    <a:pt x="13143" y="16391"/>
                    <a:pt x="13377" y="19493"/>
                    <a:pt x="13510" y="22596"/>
                  </a:cubicBezTo>
                  <a:cubicBezTo>
                    <a:pt x="13677" y="25665"/>
                    <a:pt x="13777" y="28800"/>
                    <a:pt x="14077" y="31902"/>
                  </a:cubicBezTo>
                  <a:cubicBezTo>
                    <a:pt x="14144" y="32269"/>
                    <a:pt x="14178" y="32670"/>
                    <a:pt x="14211" y="33036"/>
                  </a:cubicBezTo>
                  <a:cubicBezTo>
                    <a:pt x="14228" y="33170"/>
                    <a:pt x="14336" y="33237"/>
                    <a:pt x="14440" y="33237"/>
                  </a:cubicBezTo>
                  <a:cubicBezTo>
                    <a:pt x="14544" y="33237"/>
                    <a:pt x="14645" y="33170"/>
                    <a:pt x="14645" y="33036"/>
                  </a:cubicBezTo>
                  <a:cubicBezTo>
                    <a:pt x="14378" y="29868"/>
                    <a:pt x="14244" y="26665"/>
                    <a:pt x="14111" y="23463"/>
                  </a:cubicBezTo>
                  <a:cubicBezTo>
                    <a:pt x="13944" y="20261"/>
                    <a:pt x="13744" y="17092"/>
                    <a:pt x="13444" y="13923"/>
                  </a:cubicBezTo>
                  <a:cubicBezTo>
                    <a:pt x="13277" y="12355"/>
                    <a:pt x="13077" y="10754"/>
                    <a:pt x="12877" y="9186"/>
                  </a:cubicBezTo>
                  <a:cubicBezTo>
                    <a:pt x="12676" y="7652"/>
                    <a:pt x="12376" y="6117"/>
                    <a:pt x="11943" y="4616"/>
                  </a:cubicBezTo>
                  <a:cubicBezTo>
                    <a:pt x="11676" y="3449"/>
                    <a:pt x="11142" y="2348"/>
                    <a:pt x="10442" y="1380"/>
                  </a:cubicBezTo>
                  <a:cubicBezTo>
                    <a:pt x="9769" y="495"/>
                    <a:pt x="8734" y="0"/>
                    <a:pt x="764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1" name="Google Shape;1611;p50"/>
            <p:cNvSpPr/>
            <p:nvPr/>
          </p:nvSpPr>
          <p:spPr>
            <a:xfrm>
              <a:off x="4457000" y="3125110"/>
              <a:ext cx="397574" cy="410021"/>
            </a:xfrm>
            <a:custGeom>
              <a:rect b="b" l="l" r="r" t="t"/>
              <a:pathLst>
                <a:path extrusionOk="0" h="18776" w="18206">
                  <a:moveTo>
                    <a:pt x="11001" y="0"/>
                  </a:moveTo>
                  <a:cubicBezTo>
                    <a:pt x="8433" y="0"/>
                    <a:pt x="1976" y="7737"/>
                    <a:pt x="0" y="18776"/>
                  </a:cubicBezTo>
                  <a:cubicBezTo>
                    <a:pt x="0" y="18776"/>
                    <a:pt x="11609" y="13639"/>
                    <a:pt x="15545" y="8535"/>
                  </a:cubicBezTo>
                  <a:cubicBezTo>
                    <a:pt x="18205" y="5063"/>
                    <a:pt x="17025" y="3419"/>
                    <a:pt x="14982" y="3419"/>
                  </a:cubicBezTo>
                  <a:cubicBezTo>
                    <a:pt x="14002" y="3419"/>
                    <a:pt x="12824" y="3797"/>
                    <a:pt x="11775" y="4532"/>
                  </a:cubicBezTo>
                  <a:cubicBezTo>
                    <a:pt x="11775" y="4532"/>
                    <a:pt x="13577" y="1163"/>
                    <a:pt x="11442" y="96"/>
                  </a:cubicBezTo>
                  <a:cubicBezTo>
                    <a:pt x="11312" y="32"/>
                    <a:pt x="11164" y="0"/>
                    <a:pt x="1100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50"/>
            <p:cNvSpPr/>
            <p:nvPr/>
          </p:nvSpPr>
          <p:spPr>
            <a:xfrm>
              <a:off x="4497049" y="3210406"/>
              <a:ext cx="254975" cy="274039"/>
            </a:xfrm>
            <a:custGeom>
              <a:rect b="b" l="l" r="r" t="t"/>
              <a:pathLst>
                <a:path extrusionOk="0" h="12549" w="11676">
                  <a:moveTo>
                    <a:pt x="6051" y="1"/>
                  </a:moveTo>
                  <a:cubicBezTo>
                    <a:pt x="6039" y="1"/>
                    <a:pt x="6022" y="9"/>
                    <a:pt x="6005" y="26"/>
                  </a:cubicBezTo>
                  <a:cubicBezTo>
                    <a:pt x="5972" y="926"/>
                    <a:pt x="5872" y="1827"/>
                    <a:pt x="5805" y="2728"/>
                  </a:cubicBezTo>
                  <a:cubicBezTo>
                    <a:pt x="5805" y="3161"/>
                    <a:pt x="5805" y="3595"/>
                    <a:pt x="5772" y="4062"/>
                  </a:cubicBezTo>
                  <a:lnTo>
                    <a:pt x="5772" y="4729"/>
                  </a:lnTo>
                  <a:lnTo>
                    <a:pt x="5772" y="5129"/>
                  </a:lnTo>
                  <a:cubicBezTo>
                    <a:pt x="5705" y="5196"/>
                    <a:pt x="5638" y="5296"/>
                    <a:pt x="5538" y="5363"/>
                  </a:cubicBezTo>
                  <a:cubicBezTo>
                    <a:pt x="4504" y="6564"/>
                    <a:pt x="3503" y="7798"/>
                    <a:pt x="2569" y="9032"/>
                  </a:cubicBezTo>
                  <a:lnTo>
                    <a:pt x="2569" y="8832"/>
                  </a:lnTo>
                  <a:cubicBezTo>
                    <a:pt x="2569" y="8699"/>
                    <a:pt x="2536" y="8565"/>
                    <a:pt x="2503" y="8432"/>
                  </a:cubicBezTo>
                  <a:cubicBezTo>
                    <a:pt x="2469" y="8132"/>
                    <a:pt x="2436" y="7831"/>
                    <a:pt x="2403" y="7531"/>
                  </a:cubicBezTo>
                  <a:cubicBezTo>
                    <a:pt x="2336" y="7231"/>
                    <a:pt x="2303" y="6964"/>
                    <a:pt x="2269" y="6697"/>
                  </a:cubicBezTo>
                  <a:cubicBezTo>
                    <a:pt x="2203" y="6430"/>
                    <a:pt x="2136" y="6063"/>
                    <a:pt x="2102" y="5730"/>
                  </a:cubicBezTo>
                  <a:cubicBezTo>
                    <a:pt x="2102" y="5713"/>
                    <a:pt x="2086" y="5705"/>
                    <a:pt x="2069" y="5705"/>
                  </a:cubicBezTo>
                  <a:cubicBezTo>
                    <a:pt x="2052" y="5705"/>
                    <a:pt x="2036" y="5713"/>
                    <a:pt x="2036" y="5730"/>
                  </a:cubicBezTo>
                  <a:cubicBezTo>
                    <a:pt x="2102" y="6063"/>
                    <a:pt x="2136" y="6364"/>
                    <a:pt x="2169" y="6697"/>
                  </a:cubicBezTo>
                  <a:cubicBezTo>
                    <a:pt x="2203" y="6997"/>
                    <a:pt x="2203" y="7264"/>
                    <a:pt x="2236" y="7565"/>
                  </a:cubicBezTo>
                  <a:cubicBezTo>
                    <a:pt x="2269" y="7831"/>
                    <a:pt x="2303" y="8132"/>
                    <a:pt x="2303" y="8432"/>
                  </a:cubicBezTo>
                  <a:cubicBezTo>
                    <a:pt x="2303" y="8565"/>
                    <a:pt x="2336" y="8699"/>
                    <a:pt x="2369" y="8832"/>
                  </a:cubicBezTo>
                  <a:lnTo>
                    <a:pt x="2403" y="9032"/>
                  </a:lnTo>
                  <a:cubicBezTo>
                    <a:pt x="2403" y="9099"/>
                    <a:pt x="2403" y="9166"/>
                    <a:pt x="2436" y="9199"/>
                  </a:cubicBezTo>
                  <a:lnTo>
                    <a:pt x="1936" y="9866"/>
                  </a:lnTo>
                  <a:cubicBezTo>
                    <a:pt x="1302" y="10733"/>
                    <a:pt x="635" y="11601"/>
                    <a:pt x="1" y="12501"/>
                  </a:cubicBezTo>
                  <a:cubicBezTo>
                    <a:pt x="1" y="12525"/>
                    <a:pt x="1" y="12549"/>
                    <a:pt x="13" y="12549"/>
                  </a:cubicBezTo>
                  <a:cubicBezTo>
                    <a:pt x="18" y="12549"/>
                    <a:pt x="25" y="12545"/>
                    <a:pt x="34" y="12535"/>
                  </a:cubicBezTo>
                  <a:cubicBezTo>
                    <a:pt x="635" y="11734"/>
                    <a:pt x="1302" y="10934"/>
                    <a:pt x="1902" y="10166"/>
                  </a:cubicBezTo>
                  <a:cubicBezTo>
                    <a:pt x="2403" y="10166"/>
                    <a:pt x="2870" y="10166"/>
                    <a:pt x="3370" y="10133"/>
                  </a:cubicBezTo>
                  <a:lnTo>
                    <a:pt x="4871" y="10133"/>
                  </a:lnTo>
                  <a:cubicBezTo>
                    <a:pt x="4904" y="10133"/>
                    <a:pt x="4904" y="10100"/>
                    <a:pt x="4871" y="10100"/>
                  </a:cubicBezTo>
                  <a:lnTo>
                    <a:pt x="1969" y="10100"/>
                  </a:lnTo>
                  <a:cubicBezTo>
                    <a:pt x="2536" y="9433"/>
                    <a:pt x="3103" y="8765"/>
                    <a:pt x="3670" y="8065"/>
                  </a:cubicBezTo>
                  <a:lnTo>
                    <a:pt x="4304" y="7331"/>
                  </a:lnTo>
                  <a:cubicBezTo>
                    <a:pt x="4404" y="7348"/>
                    <a:pt x="4496" y="7356"/>
                    <a:pt x="4588" y="7356"/>
                  </a:cubicBezTo>
                  <a:cubicBezTo>
                    <a:pt x="4679" y="7356"/>
                    <a:pt x="4771" y="7348"/>
                    <a:pt x="4871" y="7331"/>
                  </a:cubicBezTo>
                  <a:lnTo>
                    <a:pt x="6839" y="7331"/>
                  </a:lnTo>
                  <a:cubicBezTo>
                    <a:pt x="7740" y="7331"/>
                    <a:pt x="8640" y="7298"/>
                    <a:pt x="9508" y="7298"/>
                  </a:cubicBezTo>
                  <a:cubicBezTo>
                    <a:pt x="9541" y="7264"/>
                    <a:pt x="9541" y="7231"/>
                    <a:pt x="9508" y="7231"/>
                  </a:cubicBezTo>
                  <a:cubicBezTo>
                    <a:pt x="8640" y="7231"/>
                    <a:pt x="7740" y="7198"/>
                    <a:pt x="6839" y="7164"/>
                  </a:cubicBezTo>
                  <a:lnTo>
                    <a:pt x="5572" y="7131"/>
                  </a:lnTo>
                  <a:lnTo>
                    <a:pt x="4437" y="7131"/>
                  </a:lnTo>
                  <a:lnTo>
                    <a:pt x="5905" y="5396"/>
                  </a:lnTo>
                  <a:cubicBezTo>
                    <a:pt x="5905" y="5396"/>
                    <a:pt x="5939" y="5396"/>
                    <a:pt x="5939" y="5363"/>
                  </a:cubicBezTo>
                  <a:cubicBezTo>
                    <a:pt x="6406" y="4796"/>
                    <a:pt x="6873" y="4229"/>
                    <a:pt x="7373" y="3695"/>
                  </a:cubicBezTo>
                  <a:lnTo>
                    <a:pt x="7573" y="3462"/>
                  </a:lnTo>
                  <a:cubicBezTo>
                    <a:pt x="7922" y="3479"/>
                    <a:pt x="8273" y="3485"/>
                    <a:pt x="8626" y="3485"/>
                  </a:cubicBezTo>
                  <a:cubicBezTo>
                    <a:pt x="9418" y="3485"/>
                    <a:pt x="10215" y="3455"/>
                    <a:pt x="11005" y="3455"/>
                  </a:cubicBezTo>
                  <a:cubicBezTo>
                    <a:pt x="11207" y="3455"/>
                    <a:pt x="11408" y="3457"/>
                    <a:pt x="11609" y="3462"/>
                  </a:cubicBezTo>
                  <a:cubicBezTo>
                    <a:pt x="11676" y="3428"/>
                    <a:pt x="11676" y="3362"/>
                    <a:pt x="11643" y="3362"/>
                  </a:cubicBezTo>
                  <a:cubicBezTo>
                    <a:pt x="10528" y="3362"/>
                    <a:pt x="9412" y="3288"/>
                    <a:pt x="8297" y="3288"/>
                  </a:cubicBezTo>
                  <a:cubicBezTo>
                    <a:pt x="8111" y="3288"/>
                    <a:pt x="7926" y="3290"/>
                    <a:pt x="7740" y="3295"/>
                  </a:cubicBezTo>
                  <a:lnTo>
                    <a:pt x="8474" y="2461"/>
                  </a:lnTo>
                  <a:cubicBezTo>
                    <a:pt x="8841" y="2061"/>
                    <a:pt x="9174" y="1660"/>
                    <a:pt x="9508" y="1260"/>
                  </a:cubicBezTo>
                  <a:cubicBezTo>
                    <a:pt x="9508" y="1236"/>
                    <a:pt x="9508" y="1213"/>
                    <a:pt x="9484" y="1213"/>
                  </a:cubicBezTo>
                  <a:cubicBezTo>
                    <a:pt x="9474" y="1213"/>
                    <a:pt x="9461" y="1217"/>
                    <a:pt x="9441" y="1227"/>
                  </a:cubicBezTo>
                  <a:cubicBezTo>
                    <a:pt x="9074" y="1527"/>
                    <a:pt x="8774" y="1860"/>
                    <a:pt x="8474" y="2194"/>
                  </a:cubicBezTo>
                  <a:cubicBezTo>
                    <a:pt x="8140" y="2561"/>
                    <a:pt x="7807" y="2895"/>
                    <a:pt x="7473" y="3261"/>
                  </a:cubicBezTo>
                  <a:cubicBezTo>
                    <a:pt x="6973" y="3795"/>
                    <a:pt x="6506" y="4329"/>
                    <a:pt x="6005" y="4896"/>
                  </a:cubicBezTo>
                  <a:lnTo>
                    <a:pt x="6005" y="4729"/>
                  </a:lnTo>
                  <a:lnTo>
                    <a:pt x="6005" y="4029"/>
                  </a:lnTo>
                  <a:lnTo>
                    <a:pt x="6005" y="2728"/>
                  </a:lnTo>
                  <a:cubicBezTo>
                    <a:pt x="6005" y="1827"/>
                    <a:pt x="6005" y="926"/>
                    <a:pt x="6072" y="26"/>
                  </a:cubicBezTo>
                  <a:cubicBezTo>
                    <a:pt x="6072" y="9"/>
                    <a:pt x="6064" y="1"/>
                    <a:pt x="605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3" name="Google Shape;1613;p50"/>
            <p:cNvSpPr/>
            <p:nvPr/>
          </p:nvSpPr>
          <p:spPr>
            <a:xfrm>
              <a:off x="4667509" y="3332780"/>
              <a:ext cx="53917" cy="2752"/>
            </a:xfrm>
            <a:custGeom>
              <a:rect b="b" l="l" r="r" t="t"/>
              <a:pathLst>
                <a:path extrusionOk="0" h="126" w="2469">
                  <a:moveTo>
                    <a:pt x="297" y="1"/>
                  </a:moveTo>
                  <a:cubicBezTo>
                    <a:pt x="201" y="1"/>
                    <a:pt x="101" y="9"/>
                    <a:pt x="1" y="26"/>
                  </a:cubicBezTo>
                  <a:lnTo>
                    <a:pt x="1" y="93"/>
                  </a:lnTo>
                  <a:cubicBezTo>
                    <a:pt x="201" y="126"/>
                    <a:pt x="401" y="126"/>
                    <a:pt x="568" y="126"/>
                  </a:cubicBezTo>
                  <a:lnTo>
                    <a:pt x="2469" y="126"/>
                  </a:lnTo>
                  <a:cubicBezTo>
                    <a:pt x="2469" y="93"/>
                    <a:pt x="2469" y="93"/>
                    <a:pt x="2469" y="93"/>
                  </a:cubicBezTo>
                  <a:lnTo>
                    <a:pt x="1201" y="59"/>
                  </a:lnTo>
                  <a:lnTo>
                    <a:pt x="568" y="26"/>
                  </a:lnTo>
                  <a:cubicBezTo>
                    <a:pt x="484" y="9"/>
                    <a:pt x="392" y="1"/>
                    <a:pt x="2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50"/>
            <p:cNvSpPr/>
            <p:nvPr/>
          </p:nvSpPr>
          <p:spPr>
            <a:xfrm>
              <a:off x="4558236" y="3301684"/>
              <a:ext cx="7316" cy="43151"/>
            </a:xfrm>
            <a:custGeom>
              <a:rect b="b" l="l" r="r" t="t"/>
              <a:pathLst>
                <a:path extrusionOk="0" h="1976" w="335">
                  <a:moveTo>
                    <a:pt x="50" y="1"/>
                  </a:moveTo>
                  <a:cubicBezTo>
                    <a:pt x="31" y="1"/>
                    <a:pt x="1" y="15"/>
                    <a:pt x="1" y="15"/>
                  </a:cubicBezTo>
                  <a:cubicBezTo>
                    <a:pt x="34" y="349"/>
                    <a:pt x="68" y="649"/>
                    <a:pt x="101" y="983"/>
                  </a:cubicBezTo>
                  <a:cubicBezTo>
                    <a:pt x="101" y="1150"/>
                    <a:pt x="134" y="1316"/>
                    <a:pt x="134" y="1483"/>
                  </a:cubicBezTo>
                  <a:cubicBezTo>
                    <a:pt x="134" y="1617"/>
                    <a:pt x="168" y="1783"/>
                    <a:pt x="201" y="1950"/>
                  </a:cubicBezTo>
                  <a:cubicBezTo>
                    <a:pt x="218" y="1967"/>
                    <a:pt x="243" y="1975"/>
                    <a:pt x="268" y="1975"/>
                  </a:cubicBezTo>
                  <a:cubicBezTo>
                    <a:pt x="293" y="1975"/>
                    <a:pt x="318" y="1967"/>
                    <a:pt x="335" y="1950"/>
                  </a:cubicBezTo>
                  <a:cubicBezTo>
                    <a:pt x="335" y="1850"/>
                    <a:pt x="335" y="1783"/>
                    <a:pt x="335" y="1683"/>
                  </a:cubicBezTo>
                  <a:lnTo>
                    <a:pt x="301" y="1450"/>
                  </a:lnTo>
                  <a:cubicBezTo>
                    <a:pt x="301" y="1283"/>
                    <a:pt x="234" y="1116"/>
                    <a:pt x="201" y="949"/>
                  </a:cubicBezTo>
                  <a:cubicBezTo>
                    <a:pt x="168" y="649"/>
                    <a:pt x="101" y="316"/>
                    <a:pt x="68" y="15"/>
                  </a:cubicBezTo>
                  <a:cubicBezTo>
                    <a:pt x="68" y="4"/>
                    <a:pt x="60" y="1"/>
                    <a:pt x="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50"/>
            <p:cNvSpPr/>
            <p:nvPr/>
          </p:nvSpPr>
          <p:spPr>
            <a:xfrm>
              <a:off x="4837969" y="3092158"/>
              <a:ext cx="101260" cy="684082"/>
            </a:xfrm>
            <a:custGeom>
              <a:rect b="b" l="l" r="r" t="t"/>
              <a:pathLst>
                <a:path extrusionOk="0" h="31326" w="4637">
                  <a:moveTo>
                    <a:pt x="2733" y="0"/>
                  </a:moveTo>
                  <a:cubicBezTo>
                    <a:pt x="2701" y="0"/>
                    <a:pt x="2668" y="1"/>
                    <a:pt x="2635" y="4"/>
                  </a:cubicBezTo>
                  <a:cubicBezTo>
                    <a:pt x="1768" y="37"/>
                    <a:pt x="1368" y="938"/>
                    <a:pt x="1201" y="1671"/>
                  </a:cubicBezTo>
                  <a:cubicBezTo>
                    <a:pt x="634" y="3906"/>
                    <a:pt x="601" y="6241"/>
                    <a:pt x="467" y="8543"/>
                  </a:cubicBezTo>
                  <a:cubicBezTo>
                    <a:pt x="234" y="13380"/>
                    <a:pt x="33" y="18250"/>
                    <a:pt x="0" y="23087"/>
                  </a:cubicBezTo>
                  <a:lnTo>
                    <a:pt x="0" y="27123"/>
                  </a:lnTo>
                  <a:cubicBezTo>
                    <a:pt x="0" y="28491"/>
                    <a:pt x="0" y="29858"/>
                    <a:pt x="100" y="31226"/>
                  </a:cubicBezTo>
                  <a:cubicBezTo>
                    <a:pt x="100" y="31293"/>
                    <a:pt x="150" y="31326"/>
                    <a:pt x="200" y="31326"/>
                  </a:cubicBezTo>
                  <a:cubicBezTo>
                    <a:pt x="250" y="31326"/>
                    <a:pt x="300" y="31293"/>
                    <a:pt x="300" y="31226"/>
                  </a:cubicBezTo>
                  <a:cubicBezTo>
                    <a:pt x="300" y="30058"/>
                    <a:pt x="267" y="28891"/>
                    <a:pt x="267" y="27723"/>
                  </a:cubicBezTo>
                  <a:cubicBezTo>
                    <a:pt x="267" y="26556"/>
                    <a:pt x="267" y="25422"/>
                    <a:pt x="267" y="24288"/>
                  </a:cubicBezTo>
                  <a:cubicBezTo>
                    <a:pt x="300" y="21953"/>
                    <a:pt x="367" y="19651"/>
                    <a:pt x="467" y="17349"/>
                  </a:cubicBezTo>
                  <a:cubicBezTo>
                    <a:pt x="534" y="15048"/>
                    <a:pt x="634" y="12746"/>
                    <a:pt x="734" y="10444"/>
                  </a:cubicBezTo>
                  <a:cubicBezTo>
                    <a:pt x="801" y="9277"/>
                    <a:pt x="834" y="8143"/>
                    <a:pt x="901" y="6975"/>
                  </a:cubicBezTo>
                  <a:cubicBezTo>
                    <a:pt x="934" y="5841"/>
                    <a:pt x="1001" y="4740"/>
                    <a:pt x="1101" y="3639"/>
                  </a:cubicBezTo>
                  <a:cubicBezTo>
                    <a:pt x="1201" y="3039"/>
                    <a:pt x="1268" y="2405"/>
                    <a:pt x="1401" y="1805"/>
                  </a:cubicBezTo>
                  <a:cubicBezTo>
                    <a:pt x="1468" y="1338"/>
                    <a:pt x="1668" y="904"/>
                    <a:pt x="1935" y="537"/>
                  </a:cubicBezTo>
                  <a:cubicBezTo>
                    <a:pt x="2153" y="319"/>
                    <a:pt x="2451" y="210"/>
                    <a:pt x="2752" y="210"/>
                  </a:cubicBezTo>
                  <a:cubicBezTo>
                    <a:pt x="3003" y="210"/>
                    <a:pt x="3257" y="286"/>
                    <a:pt x="3469" y="437"/>
                  </a:cubicBezTo>
                  <a:cubicBezTo>
                    <a:pt x="3936" y="771"/>
                    <a:pt x="4303" y="1238"/>
                    <a:pt x="4537" y="1771"/>
                  </a:cubicBezTo>
                  <a:cubicBezTo>
                    <a:pt x="4570" y="1771"/>
                    <a:pt x="4637" y="1738"/>
                    <a:pt x="4603" y="1738"/>
                  </a:cubicBezTo>
                  <a:cubicBezTo>
                    <a:pt x="4216" y="963"/>
                    <a:pt x="3703" y="0"/>
                    <a:pt x="273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50"/>
            <p:cNvSpPr/>
            <p:nvPr/>
          </p:nvSpPr>
          <p:spPr>
            <a:xfrm>
              <a:off x="4879262" y="3079471"/>
              <a:ext cx="146661" cy="183238"/>
            </a:xfrm>
            <a:custGeom>
              <a:rect b="b" l="l" r="r" t="t"/>
              <a:pathLst>
                <a:path extrusionOk="0" h="8391" w="6716">
                  <a:moveTo>
                    <a:pt x="2660" y="1"/>
                  </a:moveTo>
                  <a:cubicBezTo>
                    <a:pt x="1909" y="1"/>
                    <a:pt x="2446" y="1952"/>
                    <a:pt x="2446" y="1952"/>
                  </a:cubicBezTo>
                  <a:cubicBezTo>
                    <a:pt x="2446" y="1952"/>
                    <a:pt x="1454" y="1255"/>
                    <a:pt x="798" y="1255"/>
                  </a:cubicBezTo>
                  <a:cubicBezTo>
                    <a:pt x="305" y="1255"/>
                    <a:pt x="1" y="1647"/>
                    <a:pt x="444" y="3020"/>
                  </a:cubicBezTo>
                  <a:cubicBezTo>
                    <a:pt x="1145" y="5154"/>
                    <a:pt x="6715" y="8390"/>
                    <a:pt x="6715" y="8390"/>
                  </a:cubicBezTo>
                  <a:cubicBezTo>
                    <a:pt x="6715" y="8390"/>
                    <a:pt x="6615" y="2920"/>
                    <a:pt x="3480" y="418"/>
                  </a:cubicBezTo>
                  <a:cubicBezTo>
                    <a:pt x="3109" y="120"/>
                    <a:pt x="2845" y="1"/>
                    <a:pt x="266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50"/>
            <p:cNvSpPr/>
            <p:nvPr/>
          </p:nvSpPr>
          <p:spPr>
            <a:xfrm>
              <a:off x="4914442" y="3126879"/>
              <a:ext cx="105650" cy="119801"/>
            </a:xfrm>
            <a:custGeom>
              <a:rect b="b" l="l" r="r" t="t"/>
              <a:pathLst>
                <a:path extrusionOk="0" h="5486" w="4838">
                  <a:moveTo>
                    <a:pt x="1028" y="1"/>
                  </a:moveTo>
                  <a:cubicBezTo>
                    <a:pt x="1018" y="1"/>
                    <a:pt x="1001" y="24"/>
                    <a:pt x="1001" y="48"/>
                  </a:cubicBezTo>
                  <a:cubicBezTo>
                    <a:pt x="1368" y="515"/>
                    <a:pt x="1702" y="982"/>
                    <a:pt x="2035" y="1449"/>
                  </a:cubicBezTo>
                  <a:cubicBezTo>
                    <a:pt x="1402" y="1282"/>
                    <a:pt x="734" y="1182"/>
                    <a:pt x="67" y="1115"/>
                  </a:cubicBezTo>
                  <a:cubicBezTo>
                    <a:pt x="34" y="1115"/>
                    <a:pt x="1" y="1149"/>
                    <a:pt x="67" y="1149"/>
                  </a:cubicBezTo>
                  <a:cubicBezTo>
                    <a:pt x="768" y="1249"/>
                    <a:pt x="1468" y="1449"/>
                    <a:pt x="2135" y="1582"/>
                  </a:cubicBezTo>
                  <a:cubicBezTo>
                    <a:pt x="2402" y="1949"/>
                    <a:pt x="2669" y="2350"/>
                    <a:pt x="2936" y="2717"/>
                  </a:cubicBezTo>
                  <a:lnTo>
                    <a:pt x="3236" y="3184"/>
                  </a:lnTo>
                  <a:lnTo>
                    <a:pt x="3003" y="3150"/>
                  </a:lnTo>
                  <a:lnTo>
                    <a:pt x="2536" y="3117"/>
                  </a:lnTo>
                  <a:cubicBezTo>
                    <a:pt x="2202" y="3084"/>
                    <a:pt x="1902" y="3084"/>
                    <a:pt x="1568" y="3050"/>
                  </a:cubicBezTo>
                  <a:cubicBezTo>
                    <a:pt x="1535" y="3050"/>
                    <a:pt x="1535" y="3117"/>
                    <a:pt x="1568" y="3117"/>
                  </a:cubicBezTo>
                  <a:cubicBezTo>
                    <a:pt x="1902" y="3117"/>
                    <a:pt x="2202" y="3150"/>
                    <a:pt x="2502" y="3184"/>
                  </a:cubicBezTo>
                  <a:lnTo>
                    <a:pt x="3003" y="3250"/>
                  </a:lnTo>
                  <a:lnTo>
                    <a:pt x="3303" y="3250"/>
                  </a:lnTo>
                  <a:lnTo>
                    <a:pt x="3837" y="4051"/>
                  </a:lnTo>
                  <a:cubicBezTo>
                    <a:pt x="4137" y="4518"/>
                    <a:pt x="4437" y="5018"/>
                    <a:pt x="4771" y="5485"/>
                  </a:cubicBezTo>
                  <a:cubicBezTo>
                    <a:pt x="4771" y="5485"/>
                    <a:pt x="4837" y="5485"/>
                    <a:pt x="4804" y="5452"/>
                  </a:cubicBezTo>
                  <a:cubicBezTo>
                    <a:pt x="4537" y="4952"/>
                    <a:pt x="4237" y="4451"/>
                    <a:pt x="3937" y="3984"/>
                  </a:cubicBezTo>
                  <a:cubicBezTo>
                    <a:pt x="3870" y="3917"/>
                    <a:pt x="3837" y="3817"/>
                    <a:pt x="3770" y="3751"/>
                  </a:cubicBezTo>
                  <a:cubicBezTo>
                    <a:pt x="3770" y="3651"/>
                    <a:pt x="3770" y="3584"/>
                    <a:pt x="3770" y="3484"/>
                  </a:cubicBezTo>
                  <a:lnTo>
                    <a:pt x="3770" y="3084"/>
                  </a:lnTo>
                  <a:cubicBezTo>
                    <a:pt x="3770" y="2850"/>
                    <a:pt x="3770" y="2583"/>
                    <a:pt x="3803" y="2316"/>
                  </a:cubicBezTo>
                  <a:cubicBezTo>
                    <a:pt x="3803" y="2300"/>
                    <a:pt x="3787" y="2291"/>
                    <a:pt x="3770" y="2291"/>
                  </a:cubicBezTo>
                  <a:cubicBezTo>
                    <a:pt x="3753" y="2291"/>
                    <a:pt x="3737" y="2300"/>
                    <a:pt x="3737" y="2316"/>
                  </a:cubicBezTo>
                  <a:cubicBezTo>
                    <a:pt x="3737" y="2583"/>
                    <a:pt x="3737" y="2817"/>
                    <a:pt x="3737" y="3084"/>
                  </a:cubicBezTo>
                  <a:lnTo>
                    <a:pt x="3737" y="3450"/>
                  </a:lnTo>
                  <a:lnTo>
                    <a:pt x="3737" y="3617"/>
                  </a:lnTo>
                  <a:cubicBezTo>
                    <a:pt x="3503" y="3284"/>
                    <a:pt x="3270" y="2917"/>
                    <a:pt x="3036" y="2617"/>
                  </a:cubicBezTo>
                  <a:lnTo>
                    <a:pt x="2836" y="2316"/>
                  </a:lnTo>
                  <a:cubicBezTo>
                    <a:pt x="2803" y="1983"/>
                    <a:pt x="2803" y="1649"/>
                    <a:pt x="2836" y="1349"/>
                  </a:cubicBezTo>
                  <a:lnTo>
                    <a:pt x="2836" y="282"/>
                  </a:lnTo>
                  <a:cubicBezTo>
                    <a:pt x="2836" y="265"/>
                    <a:pt x="2828" y="257"/>
                    <a:pt x="2815" y="257"/>
                  </a:cubicBezTo>
                  <a:cubicBezTo>
                    <a:pt x="2803" y="257"/>
                    <a:pt x="2786" y="265"/>
                    <a:pt x="2769" y="282"/>
                  </a:cubicBezTo>
                  <a:cubicBezTo>
                    <a:pt x="2769" y="648"/>
                    <a:pt x="2769" y="1015"/>
                    <a:pt x="2736" y="1382"/>
                  </a:cubicBezTo>
                  <a:cubicBezTo>
                    <a:pt x="2736" y="1649"/>
                    <a:pt x="2736" y="1883"/>
                    <a:pt x="2736" y="2150"/>
                  </a:cubicBezTo>
                  <a:cubicBezTo>
                    <a:pt x="2202" y="1416"/>
                    <a:pt x="1635" y="715"/>
                    <a:pt x="1035" y="15"/>
                  </a:cubicBezTo>
                  <a:cubicBezTo>
                    <a:pt x="1035" y="5"/>
                    <a:pt x="1032" y="1"/>
                    <a:pt x="102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50"/>
            <p:cNvSpPr/>
            <p:nvPr/>
          </p:nvSpPr>
          <p:spPr>
            <a:xfrm>
              <a:off x="4968357" y="3114978"/>
              <a:ext cx="2555" cy="32625"/>
            </a:xfrm>
            <a:custGeom>
              <a:rect b="b" l="l" r="r" t="t"/>
              <a:pathLst>
                <a:path extrusionOk="0" h="1494" w="117">
                  <a:moveTo>
                    <a:pt x="83" y="1"/>
                  </a:moveTo>
                  <a:cubicBezTo>
                    <a:pt x="67" y="1"/>
                    <a:pt x="50" y="9"/>
                    <a:pt x="67" y="26"/>
                  </a:cubicBezTo>
                  <a:cubicBezTo>
                    <a:pt x="67" y="293"/>
                    <a:pt x="33" y="526"/>
                    <a:pt x="0" y="760"/>
                  </a:cubicBezTo>
                  <a:lnTo>
                    <a:pt x="0" y="1127"/>
                  </a:lnTo>
                  <a:lnTo>
                    <a:pt x="0" y="1294"/>
                  </a:lnTo>
                  <a:cubicBezTo>
                    <a:pt x="0" y="1360"/>
                    <a:pt x="0" y="1427"/>
                    <a:pt x="0" y="1494"/>
                  </a:cubicBezTo>
                  <a:lnTo>
                    <a:pt x="67" y="1494"/>
                  </a:lnTo>
                  <a:cubicBezTo>
                    <a:pt x="67" y="1427"/>
                    <a:pt x="67" y="1360"/>
                    <a:pt x="67" y="1327"/>
                  </a:cubicBezTo>
                  <a:lnTo>
                    <a:pt x="67" y="1127"/>
                  </a:lnTo>
                  <a:lnTo>
                    <a:pt x="67" y="793"/>
                  </a:lnTo>
                  <a:cubicBezTo>
                    <a:pt x="67" y="526"/>
                    <a:pt x="67" y="293"/>
                    <a:pt x="100" y="26"/>
                  </a:cubicBezTo>
                  <a:cubicBezTo>
                    <a:pt x="117" y="9"/>
                    <a:pt x="100" y="1"/>
                    <a:pt x="83"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9" name="Google Shape;1619;p50"/>
            <p:cNvSpPr/>
            <p:nvPr/>
          </p:nvSpPr>
          <p:spPr>
            <a:xfrm>
              <a:off x="4925360" y="3163609"/>
              <a:ext cx="29896" cy="4389"/>
            </a:xfrm>
            <a:custGeom>
              <a:rect b="b" l="l" r="r" t="t"/>
              <a:pathLst>
                <a:path extrusionOk="0" h="201" w="1369">
                  <a:moveTo>
                    <a:pt x="34" y="1"/>
                  </a:moveTo>
                  <a:cubicBezTo>
                    <a:pt x="1" y="1"/>
                    <a:pt x="1" y="67"/>
                    <a:pt x="34" y="67"/>
                  </a:cubicBezTo>
                  <a:cubicBezTo>
                    <a:pt x="468" y="101"/>
                    <a:pt x="902" y="167"/>
                    <a:pt x="1369" y="201"/>
                  </a:cubicBezTo>
                  <a:cubicBezTo>
                    <a:pt x="1369" y="201"/>
                    <a:pt x="1369" y="134"/>
                    <a:pt x="1369" y="134"/>
                  </a:cubicBezTo>
                  <a:cubicBezTo>
                    <a:pt x="1135" y="101"/>
                    <a:pt x="935" y="101"/>
                    <a:pt x="735" y="67"/>
                  </a:cubicBezTo>
                  <a:cubicBezTo>
                    <a:pt x="501" y="67"/>
                    <a:pt x="268" y="34"/>
                    <a:pt x="34"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0" name="Google Shape;1620;p50"/>
            <p:cNvSpPr/>
            <p:nvPr/>
          </p:nvSpPr>
          <p:spPr>
            <a:xfrm>
              <a:off x="4731600" y="3432379"/>
              <a:ext cx="210557" cy="373203"/>
            </a:xfrm>
            <a:custGeom>
              <a:rect b="b" l="l" r="r" t="t"/>
              <a:pathLst>
                <a:path extrusionOk="0" h="17090" w="9642">
                  <a:moveTo>
                    <a:pt x="5707" y="1"/>
                  </a:moveTo>
                  <a:cubicBezTo>
                    <a:pt x="4441" y="1"/>
                    <a:pt x="3561" y="954"/>
                    <a:pt x="3036" y="2036"/>
                  </a:cubicBezTo>
                  <a:cubicBezTo>
                    <a:pt x="2770" y="2603"/>
                    <a:pt x="2569" y="3204"/>
                    <a:pt x="2403" y="3837"/>
                  </a:cubicBezTo>
                  <a:cubicBezTo>
                    <a:pt x="2169" y="4671"/>
                    <a:pt x="1936" y="5505"/>
                    <a:pt x="1736" y="6339"/>
                  </a:cubicBezTo>
                  <a:cubicBezTo>
                    <a:pt x="1335" y="7974"/>
                    <a:pt x="968" y="9642"/>
                    <a:pt x="701" y="11309"/>
                  </a:cubicBezTo>
                  <a:cubicBezTo>
                    <a:pt x="535" y="12210"/>
                    <a:pt x="368" y="13144"/>
                    <a:pt x="268" y="14078"/>
                  </a:cubicBezTo>
                  <a:cubicBezTo>
                    <a:pt x="134" y="15012"/>
                    <a:pt x="34" y="15979"/>
                    <a:pt x="1" y="16947"/>
                  </a:cubicBezTo>
                  <a:cubicBezTo>
                    <a:pt x="1" y="17038"/>
                    <a:pt x="82" y="17090"/>
                    <a:pt x="160" y="17090"/>
                  </a:cubicBezTo>
                  <a:cubicBezTo>
                    <a:pt x="224" y="17090"/>
                    <a:pt x="286" y="17055"/>
                    <a:pt x="301" y="16980"/>
                  </a:cubicBezTo>
                  <a:cubicBezTo>
                    <a:pt x="468" y="16180"/>
                    <a:pt x="535" y="15379"/>
                    <a:pt x="635" y="14612"/>
                  </a:cubicBezTo>
                  <a:cubicBezTo>
                    <a:pt x="735" y="13811"/>
                    <a:pt x="868" y="13011"/>
                    <a:pt x="1002" y="12210"/>
                  </a:cubicBezTo>
                  <a:cubicBezTo>
                    <a:pt x="1269" y="10642"/>
                    <a:pt x="1602" y="9075"/>
                    <a:pt x="1936" y="7507"/>
                  </a:cubicBezTo>
                  <a:cubicBezTo>
                    <a:pt x="2269" y="6039"/>
                    <a:pt x="2603" y="4538"/>
                    <a:pt x="3070" y="3070"/>
                  </a:cubicBezTo>
                  <a:cubicBezTo>
                    <a:pt x="3437" y="2070"/>
                    <a:pt x="3970" y="835"/>
                    <a:pt x="5071" y="468"/>
                  </a:cubicBezTo>
                  <a:cubicBezTo>
                    <a:pt x="5344" y="379"/>
                    <a:pt x="5611" y="340"/>
                    <a:pt x="5874" y="340"/>
                  </a:cubicBezTo>
                  <a:cubicBezTo>
                    <a:pt x="7281" y="340"/>
                    <a:pt x="8539" y="1482"/>
                    <a:pt x="9608" y="2270"/>
                  </a:cubicBezTo>
                  <a:cubicBezTo>
                    <a:pt x="9608" y="2270"/>
                    <a:pt x="9641" y="2236"/>
                    <a:pt x="9608" y="2236"/>
                  </a:cubicBezTo>
                  <a:cubicBezTo>
                    <a:pt x="8407" y="1336"/>
                    <a:pt x="7373" y="68"/>
                    <a:pt x="5772" y="1"/>
                  </a:cubicBezTo>
                  <a:cubicBezTo>
                    <a:pt x="5750" y="1"/>
                    <a:pt x="5728" y="1"/>
                    <a:pt x="57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1" name="Google Shape;1621;p50"/>
            <p:cNvSpPr/>
            <p:nvPr/>
          </p:nvSpPr>
          <p:spPr>
            <a:xfrm>
              <a:off x="4808816" y="3380298"/>
              <a:ext cx="300025" cy="363900"/>
            </a:xfrm>
            <a:custGeom>
              <a:rect b="b" l="l" r="r" t="t"/>
              <a:pathLst>
                <a:path extrusionOk="0" h="16664" w="13739">
                  <a:moveTo>
                    <a:pt x="5799" y="1"/>
                  </a:moveTo>
                  <a:cubicBezTo>
                    <a:pt x="5633" y="1"/>
                    <a:pt x="5479" y="28"/>
                    <a:pt x="5338" y="85"/>
                  </a:cubicBezTo>
                  <a:cubicBezTo>
                    <a:pt x="3770" y="685"/>
                    <a:pt x="4871" y="3754"/>
                    <a:pt x="4871" y="3754"/>
                  </a:cubicBezTo>
                  <a:cubicBezTo>
                    <a:pt x="4871" y="3754"/>
                    <a:pt x="3893" y="2993"/>
                    <a:pt x="2764" y="2993"/>
                  </a:cubicBezTo>
                  <a:cubicBezTo>
                    <a:pt x="2361" y="2993"/>
                    <a:pt x="1939" y="3090"/>
                    <a:pt x="1535" y="3354"/>
                  </a:cubicBezTo>
                  <a:cubicBezTo>
                    <a:pt x="1" y="4354"/>
                    <a:pt x="868" y="8191"/>
                    <a:pt x="4404" y="11126"/>
                  </a:cubicBezTo>
                  <a:cubicBezTo>
                    <a:pt x="6972" y="13194"/>
                    <a:pt x="9741" y="15062"/>
                    <a:pt x="12610" y="16663"/>
                  </a:cubicBezTo>
                  <a:cubicBezTo>
                    <a:pt x="13738" y="6727"/>
                    <a:pt x="8386" y="1"/>
                    <a:pt x="579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2" name="Google Shape;1622;p50"/>
            <p:cNvSpPr/>
            <p:nvPr/>
          </p:nvSpPr>
          <p:spPr>
            <a:xfrm>
              <a:off x="4894767" y="3450787"/>
              <a:ext cx="174634" cy="244908"/>
            </a:xfrm>
            <a:custGeom>
              <a:rect b="b" l="l" r="r" t="t"/>
              <a:pathLst>
                <a:path extrusionOk="0" h="11215" w="7997">
                  <a:moveTo>
                    <a:pt x="4216" y="1"/>
                  </a:moveTo>
                  <a:cubicBezTo>
                    <a:pt x="4204" y="1"/>
                    <a:pt x="4187" y="9"/>
                    <a:pt x="4171" y="26"/>
                  </a:cubicBezTo>
                  <a:cubicBezTo>
                    <a:pt x="4004" y="693"/>
                    <a:pt x="3837" y="1360"/>
                    <a:pt x="3704" y="2027"/>
                  </a:cubicBezTo>
                  <a:cubicBezTo>
                    <a:pt x="3637" y="2361"/>
                    <a:pt x="3570" y="2694"/>
                    <a:pt x="3537" y="3028"/>
                  </a:cubicBezTo>
                  <a:cubicBezTo>
                    <a:pt x="3503" y="3195"/>
                    <a:pt x="3503" y="3361"/>
                    <a:pt x="3470" y="3528"/>
                  </a:cubicBezTo>
                  <a:lnTo>
                    <a:pt x="3470" y="3695"/>
                  </a:lnTo>
                  <a:cubicBezTo>
                    <a:pt x="3303" y="3461"/>
                    <a:pt x="3137" y="3195"/>
                    <a:pt x="2970" y="2961"/>
                  </a:cubicBezTo>
                  <a:cubicBezTo>
                    <a:pt x="2436" y="2261"/>
                    <a:pt x="1869" y="1560"/>
                    <a:pt x="1302" y="893"/>
                  </a:cubicBezTo>
                  <a:cubicBezTo>
                    <a:pt x="1302" y="883"/>
                    <a:pt x="1296" y="879"/>
                    <a:pt x="1289" y="879"/>
                  </a:cubicBezTo>
                  <a:cubicBezTo>
                    <a:pt x="1271" y="879"/>
                    <a:pt x="1245" y="903"/>
                    <a:pt x="1269" y="926"/>
                  </a:cubicBezTo>
                  <a:cubicBezTo>
                    <a:pt x="2236" y="2161"/>
                    <a:pt x="3103" y="3461"/>
                    <a:pt x="3937" y="4829"/>
                  </a:cubicBezTo>
                  <a:cubicBezTo>
                    <a:pt x="4071" y="5063"/>
                    <a:pt x="4237" y="5329"/>
                    <a:pt x="4371" y="5563"/>
                  </a:cubicBezTo>
                  <a:lnTo>
                    <a:pt x="4237" y="5563"/>
                  </a:lnTo>
                  <a:cubicBezTo>
                    <a:pt x="4037" y="5530"/>
                    <a:pt x="3804" y="5530"/>
                    <a:pt x="3637" y="5496"/>
                  </a:cubicBezTo>
                  <a:cubicBezTo>
                    <a:pt x="3203" y="5463"/>
                    <a:pt x="2836" y="5430"/>
                    <a:pt x="2436" y="5396"/>
                  </a:cubicBezTo>
                  <a:cubicBezTo>
                    <a:pt x="1635" y="5329"/>
                    <a:pt x="835" y="5296"/>
                    <a:pt x="34" y="5196"/>
                  </a:cubicBezTo>
                  <a:cubicBezTo>
                    <a:pt x="1" y="5196"/>
                    <a:pt x="1" y="5263"/>
                    <a:pt x="34" y="5263"/>
                  </a:cubicBezTo>
                  <a:cubicBezTo>
                    <a:pt x="835" y="5363"/>
                    <a:pt x="1635" y="5496"/>
                    <a:pt x="2469" y="5596"/>
                  </a:cubicBezTo>
                  <a:lnTo>
                    <a:pt x="3637" y="5763"/>
                  </a:lnTo>
                  <a:cubicBezTo>
                    <a:pt x="3937" y="5830"/>
                    <a:pt x="4237" y="5863"/>
                    <a:pt x="4538" y="5863"/>
                  </a:cubicBezTo>
                  <a:lnTo>
                    <a:pt x="5472" y="7331"/>
                  </a:lnTo>
                  <a:lnTo>
                    <a:pt x="2569" y="7331"/>
                  </a:lnTo>
                  <a:cubicBezTo>
                    <a:pt x="2536" y="7331"/>
                    <a:pt x="2536" y="7364"/>
                    <a:pt x="2569" y="7364"/>
                  </a:cubicBezTo>
                  <a:cubicBezTo>
                    <a:pt x="3103" y="7364"/>
                    <a:pt x="3604" y="7398"/>
                    <a:pt x="4137" y="7431"/>
                  </a:cubicBezTo>
                  <a:lnTo>
                    <a:pt x="4871" y="7498"/>
                  </a:lnTo>
                  <a:lnTo>
                    <a:pt x="5238" y="7498"/>
                  </a:lnTo>
                  <a:cubicBezTo>
                    <a:pt x="5288" y="7514"/>
                    <a:pt x="5346" y="7523"/>
                    <a:pt x="5405" y="7523"/>
                  </a:cubicBezTo>
                  <a:cubicBezTo>
                    <a:pt x="5463" y="7523"/>
                    <a:pt x="5522" y="7514"/>
                    <a:pt x="5572" y="7498"/>
                  </a:cubicBezTo>
                  <a:lnTo>
                    <a:pt x="6372" y="8799"/>
                  </a:lnTo>
                  <a:cubicBezTo>
                    <a:pt x="6606" y="9232"/>
                    <a:pt x="6873" y="9599"/>
                    <a:pt x="7106" y="9999"/>
                  </a:cubicBezTo>
                  <a:cubicBezTo>
                    <a:pt x="7340" y="10433"/>
                    <a:pt x="7606" y="10833"/>
                    <a:pt x="7907" y="11200"/>
                  </a:cubicBezTo>
                  <a:cubicBezTo>
                    <a:pt x="7926" y="11210"/>
                    <a:pt x="7943" y="11214"/>
                    <a:pt x="7956" y="11214"/>
                  </a:cubicBezTo>
                  <a:cubicBezTo>
                    <a:pt x="7987" y="11214"/>
                    <a:pt x="7997" y="11191"/>
                    <a:pt x="7973" y="11167"/>
                  </a:cubicBezTo>
                  <a:cubicBezTo>
                    <a:pt x="7807" y="10800"/>
                    <a:pt x="7606" y="10433"/>
                    <a:pt x="7406" y="10100"/>
                  </a:cubicBezTo>
                  <a:cubicBezTo>
                    <a:pt x="7206" y="9733"/>
                    <a:pt x="7006" y="9399"/>
                    <a:pt x="6806" y="9032"/>
                  </a:cubicBezTo>
                  <a:cubicBezTo>
                    <a:pt x="6372" y="8332"/>
                    <a:pt x="5972" y="7631"/>
                    <a:pt x="5572" y="6931"/>
                  </a:cubicBezTo>
                  <a:lnTo>
                    <a:pt x="5371" y="6597"/>
                  </a:lnTo>
                  <a:lnTo>
                    <a:pt x="5371" y="6497"/>
                  </a:lnTo>
                  <a:lnTo>
                    <a:pt x="5472" y="6163"/>
                  </a:lnTo>
                  <a:cubicBezTo>
                    <a:pt x="5505" y="5963"/>
                    <a:pt x="5538" y="5730"/>
                    <a:pt x="5605" y="5496"/>
                  </a:cubicBezTo>
                  <a:cubicBezTo>
                    <a:pt x="5672" y="5029"/>
                    <a:pt x="5738" y="4562"/>
                    <a:pt x="5872" y="4129"/>
                  </a:cubicBezTo>
                  <a:cubicBezTo>
                    <a:pt x="5872" y="4109"/>
                    <a:pt x="5861" y="4090"/>
                    <a:pt x="5851" y="4090"/>
                  </a:cubicBezTo>
                  <a:cubicBezTo>
                    <a:pt x="5844" y="4090"/>
                    <a:pt x="5838" y="4100"/>
                    <a:pt x="5838" y="4129"/>
                  </a:cubicBezTo>
                  <a:cubicBezTo>
                    <a:pt x="5738" y="4562"/>
                    <a:pt x="5572" y="5029"/>
                    <a:pt x="5438" y="5463"/>
                  </a:cubicBezTo>
                  <a:cubicBezTo>
                    <a:pt x="5371" y="5696"/>
                    <a:pt x="5305" y="5897"/>
                    <a:pt x="5271" y="6130"/>
                  </a:cubicBezTo>
                  <a:lnTo>
                    <a:pt x="5205" y="6364"/>
                  </a:lnTo>
                  <a:cubicBezTo>
                    <a:pt x="4704" y="5530"/>
                    <a:pt x="4171" y="4696"/>
                    <a:pt x="3637" y="3895"/>
                  </a:cubicBezTo>
                  <a:cubicBezTo>
                    <a:pt x="3670" y="3795"/>
                    <a:pt x="3670" y="3695"/>
                    <a:pt x="3670" y="3562"/>
                  </a:cubicBezTo>
                  <a:cubicBezTo>
                    <a:pt x="3670" y="3428"/>
                    <a:pt x="3704" y="3261"/>
                    <a:pt x="3737" y="3095"/>
                  </a:cubicBezTo>
                  <a:cubicBezTo>
                    <a:pt x="3770" y="2761"/>
                    <a:pt x="3804" y="2394"/>
                    <a:pt x="3870" y="2060"/>
                  </a:cubicBezTo>
                  <a:cubicBezTo>
                    <a:pt x="3970" y="1393"/>
                    <a:pt x="4071" y="693"/>
                    <a:pt x="4237" y="26"/>
                  </a:cubicBezTo>
                  <a:cubicBezTo>
                    <a:pt x="4237" y="9"/>
                    <a:pt x="4229" y="1"/>
                    <a:pt x="42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50"/>
            <p:cNvSpPr/>
            <p:nvPr/>
          </p:nvSpPr>
          <p:spPr>
            <a:xfrm>
              <a:off x="4870746" y="3543114"/>
              <a:ext cx="72850" cy="10962"/>
            </a:xfrm>
            <a:custGeom>
              <a:rect b="b" l="l" r="r" t="t"/>
              <a:pathLst>
                <a:path extrusionOk="0" h="502" w="3336">
                  <a:moveTo>
                    <a:pt x="67" y="1"/>
                  </a:moveTo>
                  <a:cubicBezTo>
                    <a:pt x="34" y="1"/>
                    <a:pt x="0" y="34"/>
                    <a:pt x="67" y="67"/>
                  </a:cubicBezTo>
                  <a:cubicBezTo>
                    <a:pt x="601" y="134"/>
                    <a:pt x="1134" y="201"/>
                    <a:pt x="1701" y="268"/>
                  </a:cubicBezTo>
                  <a:cubicBezTo>
                    <a:pt x="1968" y="301"/>
                    <a:pt x="2202" y="334"/>
                    <a:pt x="2502" y="368"/>
                  </a:cubicBezTo>
                  <a:lnTo>
                    <a:pt x="2869" y="434"/>
                  </a:lnTo>
                  <a:cubicBezTo>
                    <a:pt x="2914" y="425"/>
                    <a:pt x="2956" y="421"/>
                    <a:pt x="2996" y="421"/>
                  </a:cubicBezTo>
                  <a:cubicBezTo>
                    <a:pt x="3107" y="421"/>
                    <a:pt x="3205" y="452"/>
                    <a:pt x="3303" y="501"/>
                  </a:cubicBezTo>
                  <a:cubicBezTo>
                    <a:pt x="3336" y="501"/>
                    <a:pt x="3336" y="468"/>
                    <a:pt x="3336" y="468"/>
                  </a:cubicBezTo>
                  <a:cubicBezTo>
                    <a:pt x="3269" y="401"/>
                    <a:pt x="3169" y="368"/>
                    <a:pt x="3069" y="368"/>
                  </a:cubicBezTo>
                  <a:lnTo>
                    <a:pt x="2635" y="301"/>
                  </a:lnTo>
                  <a:cubicBezTo>
                    <a:pt x="2335" y="268"/>
                    <a:pt x="2068" y="234"/>
                    <a:pt x="1801" y="201"/>
                  </a:cubicBezTo>
                  <a:cubicBezTo>
                    <a:pt x="1201" y="134"/>
                    <a:pt x="634" y="67"/>
                    <a:pt x="6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50"/>
            <p:cNvSpPr/>
            <p:nvPr/>
          </p:nvSpPr>
          <p:spPr>
            <a:xfrm>
              <a:off x="4647834" y="3827934"/>
              <a:ext cx="394123" cy="378073"/>
            </a:xfrm>
            <a:custGeom>
              <a:rect b="b" l="l" r="r" t="t"/>
              <a:pathLst>
                <a:path extrusionOk="0" h="17313" w="18048">
                  <a:moveTo>
                    <a:pt x="1" y="0"/>
                  </a:moveTo>
                  <a:lnTo>
                    <a:pt x="234" y="4403"/>
                  </a:lnTo>
                  <a:lnTo>
                    <a:pt x="1035" y="17313"/>
                  </a:lnTo>
                  <a:lnTo>
                    <a:pt x="17013" y="17313"/>
                  </a:lnTo>
                  <a:lnTo>
                    <a:pt x="17780" y="4403"/>
                  </a:lnTo>
                  <a:lnTo>
                    <a:pt x="180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5" name="Google Shape;1625;p50"/>
            <p:cNvSpPr/>
            <p:nvPr/>
          </p:nvSpPr>
          <p:spPr>
            <a:xfrm>
              <a:off x="4647834" y="3827934"/>
              <a:ext cx="394123" cy="96172"/>
            </a:xfrm>
            <a:custGeom>
              <a:rect b="b" l="l" r="r" t="t"/>
              <a:pathLst>
                <a:path extrusionOk="0" h="4404" w="18048">
                  <a:moveTo>
                    <a:pt x="1" y="0"/>
                  </a:moveTo>
                  <a:lnTo>
                    <a:pt x="234" y="4403"/>
                  </a:lnTo>
                  <a:lnTo>
                    <a:pt x="17780" y="4403"/>
                  </a:lnTo>
                  <a:lnTo>
                    <a:pt x="180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6" name="Google Shape;1626;p50"/>
            <p:cNvSpPr/>
            <p:nvPr/>
          </p:nvSpPr>
          <p:spPr>
            <a:xfrm>
              <a:off x="4620887" y="3760916"/>
              <a:ext cx="448018" cy="95452"/>
            </a:xfrm>
            <a:custGeom>
              <a:rect b="b" l="l" r="r" t="t"/>
              <a:pathLst>
                <a:path extrusionOk="0" h="4371" w="20516">
                  <a:moveTo>
                    <a:pt x="1" y="0"/>
                  </a:moveTo>
                  <a:lnTo>
                    <a:pt x="1" y="4370"/>
                  </a:lnTo>
                  <a:lnTo>
                    <a:pt x="20515" y="4370"/>
                  </a:lnTo>
                  <a:lnTo>
                    <a:pt x="205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51"/>
          <p:cNvSpPr txBox="1"/>
          <p:nvPr>
            <p:ph type="title"/>
          </p:nvPr>
        </p:nvSpPr>
        <p:spPr>
          <a:xfrm>
            <a:off x="8898704" y="1549825"/>
            <a:ext cx="7777800" cy="132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33,000.00</a:t>
            </a:r>
            <a:endParaRPr/>
          </a:p>
        </p:txBody>
      </p:sp>
      <p:sp>
        <p:nvSpPr>
          <p:cNvPr id="1632" name="Google Shape;1632;p51"/>
          <p:cNvSpPr txBox="1"/>
          <p:nvPr>
            <p:ph idx="1" type="subTitle"/>
          </p:nvPr>
        </p:nvSpPr>
        <p:spPr>
          <a:xfrm>
            <a:off x="8534400" y="2654425"/>
            <a:ext cx="8313600" cy="77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earths is the Sun’s mass</a:t>
            </a:r>
            <a:endParaRPr/>
          </a:p>
        </p:txBody>
      </p:sp>
      <p:sp>
        <p:nvSpPr>
          <p:cNvPr id="1633" name="Google Shape;1633;p51"/>
          <p:cNvSpPr txBox="1"/>
          <p:nvPr>
            <p:ph idx="2" type="title"/>
          </p:nvPr>
        </p:nvSpPr>
        <p:spPr>
          <a:xfrm>
            <a:off x="8898704" y="4204825"/>
            <a:ext cx="7777800" cy="132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24h 37m 23s</a:t>
            </a:r>
            <a:endParaRPr/>
          </a:p>
        </p:txBody>
      </p:sp>
      <p:sp>
        <p:nvSpPr>
          <p:cNvPr id="1634" name="Google Shape;1634;p51"/>
          <p:cNvSpPr txBox="1"/>
          <p:nvPr>
            <p:ph idx="3" type="subTitle"/>
          </p:nvPr>
        </p:nvSpPr>
        <p:spPr>
          <a:xfrm>
            <a:off x="8534400" y="5310241"/>
            <a:ext cx="8313600" cy="77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is Jupiter’s rotation period</a:t>
            </a:r>
            <a:endParaRPr/>
          </a:p>
        </p:txBody>
      </p:sp>
      <p:sp>
        <p:nvSpPr>
          <p:cNvPr id="1635" name="Google Shape;1635;p51"/>
          <p:cNvSpPr txBox="1"/>
          <p:nvPr>
            <p:ph idx="4" type="title"/>
          </p:nvPr>
        </p:nvSpPr>
        <p:spPr>
          <a:xfrm>
            <a:off x="8898704" y="6862457"/>
            <a:ext cx="7777800" cy="132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386,000 km</a:t>
            </a:r>
            <a:endParaRPr/>
          </a:p>
        </p:txBody>
      </p:sp>
      <p:sp>
        <p:nvSpPr>
          <p:cNvPr id="1636" name="Google Shape;1636;p51"/>
          <p:cNvSpPr txBox="1"/>
          <p:nvPr>
            <p:ph idx="5" type="subTitle"/>
          </p:nvPr>
        </p:nvSpPr>
        <p:spPr>
          <a:xfrm>
            <a:off x="8534400" y="7960729"/>
            <a:ext cx="8313600" cy="77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is the distance between Earth and the moon</a:t>
            </a:r>
            <a:endParaRPr/>
          </a:p>
        </p:txBody>
      </p:sp>
      <p:grpSp>
        <p:nvGrpSpPr>
          <p:cNvPr id="1637" name="Google Shape;1637;p51"/>
          <p:cNvGrpSpPr/>
          <p:nvPr/>
        </p:nvGrpSpPr>
        <p:grpSpPr>
          <a:xfrm>
            <a:off x="1112955" y="1341437"/>
            <a:ext cx="6225004" cy="7604112"/>
            <a:chOff x="556477" y="747119"/>
            <a:chExt cx="3112502" cy="3802056"/>
          </a:xfrm>
        </p:grpSpPr>
        <p:sp>
          <p:nvSpPr>
            <p:cNvPr id="1638" name="Google Shape;1638;p51"/>
            <p:cNvSpPr/>
            <p:nvPr/>
          </p:nvSpPr>
          <p:spPr>
            <a:xfrm>
              <a:off x="729221" y="927783"/>
              <a:ext cx="1489469" cy="1946947"/>
            </a:xfrm>
            <a:custGeom>
              <a:rect b="b" l="l" r="r" t="t"/>
              <a:pathLst>
                <a:path extrusionOk="0" h="89866" w="68750">
                  <a:moveTo>
                    <a:pt x="66948" y="1802"/>
                  </a:moveTo>
                  <a:lnTo>
                    <a:pt x="66948" y="88030"/>
                  </a:lnTo>
                  <a:lnTo>
                    <a:pt x="1835" y="88030"/>
                  </a:lnTo>
                  <a:lnTo>
                    <a:pt x="1835" y="1802"/>
                  </a:lnTo>
                  <a:close/>
                  <a:moveTo>
                    <a:pt x="0" y="1"/>
                  </a:moveTo>
                  <a:lnTo>
                    <a:pt x="0" y="89865"/>
                  </a:lnTo>
                  <a:lnTo>
                    <a:pt x="68749" y="89865"/>
                  </a:lnTo>
                  <a:lnTo>
                    <a:pt x="68749"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9" name="Google Shape;1639;p51"/>
            <p:cNvSpPr/>
            <p:nvPr/>
          </p:nvSpPr>
          <p:spPr>
            <a:xfrm>
              <a:off x="1469969" y="976941"/>
              <a:ext cx="39040" cy="1877554"/>
            </a:xfrm>
            <a:custGeom>
              <a:rect b="b" l="l" r="r" t="t"/>
              <a:pathLst>
                <a:path extrusionOk="0" h="86663" w="1802">
                  <a:moveTo>
                    <a:pt x="0" y="0"/>
                  </a:moveTo>
                  <a:lnTo>
                    <a:pt x="0" y="86662"/>
                  </a:lnTo>
                  <a:lnTo>
                    <a:pt x="1802" y="86662"/>
                  </a:lnTo>
                  <a:lnTo>
                    <a:pt x="180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51"/>
            <p:cNvSpPr/>
            <p:nvPr/>
          </p:nvSpPr>
          <p:spPr>
            <a:xfrm>
              <a:off x="693799" y="1007294"/>
              <a:ext cx="1561028" cy="54942"/>
            </a:xfrm>
            <a:custGeom>
              <a:rect b="b" l="l" r="r" t="t"/>
              <a:pathLst>
                <a:path extrusionOk="0" h="2536" w="72053">
                  <a:moveTo>
                    <a:pt x="1" y="0"/>
                  </a:moveTo>
                  <a:lnTo>
                    <a:pt x="1" y="2535"/>
                  </a:lnTo>
                  <a:lnTo>
                    <a:pt x="72052" y="2535"/>
                  </a:lnTo>
                  <a:lnTo>
                    <a:pt x="7205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1" name="Google Shape;1641;p51"/>
            <p:cNvSpPr/>
            <p:nvPr/>
          </p:nvSpPr>
          <p:spPr>
            <a:xfrm>
              <a:off x="693799" y="1068714"/>
              <a:ext cx="1561028" cy="54942"/>
            </a:xfrm>
            <a:custGeom>
              <a:rect b="b" l="l" r="r" t="t"/>
              <a:pathLst>
                <a:path extrusionOk="0" h="2536" w="72053">
                  <a:moveTo>
                    <a:pt x="1" y="0"/>
                  </a:moveTo>
                  <a:lnTo>
                    <a:pt x="1" y="2536"/>
                  </a:lnTo>
                  <a:lnTo>
                    <a:pt x="72052" y="2536"/>
                  </a:lnTo>
                  <a:lnTo>
                    <a:pt x="7205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2" name="Google Shape;1642;p51"/>
            <p:cNvSpPr/>
            <p:nvPr/>
          </p:nvSpPr>
          <p:spPr>
            <a:xfrm>
              <a:off x="693799" y="1130134"/>
              <a:ext cx="1561028" cy="54942"/>
            </a:xfrm>
            <a:custGeom>
              <a:rect b="b" l="l" r="r" t="t"/>
              <a:pathLst>
                <a:path extrusionOk="0" h="2536" w="72053">
                  <a:moveTo>
                    <a:pt x="1" y="1"/>
                  </a:moveTo>
                  <a:lnTo>
                    <a:pt x="1" y="2536"/>
                  </a:lnTo>
                  <a:lnTo>
                    <a:pt x="72052" y="2536"/>
                  </a:lnTo>
                  <a:lnTo>
                    <a:pt x="7205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51"/>
            <p:cNvSpPr/>
            <p:nvPr/>
          </p:nvSpPr>
          <p:spPr>
            <a:xfrm>
              <a:off x="693799" y="1191576"/>
              <a:ext cx="1561028" cy="54942"/>
            </a:xfrm>
            <a:custGeom>
              <a:rect b="b" l="l" r="r" t="t"/>
              <a:pathLst>
                <a:path extrusionOk="0" h="2536" w="72053">
                  <a:moveTo>
                    <a:pt x="1" y="0"/>
                  </a:moveTo>
                  <a:lnTo>
                    <a:pt x="1" y="2535"/>
                  </a:lnTo>
                  <a:lnTo>
                    <a:pt x="72052" y="2535"/>
                  </a:lnTo>
                  <a:lnTo>
                    <a:pt x="7205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51"/>
            <p:cNvSpPr/>
            <p:nvPr/>
          </p:nvSpPr>
          <p:spPr>
            <a:xfrm>
              <a:off x="693799" y="1252996"/>
              <a:ext cx="1561028" cy="54942"/>
            </a:xfrm>
            <a:custGeom>
              <a:rect b="b" l="l" r="r" t="t"/>
              <a:pathLst>
                <a:path extrusionOk="0" h="2536" w="72053">
                  <a:moveTo>
                    <a:pt x="1" y="1"/>
                  </a:moveTo>
                  <a:lnTo>
                    <a:pt x="1" y="2536"/>
                  </a:lnTo>
                  <a:lnTo>
                    <a:pt x="72052" y="2536"/>
                  </a:lnTo>
                  <a:lnTo>
                    <a:pt x="7205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51"/>
            <p:cNvSpPr/>
            <p:nvPr/>
          </p:nvSpPr>
          <p:spPr>
            <a:xfrm>
              <a:off x="693799" y="1315153"/>
              <a:ext cx="1561028" cy="54227"/>
            </a:xfrm>
            <a:custGeom>
              <a:rect b="b" l="l" r="r" t="t"/>
              <a:pathLst>
                <a:path extrusionOk="0" h="2503" w="72053">
                  <a:moveTo>
                    <a:pt x="1" y="0"/>
                  </a:moveTo>
                  <a:lnTo>
                    <a:pt x="1" y="2502"/>
                  </a:lnTo>
                  <a:lnTo>
                    <a:pt x="72052" y="2502"/>
                  </a:lnTo>
                  <a:lnTo>
                    <a:pt x="7205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6" name="Google Shape;1646;p51"/>
            <p:cNvSpPr/>
            <p:nvPr/>
          </p:nvSpPr>
          <p:spPr>
            <a:xfrm>
              <a:off x="693799" y="1376574"/>
              <a:ext cx="1561028" cy="54227"/>
            </a:xfrm>
            <a:custGeom>
              <a:rect b="b" l="l" r="r" t="t"/>
              <a:pathLst>
                <a:path extrusionOk="0" h="2503" w="72053">
                  <a:moveTo>
                    <a:pt x="1" y="1"/>
                  </a:moveTo>
                  <a:lnTo>
                    <a:pt x="1" y="2502"/>
                  </a:lnTo>
                  <a:lnTo>
                    <a:pt x="72052" y="2502"/>
                  </a:lnTo>
                  <a:lnTo>
                    <a:pt x="7205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51"/>
            <p:cNvSpPr/>
            <p:nvPr/>
          </p:nvSpPr>
          <p:spPr>
            <a:xfrm>
              <a:off x="693799" y="1437994"/>
              <a:ext cx="1561028" cy="54227"/>
            </a:xfrm>
            <a:custGeom>
              <a:rect b="b" l="l" r="r" t="t"/>
              <a:pathLst>
                <a:path extrusionOk="0" h="2503" w="72053">
                  <a:moveTo>
                    <a:pt x="1" y="1"/>
                  </a:moveTo>
                  <a:lnTo>
                    <a:pt x="1" y="2503"/>
                  </a:lnTo>
                  <a:lnTo>
                    <a:pt x="72052" y="2503"/>
                  </a:lnTo>
                  <a:lnTo>
                    <a:pt x="7205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51"/>
            <p:cNvSpPr/>
            <p:nvPr/>
          </p:nvSpPr>
          <p:spPr>
            <a:xfrm>
              <a:off x="693799" y="1499436"/>
              <a:ext cx="1561028" cy="54942"/>
            </a:xfrm>
            <a:custGeom>
              <a:rect b="b" l="l" r="r" t="t"/>
              <a:pathLst>
                <a:path extrusionOk="0" h="2536" w="72053">
                  <a:moveTo>
                    <a:pt x="1" y="0"/>
                  </a:moveTo>
                  <a:lnTo>
                    <a:pt x="1" y="2535"/>
                  </a:lnTo>
                  <a:lnTo>
                    <a:pt x="72052" y="2535"/>
                  </a:lnTo>
                  <a:lnTo>
                    <a:pt x="7205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9" name="Google Shape;1649;p51"/>
            <p:cNvSpPr/>
            <p:nvPr/>
          </p:nvSpPr>
          <p:spPr>
            <a:xfrm>
              <a:off x="810162" y="995725"/>
              <a:ext cx="10139" cy="1261098"/>
            </a:xfrm>
            <a:custGeom>
              <a:rect b="b" l="l" r="r" t="t"/>
              <a:pathLst>
                <a:path extrusionOk="0" h="58209" w="468">
                  <a:moveTo>
                    <a:pt x="0" y="0"/>
                  </a:moveTo>
                  <a:lnTo>
                    <a:pt x="0" y="58209"/>
                  </a:lnTo>
                  <a:lnTo>
                    <a:pt x="467" y="58209"/>
                  </a:lnTo>
                  <a:lnTo>
                    <a:pt x="46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51"/>
            <p:cNvSpPr/>
            <p:nvPr/>
          </p:nvSpPr>
          <p:spPr>
            <a:xfrm>
              <a:off x="797878" y="2252468"/>
              <a:ext cx="34707" cy="49894"/>
            </a:xfrm>
            <a:custGeom>
              <a:rect b="b" l="l" r="r" t="t"/>
              <a:pathLst>
                <a:path extrusionOk="0" h="2303" w="1602">
                  <a:moveTo>
                    <a:pt x="401" y="1"/>
                  </a:moveTo>
                  <a:lnTo>
                    <a:pt x="0" y="2302"/>
                  </a:lnTo>
                  <a:lnTo>
                    <a:pt x="1601" y="2302"/>
                  </a:lnTo>
                  <a:lnTo>
                    <a:pt x="120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1" name="Google Shape;1651;p51"/>
            <p:cNvSpPr/>
            <p:nvPr/>
          </p:nvSpPr>
          <p:spPr>
            <a:xfrm>
              <a:off x="774739" y="995725"/>
              <a:ext cx="10139" cy="1824063"/>
            </a:xfrm>
            <a:custGeom>
              <a:rect b="b" l="l" r="r" t="t"/>
              <a:pathLst>
                <a:path extrusionOk="0" h="84194" w="468">
                  <a:moveTo>
                    <a:pt x="1" y="0"/>
                  </a:moveTo>
                  <a:lnTo>
                    <a:pt x="1" y="84194"/>
                  </a:lnTo>
                  <a:lnTo>
                    <a:pt x="468" y="84194"/>
                  </a:lnTo>
                  <a:lnTo>
                    <a:pt x="46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51"/>
            <p:cNvSpPr/>
            <p:nvPr/>
          </p:nvSpPr>
          <p:spPr>
            <a:xfrm>
              <a:off x="762455" y="2806767"/>
              <a:ext cx="34707" cy="49894"/>
            </a:xfrm>
            <a:custGeom>
              <a:rect b="b" l="l" r="r" t="t"/>
              <a:pathLst>
                <a:path extrusionOk="0" h="2303" w="1602">
                  <a:moveTo>
                    <a:pt x="401" y="1"/>
                  </a:moveTo>
                  <a:lnTo>
                    <a:pt x="1" y="2302"/>
                  </a:lnTo>
                  <a:lnTo>
                    <a:pt x="1602" y="2302"/>
                  </a:lnTo>
                  <a:lnTo>
                    <a:pt x="120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51"/>
            <p:cNvSpPr/>
            <p:nvPr/>
          </p:nvSpPr>
          <p:spPr>
            <a:xfrm>
              <a:off x="633094" y="919832"/>
              <a:ext cx="1682439" cy="114933"/>
            </a:xfrm>
            <a:custGeom>
              <a:rect b="b" l="l" r="r" t="t"/>
              <a:pathLst>
                <a:path extrusionOk="0" h="5305" w="77657">
                  <a:moveTo>
                    <a:pt x="1" y="1"/>
                  </a:moveTo>
                  <a:lnTo>
                    <a:pt x="1" y="5305"/>
                  </a:lnTo>
                  <a:lnTo>
                    <a:pt x="77656" y="5305"/>
                  </a:lnTo>
                  <a:lnTo>
                    <a:pt x="7765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51"/>
            <p:cNvSpPr/>
            <p:nvPr/>
          </p:nvSpPr>
          <p:spPr>
            <a:xfrm>
              <a:off x="755241" y="3347330"/>
              <a:ext cx="239225" cy="101197"/>
            </a:xfrm>
            <a:custGeom>
              <a:rect b="b" l="l" r="r" t="t"/>
              <a:pathLst>
                <a:path extrusionOk="0" h="4671" w="11042">
                  <a:moveTo>
                    <a:pt x="0" y="1"/>
                  </a:moveTo>
                  <a:lnTo>
                    <a:pt x="0" y="4671"/>
                  </a:lnTo>
                  <a:lnTo>
                    <a:pt x="11041" y="4671"/>
                  </a:lnTo>
                  <a:lnTo>
                    <a:pt x="1104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5" name="Google Shape;1655;p51"/>
            <p:cNvSpPr/>
            <p:nvPr/>
          </p:nvSpPr>
          <p:spPr>
            <a:xfrm>
              <a:off x="621546" y="747119"/>
              <a:ext cx="239225" cy="100482"/>
            </a:xfrm>
            <a:custGeom>
              <a:rect b="b" l="l" r="r" t="t"/>
              <a:pathLst>
                <a:path extrusionOk="0" h="4638" w="11042">
                  <a:moveTo>
                    <a:pt x="0" y="0"/>
                  </a:moveTo>
                  <a:lnTo>
                    <a:pt x="0" y="4637"/>
                  </a:lnTo>
                  <a:lnTo>
                    <a:pt x="11041" y="4637"/>
                  </a:lnTo>
                  <a:lnTo>
                    <a:pt x="1104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6" name="Google Shape;1656;p51"/>
            <p:cNvSpPr/>
            <p:nvPr/>
          </p:nvSpPr>
          <p:spPr>
            <a:xfrm>
              <a:off x="2571331" y="1398260"/>
              <a:ext cx="239225" cy="101197"/>
            </a:xfrm>
            <a:custGeom>
              <a:rect b="b" l="l" r="r" t="t"/>
              <a:pathLst>
                <a:path extrusionOk="0" h="4671" w="11042">
                  <a:moveTo>
                    <a:pt x="1" y="0"/>
                  </a:moveTo>
                  <a:lnTo>
                    <a:pt x="1" y="4670"/>
                  </a:lnTo>
                  <a:lnTo>
                    <a:pt x="11042" y="4670"/>
                  </a:lnTo>
                  <a:lnTo>
                    <a:pt x="1104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7" name="Google Shape;1657;p51"/>
            <p:cNvSpPr/>
            <p:nvPr/>
          </p:nvSpPr>
          <p:spPr>
            <a:xfrm>
              <a:off x="2437636" y="1271065"/>
              <a:ext cx="239225" cy="101197"/>
            </a:xfrm>
            <a:custGeom>
              <a:rect b="b" l="l" r="r" t="t"/>
              <a:pathLst>
                <a:path extrusionOk="0" h="4671" w="11042">
                  <a:moveTo>
                    <a:pt x="1" y="0"/>
                  </a:moveTo>
                  <a:lnTo>
                    <a:pt x="1" y="4670"/>
                  </a:lnTo>
                  <a:lnTo>
                    <a:pt x="11042" y="4670"/>
                  </a:lnTo>
                  <a:lnTo>
                    <a:pt x="1104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8" name="Google Shape;1658;p51"/>
            <p:cNvSpPr/>
            <p:nvPr/>
          </p:nvSpPr>
          <p:spPr>
            <a:xfrm>
              <a:off x="556477" y="3987655"/>
              <a:ext cx="3045887" cy="12900"/>
            </a:xfrm>
            <a:custGeom>
              <a:rect b="b" l="l" r="r" t="t"/>
              <a:pathLst>
                <a:path extrusionOk="0" h="401" w="177862">
                  <a:moveTo>
                    <a:pt x="88931" y="0"/>
                  </a:moveTo>
                  <a:lnTo>
                    <a:pt x="44466" y="67"/>
                  </a:lnTo>
                  <a:lnTo>
                    <a:pt x="22217" y="100"/>
                  </a:lnTo>
                  <a:lnTo>
                    <a:pt x="1" y="200"/>
                  </a:lnTo>
                  <a:lnTo>
                    <a:pt x="22217" y="300"/>
                  </a:lnTo>
                  <a:lnTo>
                    <a:pt x="44466" y="334"/>
                  </a:lnTo>
                  <a:lnTo>
                    <a:pt x="88931" y="401"/>
                  </a:lnTo>
                  <a:lnTo>
                    <a:pt x="133396" y="334"/>
                  </a:lnTo>
                  <a:lnTo>
                    <a:pt x="155645" y="300"/>
                  </a:lnTo>
                  <a:lnTo>
                    <a:pt x="177861" y="200"/>
                  </a:lnTo>
                  <a:lnTo>
                    <a:pt x="155645" y="100"/>
                  </a:lnTo>
                  <a:lnTo>
                    <a:pt x="133396" y="67"/>
                  </a:lnTo>
                  <a:lnTo>
                    <a:pt x="8893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9" name="Google Shape;1659;p51"/>
            <p:cNvSpPr/>
            <p:nvPr/>
          </p:nvSpPr>
          <p:spPr>
            <a:xfrm>
              <a:off x="556486" y="4197205"/>
              <a:ext cx="2266354" cy="351970"/>
            </a:xfrm>
            <a:custGeom>
              <a:rect b="b" l="l" r="r" t="t"/>
              <a:pathLst>
                <a:path extrusionOk="0" h="16246" w="104609">
                  <a:moveTo>
                    <a:pt x="52305" y="1"/>
                  </a:moveTo>
                  <a:cubicBezTo>
                    <a:pt x="23418" y="1"/>
                    <a:pt x="1" y="3637"/>
                    <a:pt x="1" y="8107"/>
                  </a:cubicBezTo>
                  <a:cubicBezTo>
                    <a:pt x="1" y="12610"/>
                    <a:pt x="23418" y="16246"/>
                    <a:pt x="52305" y="16246"/>
                  </a:cubicBezTo>
                  <a:cubicBezTo>
                    <a:pt x="81192" y="16246"/>
                    <a:pt x="104609" y="12610"/>
                    <a:pt x="104609" y="8107"/>
                  </a:cubicBezTo>
                  <a:cubicBezTo>
                    <a:pt x="104609" y="3637"/>
                    <a:pt x="81192" y="1"/>
                    <a:pt x="5230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51"/>
            <p:cNvSpPr/>
            <p:nvPr/>
          </p:nvSpPr>
          <p:spPr>
            <a:xfrm>
              <a:off x="1350183" y="1943330"/>
              <a:ext cx="528279" cy="400564"/>
            </a:xfrm>
            <a:custGeom>
              <a:rect b="b" l="l" r="r" t="t"/>
              <a:pathLst>
                <a:path extrusionOk="0" h="18489" w="24384">
                  <a:moveTo>
                    <a:pt x="918" y="1"/>
                  </a:moveTo>
                  <a:cubicBezTo>
                    <a:pt x="167" y="1"/>
                    <a:pt x="0" y="1035"/>
                    <a:pt x="159" y="2161"/>
                  </a:cubicBezTo>
                  <a:cubicBezTo>
                    <a:pt x="759" y="6764"/>
                    <a:pt x="4195" y="17705"/>
                    <a:pt x="6764" y="18406"/>
                  </a:cubicBezTo>
                  <a:cubicBezTo>
                    <a:pt x="6975" y="18462"/>
                    <a:pt x="7251" y="18489"/>
                    <a:pt x="7579" y="18489"/>
                  </a:cubicBezTo>
                  <a:cubicBezTo>
                    <a:pt x="10933" y="18489"/>
                    <a:pt x="19758" y="15720"/>
                    <a:pt x="20974" y="13836"/>
                  </a:cubicBezTo>
                  <a:cubicBezTo>
                    <a:pt x="21687" y="12766"/>
                    <a:pt x="24383" y="3069"/>
                    <a:pt x="23374" y="3069"/>
                  </a:cubicBezTo>
                  <a:cubicBezTo>
                    <a:pt x="23344" y="3069"/>
                    <a:pt x="23311" y="3078"/>
                    <a:pt x="23275" y="3095"/>
                  </a:cubicBezTo>
                  <a:cubicBezTo>
                    <a:pt x="21688" y="3889"/>
                    <a:pt x="9996" y="9768"/>
                    <a:pt x="9314" y="9768"/>
                  </a:cubicBezTo>
                  <a:cubicBezTo>
                    <a:pt x="9308" y="9768"/>
                    <a:pt x="9303" y="9767"/>
                    <a:pt x="9299" y="9766"/>
                  </a:cubicBezTo>
                  <a:cubicBezTo>
                    <a:pt x="8265" y="9499"/>
                    <a:pt x="6263" y="5430"/>
                    <a:pt x="4529" y="3162"/>
                  </a:cubicBezTo>
                  <a:cubicBezTo>
                    <a:pt x="2732" y="829"/>
                    <a:pt x="1591" y="1"/>
                    <a:pt x="91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51"/>
            <p:cNvSpPr/>
            <p:nvPr/>
          </p:nvSpPr>
          <p:spPr>
            <a:xfrm>
              <a:off x="1344529" y="1931718"/>
              <a:ext cx="163766" cy="264400"/>
            </a:xfrm>
            <a:custGeom>
              <a:rect b="b" l="l" r="r" t="t"/>
              <a:pathLst>
                <a:path extrusionOk="0" h="12204" w="7559">
                  <a:moveTo>
                    <a:pt x="984" y="1"/>
                  </a:moveTo>
                  <a:cubicBezTo>
                    <a:pt x="308" y="1"/>
                    <a:pt x="0" y="704"/>
                    <a:pt x="86" y="1896"/>
                  </a:cubicBezTo>
                  <a:cubicBezTo>
                    <a:pt x="286" y="5165"/>
                    <a:pt x="2188" y="12204"/>
                    <a:pt x="2188" y="12204"/>
                  </a:cubicBezTo>
                  <a:lnTo>
                    <a:pt x="7558" y="7267"/>
                  </a:lnTo>
                  <a:cubicBezTo>
                    <a:pt x="4378" y="2064"/>
                    <a:pt x="2142" y="1"/>
                    <a:pt x="98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51"/>
            <p:cNvSpPr/>
            <p:nvPr/>
          </p:nvSpPr>
          <p:spPr>
            <a:xfrm>
              <a:off x="656232" y="2933247"/>
              <a:ext cx="375086" cy="293322"/>
            </a:xfrm>
            <a:custGeom>
              <a:rect b="b" l="l" r="r" t="t"/>
              <a:pathLst>
                <a:path extrusionOk="0" h="13539" w="17313">
                  <a:moveTo>
                    <a:pt x="7072" y="0"/>
                  </a:moveTo>
                  <a:cubicBezTo>
                    <a:pt x="7072" y="0"/>
                    <a:pt x="0" y="7972"/>
                    <a:pt x="5838" y="12342"/>
                  </a:cubicBezTo>
                  <a:cubicBezTo>
                    <a:pt x="6971" y="13195"/>
                    <a:pt x="8099" y="13539"/>
                    <a:pt x="9181" y="13539"/>
                  </a:cubicBezTo>
                  <a:cubicBezTo>
                    <a:pt x="13640" y="13539"/>
                    <a:pt x="17313" y="7706"/>
                    <a:pt x="17313" y="7706"/>
                  </a:cubicBezTo>
                  <a:lnTo>
                    <a:pt x="707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3" name="Google Shape;1663;p51"/>
            <p:cNvSpPr/>
            <p:nvPr/>
          </p:nvSpPr>
          <p:spPr>
            <a:xfrm>
              <a:off x="803662" y="1644700"/>
              <a:ext cx="1196060" cy="1462734"/>
            </a:xfrm>
            <a:custGeom>
              <a:rect b="b" l="l" r="r" t="t"/>
              <a:pathLst>
                <a:path extrusionOk="0" h="67516" w="55207">
                  <a:moveTo>
                    <a:pt x="44932" y="0"/>
                  </a:moveTo>
                  <a:lnTo>
                    <a:pt x="0" y="59810"/>
                  </a:lnTo>
                  <a:lnTo>
                    <a:pt x="10274" y="67515"/>
                  </a:lnTo>
                  <a:lnTo>
                    <a:pt x="55206" y="7706"/>
                  </a:lnTo>
                  <a:lnTo>
                    <a:pt x="44932" y="0"/>
                  </a:ln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4" name="Google Shape;1664;p51"/>
            <p:cNvSpPr/>
            <p:nvPr/>
          </p:nvSpPr>
          <p:spPr>
            <a:xfrm>
              <a:off x="803662" y="1644700"/>
              <a:ext cx="1196060" cy="1462734"/>
            </a:xfrm>
            <a:custGeom>
              <a:rect b="b" l="l" r="r" t="t"/>
              <a:pathLst>
                <a:path extrusionOk="0" h="67516" w="55207">
                  <a:moveTo>
                    <a:pt x="44932" y="0"/>
                  </a:moveTo>
                  <a:lnTo>
                    <a:pt x="0" y="59810"/>
                  </a:lnTo>
                  <a:lnTo>
                    <a:pt x="10274" y="67515"/>
                  </a:lnTo>
                  <a:lnTo>
                    <a:pt x="55206" y="7706"/>
                  </a:lnTo>
                  <a:lnTo>
                    <a:pt x="4493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5" name="Google Shape;1665;p51"/>
            <p:cNvSpPr/>
            <p:nvPr/>
          </p:nvSpPr>
          <p:spPr>
            <a:xfrm>
              <a:off x="779809" y="2881923"/>
              <a:ext cx="298479" cy="246461"/>
            </a:xfrm>
            <a:custGeom>
              <a:rect b="b" l="l" r="r" t="t"/>
              <a:pathLst>
                <a:path extrusionOk="0" h="11376" w="13777">
                  <a:moveTo>
                    <a:pt x="1802" y="1"/>
                  </a:moveTo>
                  <a:lnTo>
                    <a:pt x="0" y="2369"/>
                  </a:lnTo>
                  <a:lnTo>
                    <a:pt x="11976" y="11375"/>
                  </a:lnTo>
                  <a:lnTo>
                    <a:pt x="13777" y="9007"/>
                  </a:lnTo>
                  <a:lnTo>
                    <a:pt x="180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51"/>
            <p:cNvSpPr/>
            <p:nvPr/>
          </p:nvSpPr>
          <p:spPr>
            <a:xfrm>
              <a:off x="822446" y="2824836"/>
              <a:ext cx="298479" cy="246461"/>
            </a:xfrm>
            <a:custGeom>
              <a:rect b="b" l="l" r="r" t="t"/>
              <a:pathLst>
                <a:path extrusionOk="0" h="11376" w="13777">
                  <a:moveTo>
                    <a:pt x="1802" y="0"/>
                  </a:moveTo>
                  <a:lnTo>
                    <a:pt x="0" y="2402"/>
                  </a:lnTo>
                  <a:lnTo>
                    <a:pt x="11976" y="11375"/>
                  </a:lnTo>
                  <a:lnTo>
                    <a:pt x="13777" y="9007"/>
                  </a:lnTo>
                  <a:lnTo>
                    <a:pt x="180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51"/>
            <p:cNvSpPr/>
            <p:nvPr/>
          </p:nvSpPr>
          <p:spPr>
            <a:xfrm>
              <a:off x="1775662" y="1515338"/>
              <a:ext cx="272481" cy="312214"/>
            </a:xfrm>
            <a:custGeom>
              <a:rect b="b" l="l" r="r" t="t"/>
              <a:pathLst>
                <a:path extrusionOk="0" h="14411" w="12577">
                  <a:moveTo>
                    <a:pt x="12576" y="0"/>
                  </a:moveTo>
                  <a:lnTo>
                    <a:pt x="9474" y="1501"/>
                  </a:lnTo>
                  <a:lnTo>
                    <a:pt x="67" y="5971"/>
                  </a:lnTo>
                  <a:cubicBezTo>
                    <a:pt x="101" y="6004"/>
                    <a:pt x="0" y="8239"/>
                    <a:pt x="0" y="8239"/>
                  </a:cubicBezTo>
                  <a:lnTo>
                    <a:pt x="2135" y="7506"/>
                  </a:lnTo>
                  <a:lnTo>
                    <a:pt x="2135" y="7506"/>
                  </a:lnTo>
                  <a:cubicBezTo>
                    <a:pt x="2135" y="7572"/>
                    <a:pt x="2069" y="9774"/>
                    <a:pt x="2069" y="9774"/>
                  </a:cubicBezTo>
                  <a:lnTo>
                    <a:pt x="4203" y="9073"/>
                  </a:lnTo>
                  <a:lnTo>
                    <a:pt x="4203" y="9073"/>
                  </a:lnTo>
                  <a:cubicBezTo>
                    <a:pt x="4203" y="9107"/>
                    <a:pt x="4103" y="11342"/>
                    <a:pt x="4103" y="11342"/>
                  </a:cubicBezTo>
                  <a:lnTo>
                    <a:pt x="6238" y="10608"/>
                  </a:lnTo>
                  <a:lnTo>
                    <a:pt x="6238" y="10608"/>
                  </a:lnTo>
                  <a:cubicBezTo>
                    <a:pt x="6272" y="10641"/>
                    <a:pt x="6138" y="12843"/>
                    <a:pt x="6138" y="12843"/>
                  </a:cubicBezTo>
                  <a:lnTo>
                    <a:pt x="8306" y="12142"/>
                  </a:lnTo>
                  <a:lnTo>
                    <a:pt x="8306" y="12142"/>
                  </a:lnTo>
                  <a:cubicBezTo>
                    <a:pt x="8306" y="12176"/>
                    <a:pt x="8206" y="14411"/>
                    <a:pt x="8206" y="14411"/>
                  </a:cubicBezTo>
                  <a:lnTo>
                    <a:pt x="10375" y="13710"/>
                  </a:lnTo>
                  <a:lnTo>
                    <a:pt x="12042" y="3403"/>
                  </a:lnTo>
                  <a:lnTo>
                    <a:pt x="1257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51"/>
            <p:cNvSpPr/>
            <p:nvPr/>
          </p:nvSpPr>
          <p:spPr>
            <a:xfrm>
              <a:off x="1980895" y="1515338"/>
              <a:ext cx="67248" cy="73726"/>
            </a:xfrm>
            <a:custGeom>
              <a:rect b="b" l="l" r="r" t="t"/>
              <a:pathLst>
                <a:path extrusionOk="0" h="3403" w="3104">
                  <a:moveTo>
                    <a:pt x="3103" y="0"/>
                  </a:moveTo>
                  <a:lnTo>
                    <a:pt x="1" y="1501"/>
                  </a:lnTo>
                  <a:lnTo>
                    <a:pt x="2569" y="3403"/>
                  </a:lnTo>
                  <a:lnTo>
                    <a:pt x="310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51"/>
            <p:cNvSpPr/>
            <p:nvPr/>
          </p:nvSpPr>
          <p:spPr>
            <a:xfrm>
              <a:off x="1122354" y="1883188"/>
              <a:ext cx="740770" cy="986472"/>
            </a:xfrm>
            <a:custGeom>
              <a:rect b="b" l="l" r="r" t="t"/>
              <a:pathLst>
                <a:path extrusionOk="0" h="45533" w="34192">
                  <a:moveTo>
                    <a:pt x="34192" y="0"/>
                  </a:moveTo>
                  <a:lnTo>
                    <a:pt x="29855" y="5637"/>
                  </a:lnTo>
                  <a:lnTo>
                    <a:pt x="25552" y="11275"/>
                  </a:lnTo>
                  <a:lnTo>
                    <a:pt x="16946" y="22650"/>
                  </a:lnTo>
                  <a:lnTo>
                    <a:pt x="8407" y="34058"/>
                  </a:lnTo>
                  <a:cubicBezTo>
                    <a:pt x="5605" y="37860"/>
                    <a:pt x="2769" y="41697"/>
                    <a:pt x="1" y="45533"/>
                  </a:cubicBezTo>
                  <a:cubicBezTo>
                    <a:pt x="2903" y="41763"/>
                    <a:pt x="5805" y="38027"/>
                    <a:pt x="8673" y="34258"/>
                  </a:cubicBezTo>
                  <a:lnTo>
                    <a:pt x="17280" y="22883"/>
                  </a:lnTo>
                  <a:lnTo>
                    <a:pt x="25786" y="11475"/>
                  </a:lnTo>
                  <a:lnTo>
                    <a:pt x="30022" y="5771"/>
                  </a:lnTo>
                  <a:lnTo>
                    <a:pt x="34192"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51"/>
            <p:cNvSpPr/>
            <p:nvPr/>
          </p:nvSpPr>
          <p:spPr>
            <a:xfrm>
              <a:off x="1060197" y="1844148"/>
              <a:ext cx="741506" cy="986494"/>
            </a:xfrm>
            <a:custGeom>
              <a:rect b="b" l="l" r="r" t="t"/>
              <a:pathLst>
                <a:path extrusionOk="0" h="45534" w="34226">
                  <a:moveTo>
                    <a:pt x="34225" y="1"/>
                  </a:moveTo>
                  <a:lnTo>
                    <a:pt x="29856" y="5638"/>
                  </a:lnTo>
                  <a:lnTo>
                    <a:pt x="25552" y="11275"/>
                  </a:lnTo>
                  <a:lnTo>
                    <a:pt x="16946" y="22650"/>
                  </a:lnTo>
                  <a:lnTo>
                    <a:pt x="8440" y="34058"/>
                  </a:lnTo>
                  <a:cubicBezTo>
                    <a:pt x="5605" y="37861"/>
                    <a:pt x="2803" y="41697"/>
                    <a:pt x="1" y="45533"/>
                  </a:cubicBezTo>
                  <a:cubicBezTo>
                    <a:pt x="2936" y="41797"/>
                    <a:pt x="5805" y="38028"/>
                    <a:pt x="8707" y="34259"/>
                  </a:cubicBezTo>
                  <a:lnTo>
                    <a:pt x="17280" y="22917"/>
                  </a:lnTo>
                  <a:lnTo>
                    <a:pt x="25786" y="11509"/>
                  </a:lnTo>
                  <a:lnTo>
                    <a:pt x="30022" y="5772"/>
                  </a:lnTo>
                  <a:lnTo>
                    <a:pt x="34225"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51"/>
            <p:cNvSpPr/>
            <p:nvPr/>
          </p:nvSpPr>
          <p:spPr>
            <a:xfrm>
              <a:off x="998777" y="1805129"/>
              <a:ext cx="741485" cy="986494"/>
            </a:xfrm>
            <a:custGeom>
              <a:rect b="b" l="l" r="r" t="t"/>
              <a:pathLst>
                <a:path extrusionOk="0" h="45534" w="34225">
                  <a:moveTo>
                    <a:pt x="34225" y="0"/>
                  </a:moveTo>
                  <a:lnTo>
                    <a:pt x="29855" y="5604"/>
                  </a:lnTo>
                  <a:lnTo>
                    <a:pt x="25519" y="11275"/>
                  </a:lnTo>
                  <a:lnTo>
                    <a:pt x="16946" y="22617"/>
                  </a:lnTo>
                  <a:lnTo>
                    <a:pt x="8407" y="34025"/>
                  </a:lnTo>
                  <a:cubicBezTo>
                    <a:pt x="5605" y="37861"/>
                    <a:pt x="2769" y="41664"/>
                    <a:pt x="1" y="45533"/>
                  </a:cubicBezTo>
                  <a:cubicBezTo>
                    <a:pt x="2903" y="41797"/>
                    <a:pt x="5805" y="38028"/>
                    <a:pt x="8673" y="34258"/>
                  </a:cubicBezTo>
                  <a:lnTo>
                    <a:pt x="17280" y="22883"/>
                  </a:lnTo>
                  <a:lnTo>
                    <a:pt x="25786" y="11475"/>
                  </a:lnTo>
                  <a:lnTo>
                    <a:pt x="30022" y="5738"/>
                  </a:lnTo>
                  <a:lnTo>
                    <a:pt x="34225"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2" name="Google Shape;1672;p51"/>
            <p:cNvSpPr/>
            <p:nvPr/>
          </p:nvSpPr>
          <p:spPr>
            <a:xfrm>
              <a:off x="1650634" y="1998099"/>
              <a:ext cx="250794" cy="288274"/>
            </a:xfrm>
            <a:custGeom>
              <a:rect b="b" l="l" r="r" t="t"/>
              <a:pathLst>
                <a:path extrusionOk="0" h="13306" w="11576">
                  <a:moveTo>
                    <a:pt x="4190" y="1"/>
                  </a:moveTo>
                  <a:cubicBezTo>
                    <a:pt x="3926" y="1"/>
                    <a:pt x="3683" y="116"/>
                    <a:pt x="3470" y="400"/>
                  </a:cubicBezTo>
                  <a:cubicBezTo>
                    <a:pt x="2769" y="1301"/>
                    <a:pt x="3837" y="2768"/>
                    <a:pt x="3837" y="2768"/>
                  </a:cubicBezTo>
                  <a:cubicBezTo>
                    <a:pt x="3837" y="2768"/>
                    <a:pt x="3079" y="2239"/>
                    <a:pt x="2387" y="2239"/>
                  </a:cubicBezTo>
                  <a:cubicBezTo>
                    <a:pt x="2022" y="2239"/>
                    <a:pt x="1676" y="2386"/>
                    <a:pt x="1468" y="2835"/>
                  </a:cubicBezTo>
                  <a:cubicBezTo>
                    <a:pt x="901" y="4136"/>
                    <a:pt x="2769" y="5570"/>
                    <a:pt x="2769" y="5570"/>
                  </a:cubicBezTo>
                  <a:cubicBezTo>
                    <a:pt x="2769" y="5570"/>
                    <a:pt x="2090" y="5225"/>
                    <a:pt x="1450" y="5225"/>
                  </a:cubicBezTo>
                  <a:cubicBezTo>
                    <a:pt x="1020" y="5225"/>
                    <a:pt x="609" y="5381"/>
                    <a:pt x="434" y="5904"/>
                  </a:cubicBezTo>
                  <a:cubicBezTo>
                    <a:pt x="1" y="7205"/>
                    <a:pt x="1935" y="8639"/>
                    <a:pt x="1935" y="8639"/>
                  </a:cubicBezTo>
                  <a:cubicBezTo>
                    <a:pt x="1935" y="8639"/>
                    <a:pt x="1550" y="8477"/>
                    <a:pt x="1174" y="8477"/>
                  </a:cubicBezTo>
                  <a:cubicBezTo>
                    <a:pt x="808" y="8477"/>
                    <a:pt x="451" y="8631"/>
                    <a:pt x="468" y="9240"/>
                  </a:cubicBezTo>
                  <a:cubicBezTo>
                    <a:pt x="576" y="11404"/>
                    <a:pt x="4723" y="13306"/>
                    <a:pt x="6908" y="13306"/>
                  </a:cubicBezTo>
                  <a:cubicBezTo>
                    <a:pt x="7417" y="13306"/>
                    <a:pt x="7819" y="13203"/>
                    <a:pt x="8040" y="12976"/>
                  </a:cubicBezTo>
                  <a:cubicBezTo>
                    <a:pt x="8607" y="12375"/>
                    <a:pt x="8307" y="11308"/>
                    <a:pt x="8307" y="11308"/>
                  </a:cubicBezTo>
                  <a:cubicBezTo>
                    <a:pt x="8307" y="11308"/>
                    <a:pt x="9274" y="11308"/>
                    <a:pt x="9608" y="10607"/>
                  </a:cubicBezTo>
                  <a:cubicBezTo>
                    <a:pt x="9841" y="10040"/>
                    <a:pt x="9741" y="9407"/>
                    <a:pt x="9341" y="8940"/>
                  </a:cubicBezTo>
                  <a:cubicBezTo>
                    <a:pt x="9341" y="8940"/>
                    <a:pt x="10375" y="8806"/>
                    <a:pt x="10608" y="8306"/>
                  </a:cubicBezTo>
                  <a:cubicBezTo>
                    <a:pt x="11009" y="7272"/>
                    <a:pt x="10108" y="6338"/>
                    <a:pt x="10108" y="6338"/>
                  </a:cubicBezTo>
                  <a:cubicBezTo>
                    <a:pt x="10708" y="6271"/>
                    <a:pt x="11209" y="5837"/>
                    <a:pt x="11309" y="5237"/>
                  </a:cubicBezTo>
                  <a:cubicBezTo>
                    <a:pt x="11576" y="4069"/>
                    <a:pt x="10575" y="1801"/>
                    <a:pt x="10441" y="200"/>
                  </a:cubicBezTo>
                  <a:lnTo>
                    <a:pt x="9541" y="167"/>
                  </a:lnTo>
                  <a:lnTo>
                    <a:pt x="7940" y="2168"/>
                  </a:lnTo>
                  <a:cubicBezTo>
                    <a:pt x="6756" y="2007"/>
                    <a:pt x="5290" y="1"/>
                    <a:pt x="419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51"/>
            <p:cNvSpPr/>
            <p:nvPr/>
          </p:nvSpPr>
          <p:spPr>
            <a:xfrm>
              <a:off x="1841416" y="1945605"/>
              <a:ext cx="101826" cy="109603"/>
            </a:xfrm>
            <a:custGeom>
              <a:rect b="b" l="l" r="r" t="t"/>
              <a:pathLst>
                <a:path extrusionOk="0" h="5059" w="4700">
                  <a:moveTo>
                    <a:pt x="3940" y="0"/>
                  </a:moveTo>
                  <a:cubicBezTo>
                    <a:pt x="3095" y="0"/>
                    <a:pt x="1654" y="1007"/>
                    <a:pt x="735" y="2590"/>
                  </a:cubicBezTo>
                  <a:lnTo>
                    <a:pt x="1" y="4724"/>
                  </a:lnTo>
                  <a:lnTo>
                    <a:pt x="2169" y="5058"/>
                  </a:lnTo>
                  <a:cubicBezTo>
                    <a:pt x="2169" y="3557"/>
                    <a:pt x="4404" y="2490"/>
                    <a:pt x="4604" y="1022"/>
                  </a:cubicBezTo>
                  <a:cubicBezTo>
                    <a:pt x="4700" y="316"/>
                    <a:pt x="4413" y="0"/>
                    <a:pt x="394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51"/>
            <p:cNvSpPr/>
            <p:nvPr/>
          </p:nvSpPr>
          <p:spPr>
            <a:xfrm>
              <a:off x="1689934" y="2182685"/>
              <a:ext cx="137789" cy="61854"/>
            </a:xfrm>
            <a:custGeom>
              <a:rect b="b" l="l" r="r" t="t"/>
              <a:pathLst>
                <a:path extrusionOk="0" h="2855" w="6360">
                  <a:moveTo>
                    <a:pt x="83" y="1"/>
                  </a:moveTo>
                  <a:cubicBezTo>
                    <a:pt x="34" y="1"/>
                    <a:pt x="1" y="92"/>
                    <a:pt x="55" y="119"/>
                  </a:cubicBezTo>
                  <a:cubicBezTo>
                    <a:pt x="1823" y="1654"/>
                    <a:pt x="4024" y="2588"/>
                    <a:pt x="6359" y="2855"/>
                  </a:cubicBezTo>
                  <a:lnTo>
                    <a:pt x="6359" y="2821"/>
                  </a:lnTo>
                  <a:cubicBezTo>
                    <a:pt x="4158" y="2187"/>
                    <a:pt x="2056" y="1220"/>
                    <a:pt x="121" y="19"/>
                  </a:cubicBezTo>
                  <a:cubicBezTo>
                    <a:pt x="108" y="6"/>
                    <a:pt x="95" y="1"/>
                    <a:pt x="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5" name="Google Shape;1675;p51"/>
            <p:cNvSpPr/>
            <p:nvPr/>
          </p:nvSpPr>
          <p:spPr>
            <a:xfrm>
              <a:off x="1707786" y="2116217"/>
              <a:ext cx="146672" cy="77019"/>
            </a:xfrm>
            <a:custGeom>
              <a:rect b="b" l="l" r="r" t="t"/>
              <a:pathLst>
                <a:path extrusionOk="0" h="3555" w="6770">
                  <a:moveTo>
                    <a:pt x="51" y="0"/>
                  </a:moveTo>
                  <a:cubicBezTo>
                    <a:pt x="0" y="0"/>
                    <a:pt x="11" y="98"/>
                    <a:pt x="65" y="152"/>
                  </a:cubicBezTo>
                  <a:cubicBezTo>
                    <a:pt x="1799" y="2053"/>
                    <a:pt x="4201" y="3254"/>
                    <a:pt x="6769" y="3554"/>
                  </a:cubicBezTo>
                  <a:cubicBezTo>
                    <a:pt x="6769" y="3554"/>
                    <a:pt x="6769" y="3521"/>
                    <a:pt x="6769" y="3521"/>
                  </a:cubicBezTo>
                  <a:cubicBezTo>
                    <a:pt x="4668" y="2954"/>
                    <a:pt x="1332" y="1253"/>
                    <a:pt x="98" y="18"/>
                  </a:cubicBezTo>
                  <a:cubicBezTo>
                    <a:pt x="79" y="6"/>
                    <a:pt x="63" y="0"/>
                    <a:pt x="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6" name="Google Shape;1676;p51"/>
            <p:cNvSpPr/>
            <p:nvPr/>
          </p:nvSpPr>
          <p:spPr>
            <a:xfrm>
              <a:off x="1730274" y="2053540"/>
              <a:ext cx="137919" cy="82609"/>
            </a:xfrm>
            <a:custGeom>
              <a:rect b="b" l="l" r="r" t="t"/>
              <a:pathLst>
                <a:path extrusionOk="0" h="3813" w="6366">
                  <a:moveTo>
                    <a:pt x="72" y="0"/>
                  </a:moveTo>
                  <a:cubicBezTo>
                    <a:pt x="39" y="0"/>
                    <a:pt x="0" y="49"/>
                    <a:pt x="27" y="76"/>
                  </a:cubicBezTo>
                  <a:cubicBezTo>
                    <a:pt x="661" y="1077"/>
                    <a:pt x="1495" y="1877"/>
                    <a:pt x="2529" y="2444"/>
                  </a:cubicBezTo>
                  <a:cubicBezTo>
                    <a:pt x="3630" y="3078"/>
                    <a:pt x="5098" y="3745"/>
                    <a:pt x="6332" y="3812"/>
                  </a:cubicBezTo>
                  <a:cubicBezTo>
                    <a:pt x="6332" y="3812"/>
                    <a:pt x="6365" y="3779"/>
                    <a:pt x="6332" y="3779"/>
                  </a:cubicBezTo>
                  <a:cubicBezTo>
                    <a:pt x="3963" y="2945"/>
                    <a:pt x="1829" y="1844"/>
                    <a:pt x="94" y="9"/>
                  </a:cubicBezTo>
                  <a:cubicBezTo>
                    <a:pt x="88" y="3"/>
                    <a:pt x="80" y="0"/>
                    <a:pt x="7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51"/>
            <p:cNvSpPr/>
            <p:nvPr/>
          </p:nvSpPr>
          <p:spPr>
            <a:xfrm>
              <a:off x="1318206" y="3864777"/>
              <a:ext cx="565153" cy="497645"/>
            </a:xfrm>
            <a:custGeom>
              <a:rect b="b" l="l" r="r" t="t"/>
              <a:pathLst>
                <a:path extrusionOk="0" h="22970" w="26086">
                  <a:moveTo>
                    <a:pt x="67" y="0"/>
                  </a:moveTo>
                  <a:cubicBezTo>
                    <a:pt x="67" y="0"/>
                    <a:pt x="0" y="4203"/>
                    <a:pt x="34" y="8974"/>
                  </a:cubicBezTo>
                  <a:cubicBezTo>
                    <a:pt x="34" y="10041"/>
                    <a:pt x="67" y="11142"/>
                    <a:pt x="67" y="12209"/>
                  </a:cubicBezTo>
                  <a:cubicBezTo>
                    <a:pt x="100" y="13143"/>
                    <a:pt x="134" y="14011"/>
                    <a:pt x="134" y="14911"/>
                  </a:cubicBezTo>
                  <a:cubicBezTo>
                    <a:pt x="234" y="18914"/>
                    <a:pt x="434" y="22250"/>
                    <a:pt x="768" y="22483"/>
                  </a:cubicBezTo>
                  <a:cubicBezTo>
                    <a:pt x="1312" y="22818"/>
                    <a:pt x="10518" y="22969"/>
                    <a:pt x="17495" y="22969"/>
                  </a:cubicBezTo>
                  <a:cubicBezTo>
                    <a:pt x="21633" y="22969"/>
                    <a:pt x="24987" y="22916"/>
                    <a:pt x="25285" y="22817"/>
                  </a:cubicBezTo>
                  <a:cubicBezTo>
                    <a:pt x="26086" y="22583"/>
                    <a:pt x="25385" y="20248"/>
                    <a:pt x="24518" y="19548"/>
                  </a:cubicBezTo>
                  <a:cubicBezTo>
                    <a:pt x="23651" y="18847"/>
                    <a:pt x="14878" y="14911"/>
                    <a:pt x="14878" y="14911"/>
                  </a:cubicBezTo>
                  <a:lnTo>
                    <a:pt x="14978" y="12209"/>
                  </a:lnTo>
                  <a:lnTo>
                    <a:pt x="14978" y="8974"/>
                  </a:lnTo>
                  <a:lnTo>
                    <a:pt x="14978"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51"/>
            <p:cNvSpPr/>
            <p:nvPr/>
          </p:nvSpPr>
          <p:spPr>
            <a:xfrm>
              <a:off x="1318921" y="4059177"/>
              <a:ext cx="564438" cy="303245"/>
            </a:xfrm>
            <a:custGeom>
              <a:rect b="b" l="l" r="r" t="t"/>
              <a:pathLst>
                <a:path extrusionOk="0" h="13997" w="26053">
                  <a:moveTo>
                    <a:pt x="1" y="1"/>
                  </a:moveTo>
                  <a:cubicBezTo>
                    <a:pt x="1" y="1068"/>
                    <a:pt x="34" y="2169"/>
                    <a:pt x="34" y="3236"/>
                  </a:cubicBezTo>
                  <a:cubicBezTo>
                    <a:pt x="67" y="4170"/>
                    <a:pt x="101" y="5038"/>
                    <a:pt x="101" y="5938"/>
                  </a:cubicBezTo>
                  <a:cubicBezTo>
                    <a:pt x="201" y="9941"/>
                    <a:pt x="401" y="13277"/>
                    <a:pt x="735" y="13510"/>
                  </a:cubicBezTo>
                  <a:cubicBezTo>
                    <a:pt x="1279" y="13845"/>
                    <a:pt x="10485" y="13996"/>
                    <a:pt x="17462" y="13996"/>
                  </a:cubicBezTo>
                  <a:cubicBezTo>
                    <a:pt x="21600" y="13996"/>
                    <a:pt x="24954" y="13943"/>
                    <a:pt x="25252" y="13844"/>
                  </a:cubicBezTo>
                  <a:cubicBezTo>
                    <a:pt x="26053" y="13610"/>
                    <a:pt x="25352" y="11275"/>
                    <a:pt x="24485" y="10575"/>
                  </a:cubicBezTo>
                  <a:cubicBezTo>
                    <a:pt x="23618" y="9874"/>
                    <a:pt x="14845" y="5938"/>
                    <a:pt x="14845" y="5938"/>
                  </a:cubicBezTo>
                  <a:lnTo>
                    <a:pt x="14911" y="3236"/>
                  </a:lnTo>
                  <a:lnTo>
                    <a:pt x="1491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51"/>
            <p:cNvSpPr/>
            <p:nvPr/>
          </p:nvSpPr>
          <p:spPr>
            <a:xfrm>
              <a:off x="1318206" y="4129285"/>
              <a:ext cx="567320" cy="234090"/>
            </a:xfrm>
            <a:custGeom>
              <a:rect b="b" l="l" r="r" t="t"/>
              <a:pathLst>
                <a:path extrusionOk="0" h="10805" w="26186">
                  <a:moveTo>
                    <a:pt x="0" y="0"/>
                  </a:moveTo>
                  <a:cubicBezTo>
                    <a:pt x="100" y="5137"/>
                    <a:pt x="267" y="10041"/>
                    <a:pt x="701" y="10308"/>
                  </a:cubicBezTo>
                  <a:cubicBezTo>
                    <a:pt x="868" y="10408"/>
                    <a:pt x="2002" y="10508"/>
                    <a:pt x="3670" y="10574"/>
                  </a:cubicBezTo>
                  <a:cubicBezTo>
                    <a:pt x="4871" y="10641"/>
                    <a:pt x="6372" y="10675"/>
                    <a:pt x="8006" y="10708"/>
                  </a:cubicBezTo>
                  <a:cubicBezTo>
                    <a:pt x="10874" y="10775"/>
                    <a:pt x="14172" y="10805"/>
                    <a:pt x="17121" y="10805"/>
                  </a:cubicBezTo>
                  <a:cubicBezTo>
                    <a:pt x="21475" y="10805"/>
                    <a:pt x="25067" y="10741"/>
                    <a:pt x="25385" y="10641"/>
                  </a:cubicBezTo>
                  <a:cubicBezTo>
                    <a:pt x="26186" y="10374"/>
                    <a:pt x="25485" y="8073"/>
                    <a:pt x="24585" y="7372"/>
                  </a:cubicBezTo>
                  <a:cubicBezTo>
                    <a:pt x="23684" y="6638"/>
                    <a:pt x="14878" y="2669"/>
                    <a:pt x="14878" y="2669"/>
                  </a:cubicBezTo>
                  <a:lnTo>
                    <a:pt x="1497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51"/>
            <p:cNvSpPr/>
            <p:nvPr/>
          </p:nvSpPr>
          <p:spPr>
            <a:xfrm>
              <a:off x="1356510" y="4338092"/>
              <a:ext cx="505899" cy="5763"/>
            </a:xfrm>
            <a:custGeom>
              <a:rect b="b" l="l" r="r" t="t"/>
              <a:pathLst>
                <a:path extrusionOk="0" h="266" w="23351">
                  <a:moveTo>
                    <a:pt x="9911" y="1"/>
                  </a:moveTo>
                  <a:cubicBezTo>
                    <a:pt x="5679" y="1"/>
                    <a:pt x="1722" y="29"/>
                    <a:pt x="34" y="103"/>
                  </a:cubicBezTo>
                  <a:cubicBezTo>
                    <a:pt x="0" y="103"/>
                    <a:pt x="0" y="136"/>
                    <a:pt x="34" y="136"/>
                  </a:cubicBezTo>
                  <a:cubicBezTo>
                    <a:pt x="1847" y="231"/>
                    <a:pt x="6278" y="265"/>
                    <a:pt x="10855" y="265"/>
                  </a:cubicBezTo>
                  <a:cubicBezTo>
                    <a:pt x="15959" y="265"/>
                    <a:pt x="21244" y="222"/>
                    <a:pt x="23284" y="169"/>
                  </a:cubicBezTo>
                  <a:cubicBezTo>
                    <a:pt x="23350" y="169"/>
                    <a:pt x="23350" y="103"/>
                    <a:pt x="23284" y="103"/>
                  </a:cubicBezTo>
                  <a:cubicBezTo>
                    <a:pt x="21117" y="47"/>
                    <a:pt x="15292" y="1"/>
                    <a:pt x="99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51"/>
            <p:cNvSpPr/>
            <p:nvPr/>
          </p:nvSpPr>
          <p:spPr>
            <a:xfrm>
              <a:off x="1553076" y="4166419"/>
              <a:ext cx="102649" cy="26475"/>
            </a:xfrm>
            <a:custGeom>
              <a:rect b="b" l="l" r="r" t="t"/>
              <a:pathLst>
                <a:path extrusionOk="0" h="1222" w="4738">
                  <a:moveTo>
                    <a:pt x="3353" y="0"/>
                  </a:moveTo>
                  <a:cubicBezTo>
                    <a:pt x="2154" y="0"/>
                    <a:pt x="929" y="334"/>
                    <a:pt x="67" y="1122"/>
                  </a:cubicBezTo>
                  <a:cubicBezTo>
                    <a:pt x="0" y="1188"/>
                    <a:pt x="67" y="1222"/>
                    <a:pt x="134" y="1222"/>
                  </a:cubicBezTo>
                  <a:cubicBezTo>
                    <a:pt x="1568" y="755"/>
                    <a:pt x="3069" y="454"/>
                    <a:pt x="4570" y="321"/>
                  </a:cubicBezTo>
                  <a:cubicBezTo>
                    <a:pt x="4704" y="321"/>
                    <a:pt x="4737" y="121"/>
                    <a:pt x="4604" y="121"/>
                  </a:cubicBezTo>
                  <a:cubicBezTo>
                    <a:pt x="4202" y="42"/>
                    <a:pt x="3779" y="0"/>
                    <a:pt x="335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51"/>
            <p:cNvSpPr/>
            <p:nvPr/>
          </p:nvSpPr>
          <p:spPr>
            <a:xfrm>
              <a:off x="1576929" y="4180870"/>
              <a:ext cx="101912" cy="26475"/>
            </a:xfrm>
            <a:custGeom>
              <a:rect b="b" l="l" r="r" t="t"/>
              <a:pathLst>
                <a:path extrusionOk="0" h="1222" w="4704">
                  <a:moveTo>
                    <a:pt x="3334" y="0"/>
                  </a:moveTo>
                  <a:cubicBezTo>
                    <a:pt x="2139" y="0"/>
                    <a:pt x="895" y="334"/>
                    <a:pt x="34" y="1122"/>
                  </a:cubicBezTo>
                  <a:cubicBezTo>
                    <a:pt x="0" y="1155"/>
                    <a:pt x="34" y="1222"/>
                    <a:pt x="100" y="1222"/>
                  </a:cubicBezTo>
                  <a:cubicBezTo>
                    <a:pt x="1568" y="755"/>
                    <a:pt x="3069" y="455"/>
                    <a:pt x="4570" y="288"/>
                  </a:cubicBezTo>
                  <a:cubicBezTo>
                    <a:pt x="4704" y="288"/>
                    <a:pt x="4704" y="121"/>
                    <a:pt x="4570" y="121"/>
                  </a:cubicBezTo>
                  <a:cubicBezTo>
                    <a:pt x="4177" y="42"/>
                    <a:pt x="3759" y="0"/>
                    <a:pt x="33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51"/>
            <p:cNvSpPr/>
            <p:nvPr/>
          </p:nvSpPr>
          <p:spPr>
            <a:xfrm>
              <a:off x="1600782" y="4195320"/>
              <a:ext cx="101912" cy="26475"/>
            </a:xfrm>
            <a:custGeom>
              <a:rect b="b" l="l" r="r" t="t"/>
              <a:pathLst>
                <a:path extrusionOk="0" h="1222" w="4704">
                  <a:moveTo>
                    <a:pt x="3334" y="1"/>
                  </a:moveTo>
                  <a:cubicBezTo>
                    <a:pt x="2138" y="1"/>
                    <a:pt x="895" y="334"/>
                    <a:pt x="33" y="1122"/>
                  </a:cubicBezTo>
                  <a:cubicBezTo>
                    <a:pt x="0" y="1155"/>
                    <a:pt x="33" y="1222"/>
                    <a:pt x="100" y="1222"/>
                  </a:cubicBezTo>
                  <a:cubicBezTo>
                    <a:pt x="1568" y="755"/>
                    <a:pt x="3069" y="455"/>
                    <a:pt x="4570" y="288"/>
                  </a:cubicBezTo>
                  <a:cubicBezTo>
                    <a:pt x="4703" y="288"/>
                    <a:pt x="4703" y="121"/>
                    <a:pt x="4570" y="121"/>
                  </a:cubicBezTo>
                  <a:cubicBezTo>
                    <a:pt x="4177" y="43"/>
                    <a:pt x="3758" y="1"/>
                    <a:pt x="33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51"/>
            <p:cNvSpPr/>
            <p:nvPr/>
          </p:nvSpPr>
          <p:spPr>
            <a:xfrm>
              <a:off x="1624766" y="4209467"/>
              <a:ext cx="101782" cy="26258"/>
            </a:xfrm>
            <a:custGeom>
              <a:rect b="b" l="l" r="r" t="t"/>
              <a:pathLst>
                <a:path extrusionOk="0" h="1212" w="4698">
                  <a:moveTo>
                    <a:pt x="3403" y="1"/>
                  </a:moveTo>
                  <a:cubicBezTo>
                    <a:pt x="2185" y="1"/>
                    <a:pt x="907" y="332"/>
                    <a:pt x="27" y="1136"/>
                  </a:cubicBezTo>
                  <a:cubicBezTo>
                    <a:pt x="0" y="1163"/>
                    <a:pt x="17" y="1212"/>
                    <a:pt x="60" y="1212"/>
                  </a:cubicBezTo>
                  <a:cubicBezTo>
                    <a:pt x="70" y="1212"/>
                    <a:pt x="81" y="1209"/>
                    <a:pt x="94" y="1203"/>
                  </a:cubicBezTo>
                  <a:cubicBezTo>
                    <a:pt x="1528" y="769"/>
                    <a:pt x="3029" y="436"/>
                    <a:pt x="4564" y="302"/>
                  </a:cubicBezTo>
                  <a:cubicBezTo>
                    <a:pt x="4697" y="302"/>
                    <a:pt x="4697" y="135"/>
                    <a:pt x="4564" y="102"/>
                  </a:cubicBezTo>
                  <a:cubicBezTo>
                    <a:pt x="4194" y="36"/>
                    <a:pt x="3802" y="1"/>
                    <a:pt x="34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51"/>
            <p:cNvSpPr/>
            <p:nvPr/>
          </p:nvSpPr>
          <p:spPr>
            <a:xfrm>
              <a:off x="1611615" y="4082489"/>
              <a:ext cx="114196" cy="92488"/>
            </a:xfrm>
            <a:custGeom>
              <a:rect b="b" l="l" r="r" t="t"/>
              <a:pathLst>
                <a:path extrusionOk="0" h="4269" w="5271">
                  <a:moveTo>
                    <a:pt x="3838" y="441"/>
                  </a:moveTo>
                  <a:cubicBezTo>
                    <a:pt x="4235" y="441"/>
                    <a:pt x="4523" y="680"/>
                    <a:pt x="4404" y="1426"/>
                  </a:cubicBezTo>
                  <a:cubicBezTo>
                    <a:pt x="4270" y="2327"/>
                    <a:pt x="2769" y="2894"/>
                    <a:pt x="2035" y="3194"/>
                  </a:cubicBezTo>
                  <a:cubicBezTo>
                    <a:pt x="1435" y="3428"/>
                    <a:pt x="801" y="3628"/>
                    <a:pt x="234" y="3895"/>
                  </a:cubicBezTo>
                  <a:cubicBezTo>
                    <a:pt x="668" y="3194"/>
                    <a:pt x="1135" y="2561"/>
                    <a:pt x="1635" y="1893"/>
                  </a:cubicBezTo>
                  <a:cubicBezTo>
                    <a:pt x="1868" y="1593"/>
                    <a:pt x="2135" y="1293"/>
                    <a:pt x="2435" y="1026"/>
                  </a:cubicBezTo>
                  <a:cubicBezTo>
                    <a:pt x="2693" y="805"/>
                    <a:pt x="3349" y="441"/>
                    <a:pt x="3838" y="441"/>
                  </a:cubicBezTo>
                  <a:close/>
                  <a:moveTo>
                    <a:pt x="3741" y="0"/>
                  </a:moveTo>
                  <a:cubicBezTo>
                    <a:pt x="3252" y="0"/>
                    <a:pt x="2733" y="252"/>
                    <a:pt x="2369" y="559"/>
                  </a:cubicBezTo>
                  <a:cubicBezTo>
                    <a:pt x="1301" y="1493"/>
                    <a:pt x="467" y="2694"/>
                    <a:pt x="34" y="4028"/>
                  </a:cubicBezTo>
                  <a:cubicBezTo>
                    <a:pt x="0" y="4062"/>
                    <a:pt x="34" y="4095"/>
                    <a:pt x="67" y="4095"/>
                  </a:cubicBezTo>
                  <a:cubicBezTo>
                    <a:pt x="38" y="4182"/>
                    <a:pt x="134" y="4268"/>
                    <a:pt x="247" y="4268"/>
                  </a:cubicBezTo>
                  <a:cubicBezTo>
                    <a:pt x="265" y="4268"/>
                    <a:pt x="283" y="4266"/>
                    <a:pt x="301" y="4262"/>
                  </a:cubicBezTo>
                  <a:cubicBezTo>
                    <a:pt x="1535" y="3828"/>
                    <a:pt x="2936" y="3461"/>
                    <a:pt x="4003" y="2661"/>
                  </a:cubicBezTo>
                  <a:cubicBezTo>
                    <a:pt x="4637" y="2160"/>
                    <a:pt x="5271" y="1293"/>
                    <a:pt x="4704" y="492"/>
                  </a:cubicBezTo>
                  <a:cubicBezTo>
                    <a:pt x="4449" y="138"/>
                    <a:pt x="4103" y="0"/>
                    <a:pt x="374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51"/>
            <p:cNvSpPr/>
            <p:nvPr/>
          </p:nvSpPr>
          <p:spPr>
            <a:xfrm>
              <a:off x="1494537" y="4102876"/>
              <a:ext cx="125765" cy="71949"/>
            </a:xfrm>
            <a:custGeom>
              <a:rect b="b" l="l" r="r" t="t"/>
              <a:pathLst>
                <a:path extrusionOk="0" h="3321" w="5805">
                  <a:moveTo>
                    <a:pt x="1532" y="465"/>
                  </a:moveTo>
                  <a:cubicBezTo>
                    <a:pt x="1963" y="465"/>
                    <a:pt x="2459" y="604"/>
                    <a:pt x="2702" y="719"/>
                  </a:cubicBezTo>
                  <a:cubicBezTo>
                    <a:pt x="3036" y="919"/>
                    <a:pt x="3370" y="1119"/>
                    <a:pt x="3703" y="1353"/>
                  </a:cubicBezTo>
                  <a:cubicBezTo>
                    <a:pt x="4337" y="1853"/>
                    <a:pt x="4971" y="2387"/>
                    <a:pt x="5571" y="2954"/>
                  </a:cubicBezTo>
                  <a:cubicBezTo>
                    <a:pt x="4904" y="2854"/>
                    <a:pt x="4270" y="2787"/>
                    <a:pt x="3603" y="2720"/>
                  </a:cubicBezTo>
                  <a:cubicBezTo>
                    <a:pt x="2836" y="2620"/>
                    <a:pt x="1268" y="2453"/>
                    <a:pt x="901" y="1586"/>
                  </a:cubicBezTo>
                  <a:cubicBezTo>
                    <a:pt x="502" y="711"/>
                    <a:pt x="960" y="465"/>
                    <a:pt x="1532" y="465"/>
                  </a:cubicBezTo>
                  <a:close/>
                  <a:moveTo>
                    <a:pt x="1593" y="0"/>
                  </a:moveTo>
                  <a:cubicBezTo>
                    <a:pt x="1075" y="0"/>
                    <a:pt x="583" y="204"/>
                    <a:pt x="367" y="752"/>
                  </a:cubicBezTo>
                  <a:cubicBezTo>
                    <a:pt x="1" y="1686"/>
                    <a:pt x="834" y="2353"/>
                    <a:pt x="1568" y="2687"/>
                  </a:cubicBezTo>
                  <a:cubicBezTo>
                    <a:pt x="2803" y="3221"/>
                    <a:pt x="4270" y="3187"/>
                    <a:pt x="5571" y="3321"/>
                  </a:cubicBezTo>
                  <a:cubicBezTo>
                    <a:pt x="5705" y="3321"/>
                    <a:pt x="5805" y="3221"/>
                    <a:pt x="5771" y="3087"/>
                  </a:cubicBezTo>
                  <a:cubicBezTo>
                    <a:pt x="5805" y="3087"/>
                    <a:pt x="5805" y="3054"/>
                    <a:pt x="5771" y="3021"/>
                  </a:cubicBezTo>
                  <a:cubicBezTo>
                    <a:pt x="5004" y="1853"/>
                    <a:pt x="3903" y="886"/>
                    <a:pt x="2636" y="252"/>
                  </a:cubicBezTo>
                  <a:cubicBezTo>
                    <a:pt x="2333" y="100"/>
                    <a:pt x="1956" y="0"/>
                    <a:pt x="159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51"/>
            <p:cNvSpPr/>
            <p:nvPr/>
          </p:nvSpPr>
          <p:spPr>
            <a:xfrm>
              <a:off x="1211961" y="2490241"/>
              <a:ext cx="463263" cy="1529202"/>
            </a:xfrm>
            <a:custGeom>
              <a:rect b="b" l="l" r="r" t="t"/>
              <a:pathLst>
                <a:path extrusionOk="0" h="70584" w="21383">
                  <a:moveTo>
                    <a:pt x="1" y="0"/>
                  </a:moveTo>
                  <a:cubicBezTo>
                    <a:pt x="1" y="0"/>
                    <a:pt x="4037" y="39795"/>
                    <a:pt x="4137" y="40296"/>
                  </a:cubicBezTo>
                  <a:cubicBezTo>
                    <a:pt x="4137" y="40362"/>
                    <a:pt x="4171" y="41130"/>
                    <a:pt x="4204" y="42364"/>
                  </a:cubicBezTo>
                  <a:cubicBezTo>
                    <a:pt x="4437" y="49235"/>
                    <a:pt x="4971" y="70584"/>
                    <a:pt x="4971" y="70584"/>
                  </a:cubicBezTo>
                  <a:lnTo>
                    <a:pt x="21383" y="70584"/>
                  </a:lnTo>
                  <a:cubicBezTo>
                    <a:pt x="21383" y="70584"/>
                    <a:pt x="20315" y="45299"/>
                    <a:pt x="19715" y="39395"/>
                  </a:cubicBezTo>
                  <a:cubicBezTo>
                    <a:pt x="18948" y="31856"/>
                    <a:pt x="13944" y="0"/>
                    <a:pt x="1394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51"/>
            <p:cNvSpPr/>
            <p:nvPr/>
          </p:nvSpPr>
          <p:spPr>
            <a:xfrm>
              <a:off x="1250264" y="2520052"/>
              <a:ext cx="114933" cy="1433096"/>
            </a:xfrm>
            <a:custGeom>
              <a:rect b="b" l="l" r="r" t="t"/>
              <a:pathLst>
                <a:path extrusionOk="0" h="66148" w="5305">
                  <a:moveTo>
                    <a:pt x="34" y="0"/>
                  </a:moveTo>
                  <a:cubicBezTo>
                    <a:pt x="17" y="0"/>
                    <a:pt x="1" y="8"/>
                    <a:pt x="1" y="25"/>
                  </a:cubicBezTo>
                  <a:cubicBezTo>
                    <a:pt x="1268" y="8631"/>
                    <a:pt x="2169" y="17271"/>
                    <a:pt x="2970" y="25877"/>
                  </a:cubicBezTo>
                  <a:cubicBezTo>
                    <a:pt x="3737" y="34516"/>
                    <a:pt x="4271" y="43156"/>
                    <a:pt x="4637" y="51829"/>
                  </a:cubicBezTo>
                  <a:cubicBezTo>
                    <a:pt x="4838" y="56732"/>
                    <a:pt x="4971" y="61169"/>
                    <a:pt x="5138" y="66072"/>
                  </a:cubicBezTo>
                  <a:cubicBezTo>
                    <a:pt x="5154" y="66122"/>
                    <a:pt x="5196" y="66147"/>
                    <a:pt x="5234" y="66147"/>
                  </a:cubicBezTo>
                  <a:cubicBezTo>
                    <a:pt x="5271" y="66147"/>
                    <a:pt x="5305" y="66122"/>
                    <a:pt x="5305" y="66072"/>
                  </a:cubicBezTo>
                  <a:cubicBezTo>
                    <a:pt x="5104" y="57333"/>
                    <a:pt x="4838" y="49060"/>
                    <a:pt x="4337" y="40321"/>
                  </a:cubicBezTo>
                  <a:cubicBezTo>
                    <a:pt x="3804" y="31714"/>
                    <a:pt x="3070" y="23108"/>
                    <a:pt x="2036" y="14502"/>
                  </a:cubicBezTo>
                  <a:cubicBezTo>
                    <a:pt x="1469" y="9665"/>
                    <a:pt x="801" y="4862"/>
                    <a:pt x="68" y="25"/>
                  </a:cubicBezTo>
                  <a:cubicBezTo>
                    <a:pt x="68" y="8"/>
                    <a:pt x="51" y="0"/>
                    <a:pt x="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51"/>
            <p:cNvSpPr/>
            <p:nvPr/>
          </p:nvSpPr>
          <p:spPr>
            <a:xfrm>
              <a:off x="1326157" y="3957937"/>
              <a:ext cx="325950" cy="7951"/>
            </a:xfrm>
            <a:custGeom>
              <a:rect b="b" l="l" r="r" t="t"/>
              <a:pathLst>
                <a:path extrusionOk="0" h="367" w="15045">
                  <a:moveTo>
                    <a:pt x="7009" y="0"/>
                  </a:moveTo>
                  <a:cubicBezTo>
                    <a:pt x="3363" y="0"/>
                    <a:pt x="815" y="83"/>
                    <a:pt x="467" y="104"/>
                  </a:cubicBezTo>
                  <a:cubicBezTo>
                    <a:pt x="0" y="137"/>
                    <a:pt x="267" y="170"/>
                    <a:pt x="501" y="204"/>
                  </a:cubicBezTo>
                  <a:cubicBezTo>
                    <a:pt x="2613" y="326"/>
                    <a:pt x="4900" y="367"/>
                    <a:pt x="7019" y="367"/>
                  </a:cubicBezTo>
                  <a:cubicBezTo>
                    <a:pt x="11256" y="367"/>
                    <a:pt x="14822" y="204"/>
                    <a:pt x="14978" y="204"/>
                  </a:cubicBezTo>
                  <a:cubicBezTo>
                    <a:pt x="15044" y="170"/>
                    <a:pt x="15044" y="137"/>
                    <a:pt x="14978" y="137"/>
                  </a:cubicBezTo>
                  <a:cubicBezTo>
                    <a:pt x="12068" y="34"/>
                    <a:pt x="9318" y="0"/>
                    <a:pt x="7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0" name="Google Shape;1690;p51"/>
            <p:cNvSpPr/>
            <p:nvPr/>
          </p:nvSpPr>
          <p:spPr>
            <a:xfrm>
              <a:off x="1211961" y="2490241"/>
              <a:ext cx="258745" cy="917816"/>
            </a:xfrm>
            <a:custGeom>
              <a:rect b="b" l="l" r="r" t="t"/>
              <a:pathLst>
                <a:path extrusionOk="0" h="42364" w="11943">
                  <a:moveTo>
                    <a:pt x="1" y="0"/>
                  </a:moveTo>
                  <a:cubicBezTo>
                    <a:pt x="1" y="0"/>
                    <a:pt x="4037" y="39795"/>
                    <a:pt x="4137" y="40296"/>
                  </a:cubicBezTo>
                  <a:cubicBezTo>
                    <a:pt x="4137" y="40362"/>
                    <a:pt x="4171" y="41130"/>
                    <a:pt x="4204" y="42364"/>
                  </a:cubicBezTo>
                  <a:lnTo>
                    <a:pt x="11943" y="0"/>
                  </a:ln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51"/>
            <p:cNvSpPr/>
            <p:nvPr/>
          </p:nvSpPr>
          <p:spPr>
            <a:xfrm>
              <a:off x="788475" y="3896581"/>
              <a:ext cx="554321" cy="533696"/>
            </a:xfrm>
            <a:custGeom>
              <a:rect b="b" l="l" r="r" t="t"/>
              <a:pathLst>
                <a:path extrusionOk="0" h="24634" w="25586">
                  <a:moveTo>
                    <a:pt x="2069" y="0"/>
                  </a:moveTo>
                  <a:cubicBezTo>
                    <a:pt x="2069" y="0"/>
                    <a:pt x="1402" y="4003"/>
                    <a:pt x="801" y="8773"/>
                  </a:cubicBezTo>
                  <a:cubicBezTo>
                    <a:pt x="668" y="9874"/>
                    <a:pt x="534" y="11008"/>
                    <a:pt x="401" y="12142"/>
                  </a:cubicBezTo>
                  <a:cubicBezTo>
                    <a:pt x="301" y="13043"/>
                    <a:pt x="301" y="13977"/>
                    <a:pt x="267" y="14844"/>
                  </a:cubicBezTo>
                  <a:cubicBezTo>
                    <a:pt x="67" y="18847"/>
                    <a:pt x="1" y="22183"/>
                    <a:pt x="334" y="22416"/>
                  </a:cubicBezTo>
                  <a:cubicBezTo>
                    <a:pt x="1124" y="23016"/>
                    <a:pt x="21595" y="24634"/>
                    <a:pt x="24473" y="24634"/>
                  </a:cubicBezTo>
                  <a:cubicBezTo>
                    <a:pt x="24635" y="24634"/>
                    <a:pt x="24741" y="24628"/>
                    <a:pt x="24785" y="24618"/>
                  </a:cubicBezTo>
                  <a:cubicBezTo>
                    <a:pt x="25586" y="24418"/>
                    <a:pt x="25085" y="22049"/>
                    <a:pt x="24251" y="21282"/>
                  </a:cubicBezTo>
                  <a:cubicBezTo>
                    <a:pt x="23417" y="20515"/>
                    <a:pt x="14978" y="15912"/>
                    <a:pt x="14978" y="15912"/>
                  </a:cubicBezTo>
                  <a:lnTo>
                    <a:pt x="15278" y="13243"/>
                  </a:lnTo>
                  <a:lnTo>
                    <a:pt x="15612" y="9741"/>
                  </a:lnTo>
                  <a:lnTo>
                    <a:pt x="16512" y="1101"/>
                  </a:lnTo>
                  <a:lnTo>
                    <a:pt x="2069"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51"/>
            <p:cNvSpPr/>
            <p:nvPr/>
          </p:nvSpPr>
          <p:spPr>
            <a:xfrm>
              <a:off x="788475" y="4086648"/>
              <a:ext cx="554321" cy="343629"/>
            </a:xfrm>
            <a:custGeom>
              <a:rect b="b" l="l" r="r" t="t"/>
              <a:pathLst>
                <a:path extrusionOk="0" h="15861" w="25586">
                  <a:moveTo>
                    <a:pt x="801" y="0"/>
                  </a:moveTo>
                  <a:cubicBezTo>
                    <a:pt x="668" y="1101"/>
                    <a:pt x="534" y="2235"/>
                    <a:pt x="401" y="3369"/>
                  </a:cubicBezTo>
                  <a:cubicBezTo>
                    <a:pt x="301" y="4270"/>
                    <a:pt x="301" y="5204"/>
                    <a:pt x="267" y="6071"/>
                  </a:cubicBezTo>
                  <a:cubicBezTo>
                    <a:pt x="67" y="10074"/>
                    <a:pt x="1" y="13410"/>
                    <a:pt x="334" y="13643"/>
                  </a:cubicBezTo>
                  <a:cubicBezTo>
                    <a:pt x="1124" y="14243"/>
                    <a:pt x="21595" y="15861"/>
                    <a:pt x="24473" y="15861"/>
                  </a:cubicBezTo>
                  <a:cubicBezTo>
                    <a:pt x="24635" y="15861"/>
                    <a:pt x="24741" y="15855"/>
                    <a:pt x="24785" y="15845"/>
                  </a:cubicBezTo>
                  <a:cubicBezTo>
                    <a:pt x="25586" y="15645"/>
                    <a:pt x="25085" y="13276"/>
                    <a:pt x="24251" y="12509"/>
                  </a:cubicBezTo>
                  <a:cubicBezTo>
                    <a:pt x="23417" y="11742"/>
                    <a:pt x="14978" y="7139"/>
                    <a:pt x="14978" y="7139"/>
                  </a:cubicBezTo>
                  <a:lnTo>
                    <a:pt x="15278" y="4470"/>
                  </a:lnTo>
                  <a:lnTo>
                    <a:pt x="15612" y="934"/>
                  </a:lnTo>
                  <a:cubicBezTo>
                    <a:pt x="11642" y="701"/>
                    <a:pt x="5238" y="300"/>
                    <a:pt x="8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51"/>
            <p:cNvSpPr/>
            <p:nvPr/>
          </p:nvSpPr>
          <p:spPr>
            <a:xfrm>
              <a:off x="786308" y="4158901"/>
              <a:ext cx="557939" cy="272091"/>
            </a:xfrm>
            <a:custGeom>
              <a:rect b="b" l="l" r="r" t="t"/>
              <a:pathLst>
                <a:path extrusionOk="0" h="12559" w="25753">
                  <a:moveTo>
                    <a:pt x="468" y="1"/>
                  </a:moveTo>
                  <a:cubicBezTo>
                    <a:pt x="167" y="5171"/>
                    <a:pt x="1" y="10075"/>
                    <a:pt x="367" y="10342"/>
                  </a:cubicBezTo>
                  <a:cubicBezTo>
                    <a:pt x="1157" y="10942"/>
                    <a:pt x="21748" y="12559"/>
                    <a:pt x="24639" y="12559"/>
                  </a:cubicBezTo>
                  <a:cubicBezTo>
                    <a:pt x="24801" y="12559"/>
                    <a:pt x="24907" y="12554"/>
                    <a:pt x="24952" y="12543"/>
                  </a:cubicBezTo>
                  <a:cubicBezTo>
                    <a:pt x="25752" y="12343"/>
                    <a:pt x="25252" y="9975"/>
                    <a:pt x="24385" y="9207"/>
                  </a:cubicBezTo>
                  <a:cubicBezTo>
                    <a:pt x="23551" y="8407"/>
                    <a:pt x="15078" y="3804"/>
                    <a:pt x="15078" y="3804"/>
                  </a:cubicBezTo>
                  <a:lnTo>
                    <a:pt x="15378" y="1135"/>
                  </a:lnTo>
                  <a:lnTo>
                    <a:pt x="468"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51"/>
            <p:cNvSpPr/>
            <p:nvPr/>
          </p:nvSpPr>
          <p:spPr>
            <a:xfrm>
              <a:off x="818113" y="4372821"/>
              <a:ext cx="504383" cy="38520"/>
            </a:xfrm>
            <a:custGeom>
              <a:rect b="b" l="l" r="r" t="t"/>
              <a:pathLst>
                <a:path extrusionOk="0" h="1778" w="23281">
                  <a:moveTo>
                    <a:pt x="34" y="1"/>
                  </a:moveTo>
                  <a:cubicBezTo>
                    <a:pt x="0" y="1"/>
                    <a:pt x="0" y="1"/>
                    <a:pt x="34" y="34"/>
                  </a:cubicBezTo>
                  <a:cubicBezTo>
                    <a:pt x="3836" y="501"/>
                    <a:pt x="19347" y="1602"/>
                    <a:pt x="23217" y="1769"/>
                  </a:cubicBezTo>
                  <a:cubicBezTo>
                    <a:pt x="23230" y="1775"/>
                    <a:pt x="23241" y="1778"/>
                    <a:pt x="23249" y="1778"/>
                  </a:cubicBezTo>
                  <a:cubicBezTo>
                    <a:pt x="23281" y="1778"/>
                    <a:pt x="23270" y="1735"/>
                    <a:pt x="23217" y="1735"/>
                  </a:cubicBezTo>
                  <a:cubicBezTo>
                    <a:pt x="19381" y="1335"/>
                    <a:pt x="3870" y="101"/>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51"/>
            <p:cNvSpPr/>
            <p:nvPr/>
          </p:nvSpPr>
          <p:spPr>
            <a:xfrm>
              <a:off x="1025512" y="4219173"/>
              <a:ext cx="101934" cy="21427"/>
            </a:xfrm>
            <a:custGeom>
              <a:rect b="b" l="l" r="r" t="t"/>
              <a:pathLst>
                <a:path extrusionOk="0" h="989" w="4705">
                  <a:moveTo>
                    <a:pt x="2974" y="0"/>
                  </a:moveTo>
                  <a:cubicBezTo>
                    <a:pt x="1926" y="0"/>
                    <a:pt x="865" y="263"/>
                    <a:pt x="67" y="888"/>
                  </a:cubicBezTo>
                  <a:cubicBezTo>
                    <a:pt x="1" y="922"/>
                    <a:pt x="67" y="988"/>
                    <a:pt x="101" y="988"/>
                  </a:cubicBezTo>
                  <a:cubicBezTo>
                    <a:pt x="1602" y="621"/>
                    <a:pt x="3103" y="421"/>
                    <a:pt x="4637" y="388"/>
                  </a:cubicBezTo>
                  <a:cubicBezTo>
                    <a:pt x="4704" y="354"/>
                    <a:pt x="4704" y="254"/>
                    <a:pt x="4637" y="221"/>
                  </a:cubicBezTo>
                  <a:cubicBezTo>
                    <a:pt x="4118" y="79"/>
                    <a:pt x="3548" y="0"/>
                    <a:pt x="29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51"/>
            <p:cNvSpPr/>
            <p:nvPr/>
          </p:nvSpPr>
          <p:spPr>
            <a:xfrm>
              <a:off x="1048780" y="4235075"/>
              <a:ext cx="102497" cy="21600"/>
            </a:xfrm>
            <a:custGeom>
              <a:rect b="b" l="l" r="r" t="t"/>
              <a:pathLst>
                <a:path extrusionOk="0" h="997" w="4731">
                  <a:moveTo>
                    <a:pt x="2951" y="0"/>
                  </a:moveTo>
                  <a:cubicBezTo>
                    <a:pt x="1902" y="0"/>
                    <a:pt x="846" y="263"/>
                    <a:pt x="28" y="888"/>
                  </a:cubicBezTo>
                  <a:cubicBezTo>
                    <a:pt x="0" y="942"/>
                    <a:pt x="18" y="997"/>
                    <a:pt x="61" y="997"/>
                  </a:cubicBezTo>
                  <a:cubicBezTo>
                    <a:pt x="71" y="997"/>
                    <a:pt x="82" y="994"/>
                    <a:pt x="94" y="988"/>
                  </a:cubicBezTo>
                  <a:cubicBezTo>
                    <a:pt x="1562" y="655"/>
                    <a:pt x="3096" y="454"/>
                    <a:pt x="4597" y="421"/>
                  </a:cubicBezTo>
                  <a:cubicBezTo>
                    <a:pt x="4731" y="421"/>
                    <a:pt x="4731" y="221"/>
                    <a:pt x="4631" y="221"/>
                  </a:cubicBezTo>
                  <a:cubicBezTo>
                    <a:pt x="4099" y="79"/>
                    <a:pt x="3526" y="0"/>
                    <a:pt x="29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51"/>
            <p:cNvSpPr/>
            <p:nvPr/>
          </p:nvSpPr>
          <p:spPr>
            <a:xfrm>
              <a:off x="1071052" y="4250999"/>
              <a:ext cx="102627" cy="22120"/>
            </a:xfrm>
            <a:custGeom>
              <a:rect b="b" l="l" r="r" t="t"/>
              <a:pathLst>
                <a:path extrusionOk="0" h="1021" w="4737">
                  <a:moveTo>
                    <a:pt x="2965" y="0"/>
                  </a:moveTo>
                  <a:cubicBezTo>
                    <a:pt x="1903" y="0"/>
                    <a:pt x="835" y="271"/>
                    <a:pt x="34" y="920"/>
                  </a:cubicBezTo>
                  <a:cubicBezTo>
                    <a:pt x="0" y="954"/>
                    <a:pt x="34" y="1020"/>
                    <a:pt x="100" y="1020"/>
                  </a:cubicBezTo>
                  <a:cubicBezTo>
                    <a:pt x="1568" y="653"/>
                    <a:pt x="3102" y="453"/>
                    <a:pt x="4637" y="420"/>
                  </a:cubicBezTo>
                  <a:cubicBezTo>
                    <a:pt x="4737" y="420"/>
                    <a:pt x="4737" y="253"/>
                    <a:pt x="4637" y="220"/>
                  </a:cubicBezTo>
                  <a:cubicBezTo>
                    <a:pt x="4110" y="79"/>
                    <a:pt x="3539" y="0"/>
                    <a:pt x="296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51"/>
            <p:cNvSpPr/>
            <p:nvPr/>
          </p:nvSpPr>
          <p:spPr>
            <a:xfrm>
              <a:off x="1093453" y="4267096"/>
              <a:ext cx="102649" cy="21925"/>
            </a:xfrm>
            <a:custGeom>
              <a:rect b="b" l="l" r="r" t="t"/>
              <a:pathLst>
                <a:path extrusionOk="0" h="1012" w="4738">
                  <a:moveTo>
                    <a:pt x="2921" y="0"/>
                  </a:moveTo>
                  <a:cubicBezTo>
                    <a:pt x="1884" y="0"/>
                    <a:pt x="843" y="272"/>
                    <a:pt x="34" y="911"/>
                  </a:cubicBezTo>
                  <a:cubicBezTo>
                    <a:pt x="0" y="944"/>
                    <a:pt x="34" y="1011"/>
                    <a:pt x="100" y="1011"/>
                  </a:cubicBezTo>
                  <a:cubicBezTo>
                    <a:pt x="1568" y="644"/>
                    <a:pt x="3103" y="444"/>
                    <a:pt x="4637" y="411"/>
                  </a:cubicBezTo>
                  <a:cubicBezTo>
                    <a:pt x="4737" y="411"/>
                    <a:pt x="4737" y="244"/>
                    <a:pt x="4637" y="244"/>
                  </a:cubicBezTo>
                  <a:cubicBezTo>
                    <a:pt x="4095" y="87"/>
                    <a:pt x="3509" y="0"/>
                    <a:pt x="292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51"/>
            <p:cNvSpPr/>
            <p:nvPr/>
          </p:nvSpPr>
          <p:spPr>
            <a:xfrm>
              <a:off x="1085502" y="4140703"/>
              <a:ext cx="117814" cy="87007"/>
            </a:xfrm>
            <a:custGeom>
              <a:rect b="b" l="l" r="r" t="t"/>
              <a:pathLst>
                <a:path extrusionOk="0" h="4016" w="5438">
                  <a:moveTo>
                    <a:pt x="4008" y="455"/>
                  </a:moveTo>
                  <a:cubicBezTo>
                    <a:pt x="4445" y="455"/>
                    <a:pt x="4761" y="697"/>
                    <a:pt x="4570" y="1475"/>
                  </a:cubicBezTo>
                  <a:cubicBezTo>
                    <a:pt x="4370" y="2375"/>
                    <a:pt x="2836" y="2809"/>
                    <a:pt x="2102" y="3042"/>
                  </a:cubicBezTo>
                  <a:cubicBezTo>
                    <a:pt x="1468" y="3243"/>
                    <a:pt x="834" y="3409"/>
                    <a:pt x="201" y="3643"/>
                  </a:cubicBezTo>
                  <a:cubicBezTo>
                    <a:pt x="734" y="3009"/>
                    <a:pt x="1201" y="2342"/>
                    <a:pt x="1768" y="1742"/>
                  </a:cubicBezTo>
                  <a:cubicBezTo>
                    <a:pt x="2035" y="1475"/>
                    <a:pt x="2335" y="1174"/>
                    <a:pt x="2636" y="941"/>
                  </a:cubicBezTo>
                  <a:cubicBezTo>
                    <a:pt x="2898" y="749"/>
                    <a:pt x="3527" y="455"/>
                    <a:pt x="4008" y="455"/>
                  </a:cubicBezTo>
                  <a:close/>
                  <a:moveTo>
                    <a:pt x="3901" y="1"/>
                  </a:moveTo>
                  <a:cubicBezTo>
                    <a:pt x="3443" y="1"/>
                    <a:pt x="2957" y="192"/>
                    <a:pt x="2602" y="441"/>
                  </a:cubicBezTo>
                  <a:cubicBezTo>
                    <a:pt x="1468" y="1308"/>
                    <a:pt x="567" y="2442"/>
                    <a:pt x="0" y="3743"/>
                  </a:cubicBezTo>
                  <a:cubicBezTo>
                    <a:pt x="0" y="3776"/>
                    <a:pt x="0" y="3776"/>
                    <a:pt x="34" y="3810"/>
                  </a:cubicBezTo>
                  <a:cubicBezTo>
                    <a:pt x="34" y="3899"/>
                    <a:pt x="114" y="4015"/>
                    <a:pt x="226" y="4015"/>
                  </a:cubicBezTo>
                  <a:cubicBezTo>
                    <a:pt x="239" y="4015"/>
                    <a:pt x="253" y="4013"/>
                    <a:pt x="267" y="4010"/>
                  </a:cubicBezTo>
                  <a:cubicBezTo>
                    <a:pt x="1535" y="3643"/>
                    <a:pt x="2969" y="3409"/>
                    <a:pt x="4103" y="2642"/>
                  </a:cubicBezTo>
                  <a:cubicBezTo>
                    <a:pt x="4770" y="2209"/>
                    <a:pt x="5438" y="1375"/>
                    <a:pt x="4937" y="541"/>
                  </a:cubicBezTo>
                  <a:cubicBezTo>
                    <a:pt x="4687" y="150"/>
                    <a:pt x="4305" y="1"/>
                    <a:pt x="39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51"/>
            <p:cNvSpPr/>
            <p:nvPr/>
          </p:nvSpPr>
          <p:spPr>
            <a:xfrm>
              <a:off x="970591" y="4148740"/>
              <a:ext cx="123599" cy="78232"/>
            </a:xfrm>
            <a:custGeom>
              <a:rect b="b" l="l" r="r" t="t"/>
              <a:pathLst>
                <a:path extrusionOk="0" h="3611" w="5705">
                  <a:moveTo>
                    <a:pt x="1512" y="476"/>
                  </a:moveTo>
                  <a:cubicBezTo>
                    <a:pt x="1974" y="476"/>
                    <a:pt x="2532" y="679"/>
                    <a:pt x="2769" y="837"/>
                  </a:cubicBezTo>
                  <a:cubicBezTo>
                    <a:pt x="3103" y="1037"/>
                    <a:pt x="3403" y="1270"/>
                    <a:pt x="3703" y="1537"/>
                  </a:cubicBezTo>
                  <a:cubicBezTo>
                    <a:pt x="4337" y="2071"/>
                    <a:pt x="4904" y="2638"/>
                    <a:pt x="5471" y="3239"/>
                  </a:cubicBezTo>
                  <a:cubicBezTo>
                    <a:pt x="4837" y="3072"/>
                    <a:pt x="4170" y="2972"/>
                    <a:pt x="3536" y="2838"/>
                  </a:cubicBezTo>
                  <a:cubicBezTo>
                    <a:pt x="2769" y="2705"/>
                    <a:pt x="1201" y="2438"/>
                    <a:pt x="901" y="1571"/>
                  </a:cubicBezTo>
                  <a:cubicBezTo>
                    <a:pt x="603" y="727"/>
                    <a:pt x="998" y="476"/>
                    <a:pt x="1512" y="476"/>
                  </a:cubicBezTo>
                  <a:close/>
                  <a:moveTo>
                    <a:pt x="1602" y="0"/>
                  </a:moveTo>
                  <a:cubicBezTo>
                    <a:pt x="1130" y="0"/>
                    <a:pt x="686" y="185"/>
                    <a:pt x="434" y="670"/>
                  </a:cubicBezTo>
                  <a:cubicBezTo>
                    <a:pt x="1" y="1571"/>
                    <a:pt x="801" y="2305"/>
                    <a:pt x="1502" y="2671"/>
                  </a:cubicBezTo>
                  <a:cubicBezTo>
                    <a:pt x="2703" y="3305"/>
                    <a:pt x="4137" y="3372"/>
                    <a:pt x="5471" y="3605"/>
                  </a:cubicBezTo>
                  <a:cubicBezTo>
                    <a:pt x="5485" y="3609"/>
                    <a:pt x="5499" y="3611"/>
                    <a:pt x="5512" y="3611"/>
                  </a:cubicBezTo>
                  <a:cubicBezTo>
                    <a:pt x="5618" y="3611"/>
                    <a:pt x="5671" y="3495"/>
                    <a:pt x="5671" y="3405"/>
                  </a:cubicBezTo>
                  <a:cubicBezTo>
                    <a:pt x="5671" y="3372"/>
                    <a:pt x="5705" y="3339"/>
                    <a:pt x="5671" y="3339"/>
                  </a:cubicBezTo>
                  <a:cubicBezTo>
                    <a:pt x="4971" y="2104"/>
                    <a:pt x="3970" y="1070"/>
                    <a:pt x="2769" y="336"/>
                  </a:cubicBezTo>
                  <a:cubicBezTo>
                    <a:pt x="2430" y="136"/>
                    <a:pt x="2006" y="0"/>
                    <a:pt x="16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51"/>
            <p:cNvSpPr/>
            <p:nvPr/>
          </p:nvSpPr>
          <p:spPr>
            <a:xfrm>
              <a:off x="801496" y="2490241"/>
              <a:ext cx="712584" cy="1574742"/>
            </a:xfrm>
            <a:custGeom>
              <a:rect b="b" l="l" r="r" t="t"/>
              <a:pathLst>
                <a:path extrusionOk="0" h="72686" w="32891">
                  <a:moveTo>
                    <a:pt x="12843" y="0"/>
                  </a:moveTo>
                  <a:cubicBezTo>
                    <a:pt x="12843" y="0"/>
                    <a:pt x="9273" y="3403"/>
                    <a:pt x="10241" y="10774"/>
                  </a:cubicBezTo>
                  <a:cubicBezTo>
                    <a:pt x="10341" y="11375"/>
                    <a:pt x="6671" y="38094"/>
                    <a:pt x="6371" y="39528"/>
                  </a:cubicBezTo>
                  <a:cubicBezTo>
                    <a:pt x="5170" y="45866"/>
                    <a:pt x="0" y="71485"/>
                    <a:pt x="0" y="71485"/>
                  </a:cubicBezTo>
                  <a:lnTo>
                    <a:pt x="17179" y="72685"/>
                  </a:lnTo>
                  <a:cubicBezTo>
                    <a:pt x="17179" y="72685"/>
                    <a:pt x="21515" y="46567"/>
                    <a:pt x="22616" y="42731"/>
                  </a:cubicBezTo>
                  <a:cubicBezTo>
                    <a:pt x="23617" y="39295"/>
                    <a:pt x="26919" y="8940"/>
                    <a:pt x="26919" y="8940"/>
                  </a:cubicBezTo>
                  <a:cubicBezTo>
                    <a:pt x="27820" y="8306"/>
                    <a:pt x="29521" y="7672"/>
                    <a:pt x="30088" y="6972"/>
                  </a:cubicBezTo>
                  <a:cubicBezTo>
                    <a:pt x="32390" y="4036"/>
                    <a:pt x="32890" y="0"/>
                    <a:pt x="3289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51"/>
            <p:cNvSpPr/>
            <p:nvPr/>
          </p:nvSpPr>
          <p:spPr>
            <a:xfrm>
              <a:off x="1099238" y="2498842"/>
              <a:ext cx="130098" cy="98359"/>
            </a:xfrm>
            <a:custGeom>
              <a:rect b="b" l="l" r="r" t="t"/>
              <a:pathLst>
                <a:path extrusionOk="0" h="4540" w="6005">
                  <a:moveTo>
                    <a:pt x="5944" y="0"/>
                  </a:moveTo>
                  <a:cubicBezTo>
                    <a:pt x="5922" y="0"/>
                    <a:pt x="5897" y="11"/>
                    <a:pt x="5871" y="37"/>
                  </a:cubicBezTo>
                  <a:cubicBezTo>
                    <a:pt x="5537" y="1204"/>
                    <a:pt x="4837" y="2205"/>
                    <a:pt x="3870" y="2939"/>
                  </a:cubicBezTo>
                  <a:cubicBezTo>
                    <a:pt x="2802" y="3673"/>
                    <a:pt x="1535" y="4106"/>
                    <a:pt x="234" y="4173"/>
                  </a:cubicBezTo>
                  <a:cubicBezTo>
                    <a:pt x="0" y="4173"/>
                    <a:pt x="0" y="4540"/>
                    <a:pt x="234" y="4540"/>
                  </a:cubicBezTo>
                  <a:cubicBezTo>
                    <a:pt x="2902" y="4540"/>
                    <a:pt x="5604" y="2839"/>
                    <a:pt x="6004" y="70"/>
                  </a:cubicBezTo>
                  <a:cubicBezTo>
                    <a:pt x="6004" y="29"/>
                    <a:pt x="5979" y="0"/>
                    <a:pt x="594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3" name="Google Shape;1703;p51"/>
            <p:cNvSpPr/>
            <p:nvPr/>
          </p:nvSpPr>
          <p:spPr>
            <a:xfrm>
              <a:off x="1342189" y="2638387"/>
              <a:ext cx="119136" cy="73206"/>
            </a:xfrm>
            <a:custGeom>
              <a:rect b="b" l="l" r="r" t="t"/>
              <a:pathLst>
                <a:path extrusionOk="0" h="3379" w="5499">
                  <a:moveTo>
                    <a:pt x="5431" y="0"/>
                  </a:moveTo>
                  <a:cubicBezTo>
                    <a:pt x="4464" y="401"/>
                    <a:pt x="3530" y="901"/>
                    <a:pt x="2663" y="1468"/>
                  </a:cubicBezTo>
                  <a:cubicBezTo>
                    <a:pt x="1762" y="2035"/>
                    <a:pt x="895" y="2736"/>
                    <a:pt x="28" y="3303"/>
                  </a:cubicBezTo>
                  <a:cubicBezTo>
                    <a:pt x="1" y="3330"/>
                    <a:pt x="17" y="3378"/>
                    <a:pt x="42" y="3378"/>
                  </a:cubicBezTo>
                  <a:cubicBezTo>
                    <a:pt x="48" y="3378"/>
                    <a:pt x="55" y="3376"/>
                    <a:pt x="61" y="3369"/>
                  </a:cubicBezTo>
                  <a:cubicBezTo>
                    <a:pt x="995" y="2836"/>
                    <a:pt x="1929" y="2369"/>
                    <a:pt x="2863" y="1835"/>
                  </a:cubicBezTo>
                  <a:cubicBezTo>
                    <a:pt x="3797" y="1335"/>
                    <a:pt x="4664" y="734"/>
                    <a:pt x="5465" y="67"/>
                  </a:cubicBezTo>
                  <a:cubicBezTo>
                    <a:pt x="5498" y="67"/>
                    <a:pt x="5465" y="0"/>
                    <a:pt x="5431" y="0"/>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51"/>
            <p:cNvSpPr/>
            <p:nvPr/>
          </p:nvSpPr>
          <p:spPr>
            <a:xfrm>
              <a:off x="1391910" y="2517214"/>
              <a:ext cx="77777" cy="162206"/>
            </a:xfrm>
            <a:custGeom>
              <a:rect b="b" l="l" r="r" t="t"/>
              <a:pathLst>
                <a:path extrusionOk="0" h="7487" w="3590">
                  <a:moveTo>
                    <a:pt x="3552" y="1"/>
                  </a:moveTo>
                  <a:cubicBezTo>
                    <a:pt x="3537" y="1"/>
                    <a:pt x="3517" y="9"/>
                    <a:pt x="3503" y="23"/>
                  </a:cubicBezTo>
                  <a:cubicBezTo>
                    <a:pt x="3370" y="623"/>
                    <a:pt x="3203" y="1224"/>
                    <a:pt x="3036" y="1857"/>
                  </a:cubicBezTo>
                  <a:cubicBezTo>
                    <a:pt x="2870" y="2458"/>
                    <a:pt x="2769" y="2991"/>
                    <a:pt x="2569" y="3559"/>
                  </a:cubicBezTo>
                  <a:cubicBezTo>
                    <a:pt x="2436" y="4126"/>
                    <a:pt x="2136" y="4593"/>
                    <a:pt x="1702" y="4993"/>
                  </a:cubicBezTo>
                  <a:cubicBezTo>
                    <a:pt x="1469" y="5193"/>
                    <a:pt x="1202" y="5360"/>
                    <a:pt x="968" y="5527"/>
                  </a:cubicBezTo>
                  <a:lnTo>
                    <a:pt x="535" y="5827"/>
                  </a:lnTo>
                  <a:cubicBezTo>
                    <a:pt x="568" y="5727"/>
                    <a:pt x="601" y="5660"/>
                    <a:pt x="601" y="5560"/>
                  </a:cubicBezTo>
                  <a:cubicBezTo>
                    <a:pt x="668" y="5360"/>
                    <a:pt x="701" y="5126"/>
                    <a:pt x="768" y="4893"/>
                  </a:cubicBezTo>
                  <a:cubicBezTo>
                    <a:pt x="868" y="4359"/>
                    <a:pt x="968" y="3859"/>
                    <a:pt x="1068" y="3325"/>
                  </a:cubicBezTo>
                  <a:cubicBezTo>
                    <a:pt x="1302" y="2291"/>
                    <a:pt x="1502" y="1290"/>
                    <a:pt x="1735" y="256"/>
                  </a:cubicBezTo>
                  <a:lnTo>
                    <a:pt x="1669" y="256"/>
                  </a:lnTo>
                  <a:cubicBezTo>
                    <a:pt x="1368" y="1257"/>
                    <a:pt x="1035" y="2258"/>
                    <a:pt x="768" y="3258"/>
                  </a:cubicBezTo>
                  <a:cubicBezTo>
                    <a:pt x="635" y="3759"/>
                    <a:pt x="134" y="6160"/>
                    <a:pt x="134" y="6361"/>
                  </a:cubicBezTo>
                  <a:cubicBezTo>
                    <a:pt x="101" y="6561"/>
                    <a:pt x="68" y="6727"/>
                    <a:pt x="68" y="6894"/>
                  </a:cubicBezTo>
                  <a:cubicBezTo>
                    <a:pt x="34" y="7094"/>
                    <a:pt x="1" y="7261"/>
                    <a:pt x="34" y="7461"/>
                  </a:cubicBezTo>
                  <a:cubicBezTo>
                    <a:pt x="34" y="7478"/>
                    <a:pt x="51" y="7486"/>
                    <a:pt x="68" y="7486"/>
                  </a:cubicBezTo>
                  <a:cubicBezTo>
                    <a:pt x="84" y="7486"/>
                    <a:pt x="101" y="7478"/>
                    <a:pt x="101" y="7461"/>
                  </a:cubicBezTo>
                  <a:cubicBezTo>
                    <a:pt x="201" y="7295"/>
                    <a:pt x="268" y="7094"/>
                    <a:pt x="301" y="6928"/>
                  </a:cubicBezTo>
                  <a:cubicBezTo>
                    <a:pt x="334" y="6761"/>
                    <a:pt x="401" y="6561"/>
                    <a:pt x="434" y="6394"/>
                  </a:cubicBezTo>
                  <a:lnTo>
                    <a:pt x="468" y="6194"/>
                  </a:lnTo>
                  <a:cubicBezTo>
                    <a:pt x="735" y="6060"/>
                    <a:pt x="968" y="5894"/>
                    <a:pt x="1202" y="5727"/>
                  </a:cubicBezTo>
                  <a:cubicBezTo>
                    <a:pt x="1435" y="5560"/>
                    <a:pt x="1702" y="5393"/>
                    <a:pt x="1936" y="5226"/>
                  </a:cubicBezTo>
                  <a:cubicBezTo>
                    <a:pt x="2369" y="4893"/>
                    <a:pt x="2703" y="4426"/>
                    <a:pt x="2870" y="3892"/>
                  </a:cubicBezTo>
                  <a:cubicBezTo>
                    <a:pt x="3070" y="3325"/>
                    <a:pt x="3170" y="2725"/>
                    <a:pt x="3236" y="2124"/>
                  </a:cubicBezTo>
                  <a:cubicBezTo>
                    <a:pt x="3370" y="1424"/>
                    <a:pt x="3437" y="723"/>
                    <a:pt x="3570" y="56"/>
                  </a:cubicBezTo>
                  <a:cubicBezTo>
                    <a:pt x="3590" y="17"/>
                    <a:pt x="3575" y="1"/>
                    <a:pt x="3552" y="1"/>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51"/>
            <p:cNvSpPr/>
            <p:nvPr/>
          </p:nvSpPr>
          <p:spPr>
            <a:xfrm>
              <a:off x="831848" y="3974619"/>
              <a:ext cx="324347" cy="26973"/>
            </a:xfrm>
            <a:custGeom>
              <a:rect b="b" l="l" r="r" t="t"/>
              <a:pathLst>
                <a:path extrusionOk="0" h="1245" w="14971">
                  <a:moveTo>
                    <a:pt x="467" y="1"/>
                  </a:moveTo>
                  <a:cubicBezTo>
                    <a:pt x="0" y="1"/>
                    <a:pt x="267" y="67"/>
                    <a:pt x="467" y="101"/>
                  </a:cubicBezTo>
                  <a:cubicBezTo>
                    <a:pt x="6462" y="926"/>
                    <a:pt x="13874" y="1237"/>
                    <a:pt x="14817" y="1237"/>
                  </a:cubicBezTo>
                  <a:cubicBezTo>
                    <a:pt x="14866" y="1237"/>
                    <a:pt x="14898" y="1237"/>
                    <a:pt x="14911" y="1235"/>
                  </a:cubicBezTo>
                  <a:cubicBezTo>
                    <a:pt x="14917" y="1242"/>
                    <a:pt x="14924" y="1244"/>
                    <a:pt x="14930" y="1244"/>
                  </a:cubicBezTo>
                  <a:cubicBezTo>
                    <a:pt x="14955" y="1244"/>
                    <a:pt x="14971" y="1202"/>
                    <a:pt x="14944" y="1202"/>
                  </a:cubicBezTo>
                  <a:cubicBezTo>
                    <a:pt x="7505" y="368"/>
                    <a:pt x="1034" y="1"/>
                    <a:pt x="4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51"/>
            <p:cNvSpPr/>
            <p:nvPr/>
          </p:nvSpPr>
          <p:spPr>
            <a:xfrm>
              <a:off x="1029130" y="1926626"/>
              <a:ext cx="512399" cy="633008"/>
            </a:xfrm>
            <a:custGeom>
              <a:rect b="b" l="l" r="r" t="t"/>
              <a:pathLst>
                <a:path extrusionOk="0" h="29218" w="23651">
                  <a:moveTo>
                    <a:pt x="13438" y="0"/>
                  </a:moveTo>
                  <a:cubicBezTo>
                    <a:pt x="12143" y="0"/>
                    <a:pt x="10748" y="589"/>
                    <a:pt x="9441" y="1931"/>
                  </a:cubicBezTo>
                  <a:cubicBezTo>
                    <a:pt x="4304" y="7235"/>
                    <a:pt x="1" y="28617"/>
                    <a:pt x="1" y="28617"/>
                  </a:cubicBezTo>
                  <a:cubicBezTo>
                    <a:pt x="4637" y="29051"/>
                    <a:pt x="23351" y="29217"/>
                    <a:pt x="23351" y="29217"/>
                  </a:cubicBezTo>
                  <a:lnTo>
                    <a:pt x="21983" y="17709"/>
                  </a:lnTo>
                  <a:cubicBezTo>
                    <a:pt x="21983" y="17709"/>
                    <a:pt x="23651" y="14974"/>
                    <a:pt x="23184" y="12439"/>
                  </a:cubicBezTo>
                  <a:cubicBezTo>
                    <a:pt x="22683" y="9570"/>
                    <a:pt x="17213" y="1998"/>
                    <a:pt x="16746" y="1498"/>
                  </a:cubicBezTo>
                  <a:cubicBezTo>
                    <a:pt x="15845" y="548"/>
                    <a:pt x="14688" y="0"/>
                    <a:pt x="13438"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51"/>
            <p:cNvSpPr/>
            <p:nvPr/>
          </p:nvSpPr>
          <p:spPr>
            <a:xfrm>
              <a:off x="1330490" y="2105298"/>
              <a:ext cx="29659" cy="19087"/>
            </a:xfrm>
            <a:custGeom>
              <a:rect b="b" l="l" r="r" t="t"/>
              <a:pathLst>
                <a:path extrusionOk="0" h="881" w="1369">
                  <a:moveTo>
                    <a:pt x="263" y="0"/>
                  </a:moveTo>
                  <a:cubicBezTo>
                    <a:pt x="168" y="0"/>
                    <a:pt x="79" y="16"/>
                    <a:pt x="0" y="55"/>
                  </a:cubicBezTo>
                  <a:cubicBezTo>
                    <a:pt x="67" y="55"/>
                    <a:pt x="134" y="55"/>
                    <a:pt x="234" y="89"/>
                  </a:cubicBezTo>
                  <a:cubicBezTo>
                    <a:pt x="301" y="89"/>
                    <a:pt x="367" y="89"/>
                    <a:pt x="401" y="122"/>
                  </a:cubicBezTo>
                  <a:cubicBezTo>
                    <a:pt x="534" y="189"/>
                    <a:pt x="601" y="322"/>
                    <a:pt x="601" y="422"/>
                  </a:cubicBezTo>
                  <a:cubicBezTo>
                    <a:pt x="601" y="622"/>
                    <a:pt x="701" y="789"/>
                    <a:pt x="868" y="856"/>
                  </a:cubicBezTo>
                  <a:cubicBezTo>
                    <a:pt x="951" y="873"/>
                    <a:pt x="1035" y="881"/>
                    <a:pt x="1118" y="881"/>
                  </a:cubicBezTo>
                  <a:cubicBezTo>
                    <a:pt x="1201" y="881"/>
                    <a:pt x="1285" y="873"/>
                    <a:pt x="1368" y="856"/>
                  </a:cubicBezTo>
                  <a:cubicBezTo>
                    <a:pt x="1301" y="823"/>
                    <a:pt x="1201" y="823"/>
                    <a:pt x="1135" y="823"/>
                  </a:cubicBezTo>
                  <a:cubicBezTo>
                    <a:pt x="1068" y="823"/>
                    <a:pt x="1001" y="789"/>
                    <a:pt x="934" y="756"/>
                  </a:cubicBezTo>
                  <a:cubicBezTo>
                    <a:pt x="834" y="689"/>
                    <a:pt x="768" y="556"/>
                    <a:pt x="768" y="422"/>
                  </a:cubicBezTo>
                  <a:cubicBezTo>
                    <a:pt x="768" y="256"/>
                    <a:pt x="634" y="89"/>
                    <a:pt x="467" y="22"/>
                  </a:cubicBezTo>
                  <a:cubicBezTo>
                    <a:pt x="398" y="8"/>
                    <a:pt x="329" y="0"/>
                    <a:pt x="26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51"/>
            <p:cNvSpPr/>
            <p:nvPr/>
          </p:nvSpPr>
          <p:spPr>
            <a:xfrm>
              <a:off x="1422999" y="2436274"/>
              <a:ext cx="29638" cy="19109"/>
            </a:xfrm>
            <a:custGeom>
              <a:rect b="b" l="l" r="r" t="t"/>
              <a:pathLst>
                <a:path extrusionOk="0" h="882" w="1368">
                  <a:moveTo>
                    <a:pt x="262" y="1"/>
                  </a:moveTo>
                  <a:cubicBezTo>
                    <a:pt x="168" y="1"/>
                    <a:pt x="78" y="17"/>
                    <a:pt x="0" y="56"/>
                  </a:cubicBezTo>
                  <a:lnTo>
                    <a:pt x="234" y="56"/>
                  </a:lnTo>
                  <a:cubicBezTo>
                    <a:pt x="300" y="56"/>
                    <a:pt x="367" y="89"/>
                    <a:pt x="434" y="123"/>
                  </a:cubicBezTo>
                  <a:cubicBezTo>
                    <a:pt x="534" y="189"/>
                    <a:pt x="601" y="289"/>
                    <a:pt x="601" y="423"/>
                  </a:cubicBezTo>
                  <a:cubicBezTo>
                    <a:pt x="601" y="623"/>
                    <a:pt x="701" y="790"/>
                    <a:pt x="867" y="857"/>
                  </a:cubicBezTo>
                  <a:cubicBezTo>
                    <a:pt x="951" y="873"/>
                    <a:pt x="1034" y="882"/>
                    <a:pt x="1118" y="882"/>
                  </a:cubicBezTo>
                  <a:cubicBezTo>
                    <a:pt x="1201" y="882"/>
                    <a:pt x="1284" y="873"/>
                    <a:pt x="1368" y="857"/>
                  </a:cubicBezTo>
                  <a:cubicBezTo>
                    <a:pt x="1301" y="823"/>
                    <a:pt x="1201" y="823"/>
                    <a:pt x="1134" y="823"/>
                  </a:cubicBezTo>
                  <a:cubicBezTo>
                    <a:pt x="1068" y="823"/>
                    <a:pt x="1001" y="790"/>
                    <a:pt x="934" y="756"/>
                  </a:cubicBezTo>
                  <a:cubicBezTo>
                    <a:pt x="834" y="690"/>
                    <a:pt x="767" y="556"/>
                    <a:pt x="767" y="423"/>
                  </a:cubicBezTo>
                  <a:cubicBezTo>
                    <a:pt x="767" y="256"/>
                    <a:pt x="634" y="89"/>
                    <a:pt x="467" y="23"/>
                  </a:cubicBezTo>
                  <a:cubicBezTo>
                    <a:pt x="398" y="9"/>
                    <a:pt x="329" y="1"/>
                    <a:pt x="26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51"/>
            <p:cNvSpPr/>
            <p:nvPr/>
          </p:nvSpPr>
          <p:spPr>
            <a:xfrm>
              <a:off x="1246668" y="1954726"/>
              <a:ext cx="26756" cy="19997"/>
            </a:xfrm>
            <a:custGeom>
              <a:rect b="b" l="l" r="r" t="t"/>
              <a:pathLst>
                <a:path extrusionOk="0" h="923" w="1235">
                  <a:moveTo>
                    <a:pt x="100" y="0"/>
                  </a:moveTo>
                  <a:lnTo>
                    <a:pt x="0" y="100"/>
                  </a:lnTo>
                  <a:lnTo>
                    <a:pt x="67" y="100"/>
                  </a:lnTo>
                  <a:cubicBezTo>
                    <a:pt x="133" y="100"/>
                    <a:pt x="234" y="100"/>
                    <a:pt x="267" y="134"/>
                  </a:cubicBezTo>
                  <a:cubicBezTo>
                    <a:pt x="400" y="201"/>
                    <a:pt x="467" y="334"/>
                    <a:pt x="467" y="467"/>
                  </a:cubicBezTo>
                  <a:cubicBezTo>
                    <a:pt x="467" y="634"/>
                    <a:pt x="567" y="801"/>
                    <a:pt x="734" y="901"/>
                  </a:cubicBezTo>
                  <a:cubicBezTo>
                    <a:pt x="803" y="915"/>
                    <a:pt x="872" y="923"/>
                    <a:pt x="941" y="923"/>
                  </a:cubicBezTo>
                  <a:cubicBezTo>
                    <a:pt x="1039" y="923"/>
                    <a:pt x="1137" y="907"/>
                    <a:pt x="1234" y="868"/>
                  </a:cubicBezTo>
                  <a:cubicBezTo>
                    <a:pt x="1168" y="868"/>
                    <a:pt x="1067" y="834"/>
                    <a:pt x="1001" y="834"/>
                  </a:cubicBezTo>
                  <a:cubicBezTo>
                    <a:pt x="934" y="834"/>
                    <a:pt x="867" y="801"/>
                    <a:pt x="801" y="768"/>
                  </a:cubicBezTo>
                  <a:cubicBezTo>
                    <a:pt x="701" y="701"/>
                    <a:pt x="634" y="567"/>
                    <a:pt x="634" y="467"/>
                  </a:cubicBezTo>
                  <a:cubicBezTo>
                    <a:pt x="634" y="267"/>
                    <a:pt x="500" y="100"/>
                    <a:pt x="334" y="34"/>
                  </a:cubicBezTo>
                  <a:cubicBezTo>
                    <a:pt x="267" y="0"/>
                    <a:pt x="167" y="0"/>
                    <a:pt x="1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0" name="Google Shape;1710;p51"/>
            <p:cNvSpPr/>
            <p:nvPr/>
          </p:nvSpPr>
          <p:spPr>
            <a:xfrm>
              <a:off x="1198962" y="2243499"/>
              <a:ext cx="29659" cy="19650"/>
            </a:xfrm>
            <a:custGeom>
              <a:rect b="b" l="l" r="r" t="t"/>
              <a:pathLst>
                <a:path extrusionOk="0" h="907" w="1369">
                  <a:moveTo>
                    <a:pt x="354" y="0"/>
                  </a:moveTo>
                  <a:cubicBezTo>
                    <a:pt x="236" y="0"/>
                    <a:pt x="118" y="24"/>
                    <a:pt x="0" y="48"/>
                  </a:cubicBezTo>
                  <a:cubicBezTo>
                    <a:pt x="67" y="81"/>
                    <a:pt x="167" y="81"/>
                    <a:pt x="234" y="81"/>
                  </a:cubicBezTo>
                  <a:cubicBezTo>
                    <a:pt x="301" y="81"/>
                    <a:pt x="367" y="114"/>
                    <a:pt x="434" y="148"/>
                  </a:cubicBezTo>
                  <a:cubicBezTo>
                    <a:pt x="534" y="214"/>
                    <a:pt x="601" y="314"/>
                    <a:pt x="601" y="448"/>
                  </a:cubicBezTo>
                  <a:cubicBezTo>
                    <a:pt x="601" y="648"/>
                    <a:pt x="701" y="815"/>
                    <a:pt x="901" y="882"/>
                  </a:cubicBezTo>
                  <a:cubicBezTo>
                    <a:pt x="984" y="898"/>
                    <a:pt x="1068" y="907"/>
                    <a:pt x="1147" y="907"/>
                  </a:cubicBezTo>
                  <a:cubicBezTo>
                    <a:pt x="1226" y="907"/>
                    <a:pt x="1301" y="898"/>
                    <a:pt x="1368" y="882"/>
                  </a:cubicBezTo>
                  <a:lnTo>
                    <a:pt x="1135" y="815"/>
                  </a:lnTo>
                  <a:cubicBezTo>
                    <a:pt x="1068" y="815"/>
                    <a:pt x="1001" y="781"/>
                    <a:pt x="968" y="748"/>
                  </a:cubicBezTo>
                  <a:cubicBezTo>
                    <a:pt x="834" y="681"/>
                    <a:pt x="801" y="581"/>
                    <a:pt x="801" y="448"/>
                  </a:cubicBezTo>
                  <a:cubicBezTo>
                    <a:pt x="768" y="248"/>
                    <a:pt x="668" y="81"/>
                    <a:pt x="501" y="14"/>
                  </a:cubicBezTo>
                  <a:cubicBezTo>
                    <a:pt x="452" y="4"/>
                    <a:pt x="403" y="0"/>
                    <a:pt x="35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51"/>
            <p:cNvSpPr/>
            <p:nvPr/>
          </p:nvSpPr>
          <p:spPr>
            <a:xfrm>
              <a:off x="1394077" y="2543949"/>
              <a:ext cx="18827" cy="14234"/>
            </a:xfrm>
            <a:custGeom>
              <a:rect b="b" l="l" r="r" t="t"/>
              <a:pathLst>
                <a:path extrusionOk="0" h="657" w="869">
                  <a:moveTo>
                    <a:pt x="294" y="1"/>
                  </a:moveTo>
                  <a:cubicBezTo>
                    <a:pt x="196" y="1"/>
                    <a:pt x="99" y="17"/>
                    <a:pt x="1" y="56"/>
                  </a:cubicBezTo>
                  <a:cubicBezTo>
                    <a:pt x="68" y="56"/>
                    <a:pt x="168" y="90"/>
                    <a:pt x="234" y="90"/>
                  </a:cubicBezTo>
                  <a:cubicBezTo>
                    <a:pt x="301" y="90"/>
                    <a:pt x="368" y="123"/>
                    <a:pt x="435" y="156"/>
                  </a:cubicBezTo>
                  <a:cubicBezTo>
                    <a:pt x="535" y="223"/>
                    <a:pt x="601" y="323"/>
                    <a:pt x="601" y="457"/>
                  </a:cubicBezTo>
                  <a:cubicBezTo>
                    <a:pt x="601" y="523"/>
                    <a:pt x="635" y="590"/>
                    <a:pt x="668" y="657"/>
                  </a:cubicBezTo>
                  <a:lnTo>
                    <a:pt x="868" y="657"/>
                  </a:lnTo>
                  <a:cubicBezTo>
                    <a:pt x="801" y="590"/>
                    <a:pt x="801" y="523"/>
                    <a:pt x="801" y="457"/>
                  </a:cubicBezTo>
                  <a:cubicBezTo>
                    <a:pt x="768" y="256"/>
                    <a:pt x="668" y="90"/>
                    <a:pt x="501" y="23"/>
                  </a:cubicBezTo>
                  <a:cubicBezTo>
                    <a:pt x="432" y="9"/>
                    <a:pt x="363" y="1"/>
                    <a:pt x="29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51"/>
            <p:cNvSpPr/>
            <p:nvPr/>
          </p:nvSpPr>
          <p:spPr>
            <a:xfrm>
              <a:off x="1299422" y="2383519"/>
              <a:ext cx="29638" cy="19650"/>
            </a:xfrm>
            <a:custGeom>
              <a:rect b="b" l="l" r="r" t="t"/>
              <a:pathLst>
                <a:path extrusionOk="0" h="907" w="1368">
                  <a:moveTo>
                    <a:pt x="276" y="1"/>
                  </a:moveTo>
                  <a:cubicBezTo>
                    <a:pt x="179" y="1"/>
                    <a:pt x="78" y="17"/>
                    <a:pt x="0" y="56"/>
                  </a:cubicBezTo>
                  <a:cubicBezTo>
                    <a:pt x="67" y="89"/>
                    <a:pt x="134" y="89"/>
                    <a:pt x="234" y="89"/>
                  </a:cubicBezTo>
                  <a:cubicBezTo>
                    <a:pt x="300" y="89"/>
                    <a:pt x="367" y="123"/>
                    <a:pt x="434" y="156"/>
                  </a:cubicBezTo>
                  <a:cubicBezTo>
                    <a:pt x="534" y="223"/>
                    <a:pt x="601" y="323"/>
                    <a:pt x="601" y="456"/>
                  </a:cubicBezTo>
                  <a:cubicBezTo>
                    <a:pt x="601" y="623"/>
                    <a:pt x="734" y="790"/>
                    <a:pt x="901" y="856"/>
                  </a:cubicBezTo>
                  <a:cubicBezTo>
                    <a:pt x="967" y="890"/>
                    <a:pt x="1043" y="907"/>
                    <a:pt x="1122" y="907"/>
                  </a:cubicBezTo>
                  <a:cubicBezTo>
                    <a:pt x="1201" y="907"/>
                    <a:pt x="1284" y="890"/>
                    <a:pt x="1368" y="856"/>
                  </a:cubicBezTo>
                  <a:cubicBezTo>
                    <a:pt x="1301" y="856"/>
                    <a:pt x="1234" y="823"/>
                    <a:pt x="1134" y="823"/>
                  </a:cubicBezTo>
                  <a:cubicBezTo>
                    <a:pt x="1068" y="823"/>
                    <a:pt x="1001" y="790"/>
                    <a:pt x="967" y="756"/>
                  </a:cubicBezTo>
                  <a:cubicBezTo>
                    <a:pt x="834" y="690"/>
                    <a:pt x="767" y="590"/>
                    <a:pt x="767" y="456"/>
                  </a:cubicBezTo>
                  <a:cubicBezTo>
                    <a:pt x="767" y="256"/>
                    <a:pt x="667" y="89"/>
                    <a:pt x="467" y="23"/>
                  </a:cubicBezTo>
                  <a:cubicBezTo>
                    <a:pt x="412" y="9"/>
                    <a:pt x="345" y="1"/>
                    <a:pt x="27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51"/>
            <p:cNvSpPr/>
            <p:nvPr/>
          </p:nvSpPr>
          <p:spPr>
            <a:xfrm>
              <a:off x="1072481" y="2360880"/>
              <a:ext cx="8709" cy="2491"/>
            </a:xfrm>
            <a:custGeom>
              <a:rect b="b" l="l" r="r" t="t"/>
              <a:pathLst>
                <a:path extrusionOk="0" h="115" w="402">
                  <a:moveTo>
                    <a:pt x="34" y="0"/>
                  </a:moveTo>
                  <a:cubicBezTo>
                    <a:pt x="34" y="33"/>
                    <a:pt x="1" y="67"/>
                    <a:pt x="1" y="100"/>
                  </a:cubicBezTo>
                  <a:cubicBezTo>
                    <a:pt x="40" y="110"/>
                    <a:pt x="79" y="114"/>
                    <a:pt x="118" y="114"/>
                  </a:cubicBezTo>
                  <a:cubicBezTo>
                    <a:pt x="213" y="114"/>
                    <a:pt x="307" y="90"/>
                    <a:pt x="401" y="67"/>
                  </a:cubicBezTo>
                  <a:cubicBezTo>
                    <a:pt x="335" y="33"/>
                    <a:pt x="234" y="33"/>
                    <a:pt x="168" y="33"/>
                  </a:cubicBezTo>
                  <a:cubicBezTo>
                    <a:pt x="134" y="33"/>
                    <a:pt x="68" y="0"/>
                    <a:pt x="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51"/>
            <p:cNvSpPr/>
            <p:nvPr/>
          </p:nvSpPr>
          <p:spPr>
            <a:xfrm>
              <a:off x="1119473" y="2413807"/>
              <a:ext cx="29638" cy="19174"/>
            </a:xfrm>
            <a:custGeom>
              <a:rect b="b" l="l" r="r" t="t"/>
              <a:pathLst>
                <a:path extrusionOk="0" h="885" w="1368">
                  <a:moveTo>
                    <a:pt x="221" y="1"/>
                  </a:moveTo>
                  <a:cubicBezTo>
                    <a:pt x="142" y="1"/>
                    <a:pt x="67" y="9"/>
                    <a:pt x="0" y="26"/>
                  </a:cubicBezTo>
                  <a:cubicBezTo>
                    <a:pt x="67" y="59"/>
                    <a:pt x="134" y="59"/>
                    <a:pt x="200" y="59"/>
                  </a:cubicBezTo>
                  <a:cubicBezTo>
                    <a:pt x="267" y="59"/>
                    <a:pt x="367" y="59"/>
                    <a:pt x="400" y="126"/>
                  </a:cubicBezTo>
                  <a:cubicBezTo>
                    <a:pt x="534" y="159"/>
                    <a:pt x="601" y="292"/>
                    <a:pt x="601" y="426"/>
                  </a:cubicBezTo>
                  <a:cubicBezTo>
                    <a:pt x="601" y="593"/>
                    <a:pt x="701" y="759"/>
                    <a:pt x="867" y="859"/>
                  </a:cubicBezTo>
                  <a:cubicBezTo>
                    <a:pt x="951" y="876"/>
                    <a:pt x="1034" y="885"/>
                    <a:pt x="1118" y="885"/>
                  </a:cubicBezTo>
                  <a:cubicBezTo>
                    <a:pt x="1201" y="885"/>
                    <a:pt x="1284" y="876"/>
                    <a:pt x="1368" y="859"/>
                  </a:cubicBezTo>
                  <a:cubicBezTo>
                    <a:pt x="1301" y="826"/>
                    <a:pt x="1201" y="793"/>
                    <a:pt x="1134" y="793"/>
                  </a:cubicBezTo>
                  <a:cubicBezTo>
                    <a:pt x="1068" y="793"/>
                    <a:pt x="1001" y="793"/>
                    <a:pt x="934" y="759"/>
                  </a:cubicBezTo>
                  <a:cubicBezTo>
                    <a:pt x="834" y="659"/>
                    <a:pt x="767" y="559"/>
                    <a:pt x="767" y="426"/>
                  </a:cubicBezTo>
                  <a:cubicBezTo>
                    <a:pt x="767" y="259"/>
                    <a:pt x="634" y="92"/>
                    <a:pt x="467" y="26"/>
                  </a:cubicBezTo>
                  <a:cubicBezTo>
                    <a:pt x="384" y="9"/>
                    <a:pt x="300" y="1"/>
                    <a:pt x="22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51"/>
            <p:cNvSpPr/>
            <p:nvPr/>
          </p:nvSpPr>
          <p:spPr>
            <a:xfrm>
              <a:off x="1382529" y="2247658"/>
              <a:ext cx="29638" cy="19650"/>
            </a:xfrm>
            <a:custGeom>
              <a:rect b="b" l="l" r="r" t="t"/>
              <a:pathLst>
                <a:path extrusionOk="0" h="907" w="1368">
                  <a:moveTo>
                    <a:pt x="262" y="0"/>
                  </a:moveTo>
                  <a:cubicBezTo>
                    <a:pt x="168" y="0"/>
                    <a:pt x="78" y="17"/>
                    <a:pt x="0" y="56"/>
                  </a:cubicBezTo>
                  <a:lnTo>
                    <a:pt x="200" y="56"/>
                  </a:lnTo>
                  <a:cubicBezTo>
                    <a:pt x="267" y="56"/>
                    <a:pt x="367" y="89"/>
                    <a:pt x="400" y="122"/>
                  </a:cubicBezTo>
                  <a:cubicBezTo>
                    <a:pt x="534" y="189"/>
                    <a:pt x="601" y="289"/>
                    <a:pt x="601" y="423"/>
                  </a:cubicBezTo>
                  <a:cubicBezTo>
                    <a:pt x="601" y="623"/>
                    <a:pt x="701" y="790"/>
                    <a:pt x="867" y="856"/>
                  </a:cubicBezTo>
                  <a:cubicBezTo>
                    <a:pt x="951" y="890"/>
                    <a:pt x="1034" y="906"/>
                    <a:pt x="1118" y="906"/>
                  </a:cubicBezTo>
                  <a:cubicBezTo>
                    <a:pt x="1201" y="906"/>
                    <a:pt x="1284" y="890"/>
                    <a:pt x="1368" y="856"/>
                  </a:cubicBezTo>
                  <a:cubicBezTo>
                    <a:pt x="1301" y="856"/>
                    <a:pt x="1201" y="823"/>
                    <a:pt x="1134" y="823"/>
                  </a:cubicBezTo>
                  <a:cubicBezTo>
                    <a:pt x="1068" y="823"/>
                    <a:pt x="1001" y="790"/>
                    <a:pt x="934" y="756"/>
                  </a:cubicBezTo>
                  <a:cubicBezTo>
                    <a:pt x="834" y="690"/>
                    <a:pt x="767" y="556"/>
                    <a:pt x="767" y="456"/>
                  </a:cubicBezTo>
                  <a:cubicBezTo>
                    <a:pt x="767" y="256"/>
                    <a:pt x="634" y="89"/>
                    <a:pt x="467" y="22"/>
                  </a:cubicBezTo>
                  <a:cubicBezTo>
                    <a:pt x="398" y="9"/>
                    <a:pt x="329" y="0"/>
                    <a:pt x="26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51"/>
            <p:cNvSpPr/>
            <p:nvPr/>
          </p:nvSpPr>
          <p:spPr>
            <a:xfrm>
              <a:off x="1236550" y="2054125"/>
              <a:ext cx="33256" cy="8839"/>
            </a:xfrm>
            <a:custGeom>
              <a:rect b="b" l="l" r="r" t="t"/>
              <a:pathLst>
                <a:path extrusionOk="0" h="408" w="1535">
                  <a:moveTo>
                    <a:pt x="508" y="1"/>
                  </a:moveTo>
                  <a:cubicBezTo>
                    <a:pt x="448" y="1"/>
                    <a:pt x="389" y="16"/>
                    <a:pt x="334" y="49"/>
                  </a:cubicBezTo>
                  <a:cubicBezTo>
                    <a:pt x="133" y="116"/>
                    <a:pt x="67" y="283"/>
                    <a:pt x="0" y="383"/>
                  </a:cubicBezTo>
                  <a:cubicBezTo>
                    <a:pt x="67" y="349"/>
                    <a:pt x="133" y="316"/>
                    <a:pt x="200" y="249"/>
                  </a:cubicBezTo>
                  <a:cubicBezTo>
                    <a:pt x="234" y="216"/>
                    <a:pt x="300" y="182"/>
                    <a:pt x="367" y="182"/>
                  </a:cubicBezTo>
                  <a:cubicBezTo>
                    <a:pt x="400" y="174"/>
                    <a:pt x="432" y="170"/>
                    <a:pt x="461" y="170"/>
                  </a:cubicBezTo>
                  <a:cubicBezTo>
                    <a:pt x="550" y="170"/>
                    <a:pt x="625" y="207"/>
                    <a:pt x="701" y="283"/>
                  </a:cubicBezTo>
                  <a:cubicBezTo>
                    <a:pt x="781" y="363"/>
                    <a:pt x="887" y="407"/>
                    <a:pt x="1001" y="407"/>
                  </a:cubicBezTo>
                  <a:cubicBezTo>
                    <a:pt x="1076" y="407"/>
                    <a:pt x="1155" y="389"/>
                    <a:pt x="1234" y="349"/>
                  </a:cubicBezTo>
                  <a:cubicBezTo>
                    <a:pt x="1368" y="283"/>
                    <a:pt x="1468" y="149"/>
                    <a:pt x="1534" y="16"/>
                  </a:cubicBezTo>
                  <a:lnTo>
                    <a:pt x="1534" y="16"/>
                  </a:lnTo>
                  <a:cubicBezTo>
                    <a:pt x="1468" y="49"/>
                    <a:pt x="1401" y="82"/>
                    <a:pt x="1368" y="149"/>
                  </a:cubicBezTo>
                  <a:cubicBezTo>
                    <a:pt x="1301" y="182"/>
                    <a:pt x="1234" y="216"/>
                    <a:pt x="1168" y="216"/>
                  </a:cubicBezTo>
                  <a:cubicBezTo>
                    <a:pt x="1141" y="225"/>
                    <a:pt x="1111" y="229"/>
                    <a:pt x="1081" y="229"/>
                  </a:cubicBezTo>
                  <a:cubicBezTo>
                    <a:pt x="998" y="229"/>
                    <a:pt x="907" y="198"/>
                    <a:pt x="834" y="149"/>
                  </a:cubicBezTo>
                  <a:cubicBezTo>
                    <a:pt x="745" y="60"/>
                    <a:pt x="626" y="1"/>
                    <a:pt x="50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51"/>
            <p:cNvSpPr/>
            <p:nvPr/>
          </p:nvSpPr>
          <p:spPr>
            <a:xfrm>
              <a:off x="1495989" y="2244517"/>
              <a:ext cx="33256" cy="8688"/>
            </a:xfrm>
            <a:custGeom>
              <a:rect b="b" l="l" r="r" t="t"/>
              <a:pathLst>
                <a:path extrusionOk="0" h="401" w="1535">
                  <a:moveTo>
                    <a:pt x="498" y="1"/>
                  </a:moveTo>
                  <a:cubicBezTo>
                    <a:pt x="434" y="1"/>
                    <a:pt x="367" y="12"/>
                    <a:pt x="300" y="34"/>
                  </a:cubicBezTo>
                  <a:cubicBezTo>
                    <a:pt x="167" y="134"/>
                    <a:pt x="67" y="267"/>
                    <a:pt x="0" y="401"/>
                  </a:cubicBezTo>
                  <a:lnTo>
                    <a:pt x="200" y="267"/>
                  </a:lnTo>
                  <a:cubicBezTo>
                    <a:pt x="267" y="201"/>
                    <a:pt x="359" y="167"/>
                    <a:pt x="451" y="167"/>
                  </a:cubicBezTo>
                  <a:cubicBezTo>
                    <a:pt x="542" y="167"/>
                    <a:pt x="634" y="201"/>
                    <a:pt x="701" y="267"/>
                  </a:cubicBezTo>
                  <a:cubicBezTo>
                    <a:pt x="790" y="356"/>
                    <a:pt x="908" y="401"/>
                    <a:pt x="1037" y="401"/>
                  </a:cubicBezTo>
                  <a:cubicBezTo>
                    <a:pt x="1101" y="401"/>
                    <a:pt x="1168" y="390"/>
                    <a:pt x="1234" y="368"/>
                  </a:cubicBezTo>
                  <a:cubicBezTo>
                    <a:pt x="1401" y="267"/>
                    <a:pt x="1468" y="134"/>
                    <a:pt x="1535" y="1"/>
                  </a:cubicBezTo>
                  <a:lnTo>
                    <a:pt x="1535" y="1"/>
                  </a:lnTo>
                  <a:cubicBezTo>
                    <a:pt x="1468" y="34"/>
                    <a:pt x="1435" y="101"/>
                    <a:pt x="1335" y="134"/>
                  </a:cubicBezTo>
                  <a:cubicBezTo>
                    <a:pt x="1301" y="201"/>
                    <a:pt x="1234" y="234"/>
                    <a:pt x="1168" y="234"/>
                  </a:cubicBezTo>
                  <a:cubicBezTo>
                    <a:pt x="1134" y="242"/>
                    <a:pt x="1103" y="247"/>
                    <a:pt x="1073" y="247"/>
                  </a:cubicBezTo>
                  <a:cubicBezTo>
                    <a:pt x="984" y="247"/>
                    <a:pt x="909" y="209"/>
                    <a:pt x="834" y="134"/>
                  </a:cubicBezTo>
                  <a:cubicBezTo>
                    <a:pt x="745" y="45"/>
                    <a:pt x="627" y="1"/>
                    <a:pt x="49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51"/>
            <p:cNvSpPr/>
            <p:nvPr/>
          </p:nvSpPr>
          <p:spPr>
            <a:xfrm>
              <a:off x="1335538" y="1987245"/>
              <a:ext cx="19542" cy="29659"/>
            </a:xfrm>
            <a:custGeom>
              <a:rect b="b" l="l" r="r" t="t"/>
              <a:pathLst>
                <a:path extrusionOk="0" h="1369" w="902">
                  <a:moveTo>
                    <a:pt x="868" y="0"/>
                  </a:moveTo>
                  <a:cubicBezTo>
                    <a:pt x="868" y="67"/>
                    <a:pt x="835" y="134"/>
                    <a:pt x="802" y="234"/>
                  </a:cubicBezTo>
                  <a:cubicBezTo>
                    <a:pt x="802" y="301"/>
                    <a:pt x="802" y="367"/>
                    <a:pt x="768" y="434"/>
                  </a:cubicBezTo>
                  <a:cubicBezTo>
                    <a:pt x="701" y="534"/>
                    <a:pt x="568" y="601"/>
                    <a:pt x="468" y="601"/>
                  </a:cubicBezTo>
                  <a:cubicBezTo>
                    <a:pt x="268" y="601"/>
                    <a:pt x="101" y="734"/>
                    <a:pt x="34" y="901"/>
                  </a:cubicBezTo>
                  <a:cubicBezTo>
                    <a:pt x="1" y="1068"/>
                    <a:pt x="1" y="1235"/>
                    <a:pt x="34" y="1368"/>
                  </a:cubicBezTo>
                  <a:cubicBezTo>
                    <a:pt x="68" y="1301"/>
                    <a:pt x="101" y="1235"/>
                    <a:pt x="101" y="1168"/>
                  </a:cubicBezTo>
                  <a:cubicBezTo>
                    <a:pt x="101" y="1068"/>
                    <a:pt x="101" y="1001"/>
                    <a:pt x="134" y="968"/>
                  </a:cubicBezTo>
                  <a:cubicBezTo>
                    <a:pt x="201" y="868"/>
                    <a:pt x="335" y="801"/>
                    <a:pt x="468" y="801"/>
                  </a:cubicBezTo>
                  <a:cubicBezTo>
                    <a:pt x="635" y="768"/>
                    <a:pt x="802" y="668"/>
                    <a:pt x="868" y="501"/>
                  </a:cubicBezTo>
                  <a:cubicBezTo>
                    <a:pt x="902" y="334"/>
                    <a:pt x="902" y="167"/>
                    <a:pt x="86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51"/>
            <p:cNvSpPr/>
            <p:nvPr/>
          </p:nvSpPr>
          <p:spPr>
            <a:xfrm>
              <a:off x="1295068" y="2281369"/>
              <a:ext cx="20257" cy="29659"/>
            </a:xfrm>
            <a:custGeom>
              <a:rect b="b" l="l" r="r" t="t"/>
              <a:pathLst>
                <a:path extrusionOk="0" h="1369" w="935">
                  <a:moveTo>
                    <a:pt x="902" y="1"/>
                  </a:moveTo>
                  <a:cubicBezTo>
                    <a:pt x="868" y="68"/>
                    <a:pt x="868" y="168"/>
                    <a:pt x="868" y="234"/>
                  </a:cubicBezTo>
                  <a:cubicBezTo>
                    <a:pt x="835" y="301"/>
                    <a:pt x="835" y="368"/>
                    <a:pt x="802" y="434"/>
                  </a:cubicBezTo>
                  <a:cubicBezTo>
                    <a:pt x="735" y="535"/>
                    <a:pt x="601" y="601"/>
                    <a:pt x="501" y="601"/>
                  </a:cubicBezTo>
                  <a:cubicBezTo>
                    <a:pt x="301" y="601"/>
                    <a:pt x="134" y="701"/>
                    <a:pt x="68" y="901"/>
                  </a:cubicBezTo>
                  <a:cubicBezTo>
                    <a:pt x="1" y="1035"/>
                    <a:pt x="1" y="1235"/>
                    <a:pt x="68" y="1368"/>
                  </a:cubicBezTo>
                  <a:cubicBezTo>
                    <a:pt x="101" y="1302"/>
                    <a:pt x="134" y="1235"/>
                    <a:pt x="134" y="1135"/>
                  </a:cubicBezTo>
                  <a:cubicBezTo>
                    <a:pt x="134" y="1068"/>
                    <a:pt x="134" y="1002"/>
                    <a:pt x="168" y="968"/>
                  </a:cubicBezTo>
                  <a:cubicBezTo>
                    <a:pt x="223" y="858"/>
                    <a:pt x="324" y="793"/>
                    <a:pt x="433" y="793"/>
                  </a:cubicBezTo>
                  <a:cubicBezTo>
                    <a:pt x="456" y="793"/>
                    <a:pt x="478" y="796"/>
                    <a:pt x="501" y="801"/>
                  </a:cubicBezTo>
                  <a:cubicBezTo>
                    <a:pt x="668" y="768"/>
                    <a:pt x="835" y="668"/>
                    <a:pt x="902" y="468"/>
                  </a:cubicBezTo>
                  <a:cubicBezTo>
                    <a:pt x="935" y="334"/>
                    <a:pt x="935" y="168"/>
                    <a:pt x="90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51"/>
            <p:cNvSpPr/>
            <p:nvPr/>
          </p:nvSpPr>
          <p:spPr>
            <a:xfrm>
              <a:off x="1503203" y="2500359"/>
              <a:ext cx="19542" cy="29638"/>
            </a:xfrm>
            <a:custGeom>
              <a:rect b="b" l="l" r="r" t="t"/>
              <a:pathLst>
                <a:path extrusionOk="0" h="1368" w="902">
                  <a:moveTo>
                    <a:pt x="835" y="0"/>
                  </a:moveTo>
                  <a:cubicBezTo>
                    <a:pt x="835" y="100"/>
                    <a:pt x="801" y="133"/>
                    <a:pt x="801" y="234"/>
                  </a:cubicBezTo>
                  <a:cubicBezTo>
                    <a:pt x="801" y="300"/>
                    <a:pt x="801" y="367"/>
                    <a:pt x="768" y="434"/>
                  </a:cubicBezTo>
                  <a:cubicBezTo>
                    <a:pt x="701" y="534"/>
                    <a:pt x="568" y="600"/>
                    <a:pt x="468" y="600"/>
                  </a:cubicBezTo>
                  <a:cubicBezTo>
                    <a:pt x="268" y="600"/>
                    <a:pt x="101" y="701"/>
                    <a:pt x="34" y="901"/>
                  </a:cubicBezTo>
                  <a:cubicBezTo>
                    <a:pt x="1" y="1034"/>
                    <a:pt x="1" y="1201"/>
                    <a:pt x="34" y="1368"/>
                  </a:cubicBezTo>
                  <a:cubicBezTo>
                    <a:pt x="68" y="1301"/>
                    <a:pt x="68" y="1234"/>
                    <a:pt x="68" y="1134"/>
                  </a:cubicBezTo>
                  <a:cubicBezTo>
                    <a:pt x="68" y="1068"/>
                    <a:pt x="101" y="1001"/>
                    <a:pt x="134" y="934"/>
                  </a:cubicBezTo>
                  <a:cubicBezTo>
                    <a:pt x="201" y="834"/>
                    <a:pt x="334" y="767"/>
                    <a:pt x="468" y="767"/>
                  </a:cubicBezTo>
                  <a:cubicBezTo>
                    <a:pt x="635" y="767"/>
                    <a:pt x="801" y="667"/>
                    <a:pt x="868" y="467"/>
                  </a:cubicBezTo>
                  <a:cubicBezTo>
                    <a:pt x="901" y="334"/>
                    <a:pt x="901" y="133"/>
                    <a:pt x="8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51"/>
            <p:cNvSpPr/>
            <p:nvPr/>
          </p:nvSpPr>
          <p:spPr>
            <a:xfrm>
              <a:off x="1133187" y="2291487"/>
              <a:ext cx="20257" cy="30374"/>
            </a:xfrm>
            <a:custGeom>
              <a:rect b="b" l="l" r="r" t="t"/>
              <a:pathLst>
                <a:path extrusionOk="0" h="1402" w="935">
                  <a:moveTo>
                    <a:pt x="868" y="1"/>
                  </a:moveTo>
                  <a:cubicBezTo>
                    <a:pt x="868" y="101"/>
                    <a:pt x="835" y="168"/>
                    <a:pt x="835" y="234"/>
                  </a:cubicBezTo>
                  <a:cubicBezTo>
                    <a:pt x="835" y="301"/>
                    <a:pt x="802" y="368"/>
                    <a:pt x="768" y="434"/>
                  </a:cubicBezTo>
                  <a:cubicBezTo>
                    <a:pt x="701" y="535"/>
                    <a:pt x="601" y="635"/>
                    <a:pt x="468" y="635"/>
                  </a:cubicBezTo>
                  <a:cubicBezTo>
                    <a:pt x="301" y="635"/>
                    <a:pt x="134" y="735"/>
                    <a:pt x="68" y="901"/>
                  </a:cubicBezTo>
                  <a:cubicBezTo>
                    <a:pt x="1" y="1068"/>
                    <a:pt x="1" y="1235"/>
                    <a:pt x="68" y="1402"/>
                  </a:cubicBezTo>
                  <a:cubicBezTo>
                    <a:pt x="101" y="1335"/>
                    <a:pt x="101" y="1235"/>
                    <a:pt x="101" y="1168"/>
                  </a:cubicBezTo>
                  <a:cubicBezTo>
                    <a:pt x="101" y="1102"/>
                    <a:pt x="134" y="1035"/>
                    <a:pt x="168" y="968"/>
                  </a:cubicBezTo>
                  <a:cubicBezTo>
                    <a:pt x="234" y="868"/>
                    <a:pt x="368" y="801"/>
                    <a:pt x="468" y="801"/>
                  </a:cubicBezTo>
                  <a:cubicBezTo>
                    <a:pt x="668" y="801"/>
                    <a:pt x="835" y="668"/>
                    <a:pt x="902" y="501"/>
                  </a:cubicBezTo>
                  <a:cubicBezTo>
                    <a:pt x="935" y="334"/>
                    <a:pt x="935" y="168"/>
                    <a:pt x="86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51"/>
            <p:cNvSpPr/>
            <p:nvPr/>
          </p:nvSpPr>
          <p:spPr>
            <a:xfrm>
              <a:off x="1212697" y="2121655"/>
              <a:ext cx="20257" cy="29659"/>
            </a:xfrm>
            <a:custGeom>
              <a:rect b="b" l="l" r="r" t="t"/>
              <a:pathLst>
                <a:path extrusionOk="0" h="1369" w="935">
                  <a:moveTo>
                    <a:pt x="868" y="1"/>
                  </a:moveTo>
                  <a:cubicBezTo>
                    <a:pt x="834" y="68"/>
                    <a:pt x="834" y="134"/>
                    <a:pt x="834" y="234"/>
                  </a:cubicBezTo>
                  <a:cubicBezTo>
                    <a:pt x="834" y="301"/>
                    <a:pt x="801" y="368"/>
                    <a:pt x="767" y="435"/>
                  </a:cubicBezTo>
                  <a:cubicBezTo>
                    <a:pt x="701" y="535"/>
                    <a:pt x="601" y="601"/>
                    <a:pt x="467" y="601"/>
                  </a:cubicBezTo>
                  <a:cubicBezTo>
                    <a:pt x="267" y="601"/>
                    <a:pt x="134" y="735"/>
                    <a:pt x="34" y="902"/>
                  </a:cubicBezTo>
                  <a:cubicBezTo>
                    <a:pt x="0" y="1035"/>
                    <a:pt x="0" y="1202"/>
                    <a:pt x="34" y="1369"/>
                  </a:cubicBezTo>
                  <a:cubicBezTo>
                    <a:pt x="67" y="1302"/>
                    <a:pt x="100" y="1235"/>
                    <a:pt x="100" y="1135"/>
                  </a:cubicBezTo>
                  <a:cubicBezTo>
                    <a:pt x="100" y="1068"/>
                    <a:pt x="134" y="1002"/>
                    <a:pt x="167" y="968"/>
                  </a:cubicBezTo>
                  <a:cubicBezTo>
                    <a:pt x="222" y="858"/>
                    <a:pt x="300" y="793"/>
                    <a:pt x="402" y="793"/>
                  </a:cubicBezTo>
                  <a:cubicBezTo>
                    <a:pt x="422" y="793"/>
                    <a:pt x="444" y="796"/>
                    <a:pt x="467" y="801"/>
                  </a:cubicBezTo>
                  <a:cubicBezTo>
                    <a:pt x="667" y="768"/>
                    <a:pt x="834" y="668"/>
                    <a:pt x="901" y="468"/>
                  </a:cubicBezTo>
                  <a:cubicBezTo>
                    <a:pt x="934" y="334"/>
                    <a:pt x="901" y="134"/>
                    <a:pt x="86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3" name="Google Shape;1723;p51"/>
            <p:cNvSpPr/>
            <p:nvPr/>
          </p:nvSpPr>
          <p:spPr>
            <a:xfrm>
              <a:off x="1444664" y="2157077"/>
              <a:ext cx="20257" cy="30374"/>
            </a:xfrm>
            <a:custGeom>
              <a:rect b="b" l="l" r="r" t="t"/>
              <a:pathLst>
                <a:path extrusionOk="0" h="1402" w="935">
                  <a:moveTo>
                    <a:pt x="868" y="0"/>
                  </a:moveTo>
                  <a:cubicBezTo>
                    <a:pt x="868" y="100"/>
                    <a:pt x="835" y="167"/>
                    <a:pt x="835" y="234"/>
                  </a:cubicBezTo>
                  <a:cubicBezTo>
                    <a:pt x="835" y="301"/>
                    <a:pt x="835" y="367"/>
                    <a:pt x="768" y="434"/>
                  </a:cubicBezTo>
                  <a:cubicBezTo>
                    <a:pt x="735" y="534"/>
                    <a:pt x="601" y="601"/>
                    <a:pt x="468" y="601"/>
                  </a:cubicBezTo>
                  <a:cubicBezTo>
                    <a:pt x="301" y="601"/>
                    <a:pt x="134" y="734"/>
                    <a:pt x="68" y="901"/>
                  </a:cubicBezTo>
                  <a:cubicBezTo>
                    <a:pt x="1" y="1068"/>
                    <a:pt x="1" y="1235"/>
                    <a:pt x="68" y="1401"/>
                  </a:cubicBezTo>
                  <a:cubicBezTo>
                    <a:pt x="68" y="1301"/>
                    <a:pt x="101" y="1235"/>
                    <a:pt x="101" y="1168"/>
                  </a:cubicBezTo>
                  <a:cubicBezTo>
                    <a:pt x="101" y="1101"/>
                    <a:pt x="134" y="1034"/>
                    <a:pt x="168" y="968"/>
                  </a:cubicBezTo>
                  <a:cubicBezTo>
                    <a:pt x="234" y="868"/>
                    <a:pt x="368" y="801"/>
                    <a:pt x="468" y="801"/>
                  </a:cubicBezTo>
                  <a:cubicBezTo>
                    <a:pt x="668" y="801"/>
                    <a:pt x="835" y="668"/>
                    <a:pt x="902" y="501"/>
                  </a:cubicBezTo>
                  <a:cubicBezTo>
                    <a:pt x="935" y="334"/>
                    <a:pt x="935" y="167"/>
                    <a:pt x="86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51"/>
            <p:cNvSpPr/>
            <p:nvPr/>
          </p:nvSpPr>
          <p:spPr>
            <a:xfrm>
              <a:off x="1230029" y="2454819"/>
              <a:ext cx="20257" cy="30374"/>
            </a:xfrm>
            <a:custGeom>
              <a:rect b="b" l="l" r="r" t="t"/>
              <a:pathLst>
                <a:path extrusionOk="0" h="1402" w="935">
                  <a:moveTo>
                    <a:pt x="868" y="1"/>
                  </a:moveTo>
                  <a:cubicBezTo>
                    <a:pt x="868" y="101"/>
                    <a:pt x="835" y="167"/>
                    <a:pt x="835" y="234"/>
                  </a:cubicBezTo>
                  <a:cubicBezTo>
                    <a:pt x="835" y="301"/>
                    <a:pt x="835" y="367"/>
                    <a:pt x="801" y="434"/>
                  </a:cubicBezTo>
                  <a:cubicBezTo>
                    <a:pt x="735" y="568"/>
                    <a:pt x="601" y="634"/>
                    <a:pt x="468" y="634"/>
                  </a:cubicBezTo>
                  <a:cubicBezTo>
                    <a:pt x="301" y="634"/>
                    <a:pt x="134" y="734"/>
                    <a:pt x="68" y="901"/>
                  </a:cubicBezTo>
                  <a:cubicBezTo>
                    <a:pt x="1" y="1068"/>
                    <a:pt x="1" y="1235"/>
                    <a:pt x="68" y="1402"/>
                  </a:cubicBezTo>
                  <a:cubicBezTo>
                    <a:pt x="68" y="1335"/>
                    <a:pt x="101" y="1235"/>
                    <a:pt x="101" y="1168"/>
                  </a:cubicBezTo>
                  <a:cubicBezTo>
                    <a:pt x="101" y="1101"/>
                    <a:pt x="134" y="1035"/>
                    <a:pt x="168" y="968"/>
                  </a:cubicBezTo>
                  <a:cubicBezTo>
                    <a:pt x="234" y="868"/>
                    <a:pt x="368" y="801"/>
                    <a:pt x="501" y="801"/>
                  </a:cubicBezTo>
                  <a:cubicBezTo>
                    <a:pt x="668" y="801"/>
                    <a:pt x="835" y="668"/>
                    <a:pt x="901" y="501"/>
                  </a:cubicBezTo>
                  <a:cubicBezTo>
                    <a:pt x="935" y="334"/>
                    <a:pt x="935" y="167"/>
                    <a:pt x="86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51"/>
            <p:cNvSpPr/>
            <p:nvPr/>
          </p:nvSpPr>
          <p:spPr>
            <a:xfrm>
              <a:off x="1154158" y="2500359"/>
              <a:ext cx="20257" cy="30374"/>
            </a:xfrm>
            <a:custGeom>
              <a:rect b="b" l="l" r="r" t="t"/>
              <a:pathLst>
                <a:path extrusionOk="0" h="1402" w="935">
                  <a:moveTo>
                    <a:pt x="901" y="0"/>
                  </a:moveTo>
                  <a:cubicBezTo>
                    <a:pt x="868" y="100"/>
                    <a:pt x="834" y="133"/>
                    <a:pt x="834" y="234"/>
                  </a:cubicBezTo>
                  <a:cubicBezTo>
                    <a:pt x="834" y="300"/>
                    <a:pt x="801" y="367"/>
                    <a:pt x="768" y="434"/>
                  </a:cubicBezTo>
                  <a:cubicBezTo>
                    <a:pt x="701" y="534"/>
                    <a:pt x="601" y="600"/>
                    <a:pt x="467" y="634"/>
                  </a:cubicBezTo>
                  <a:cubicBezTo>
                    <a:pt x="267" y="634"/>
                    <a:pt x="134" y="734"/>
                    <a:pt x="34" y="901"/>
                  </a:cubicBezTo>
                  <a:cubicBezTo>
                    <a:pt x="0" y="1068"/>
                    <a:pt x="0" y="1234"/>
                    <a:pt x="34" y="1401"/>
                  </a:cubicBezTo>
                  <a:cubicBezTo>
                    <a:pt x="67" y="1301"/>
                    <a:pt x="67" y="1234"/>
                    <a:pt x="100" y="1168"/>
                  </a:cubicBezTo>
                  <a:cubicBezTo>
                    <a:pt x="100" y="1101"/>
                    <a:pt x="100" y="1034"/>
                    <a:pt x="167" y="967"/>
                  </a:cubicBezTo>
                  <a:cubicBezTo>
                    <a:pt x="234" y="867"/>
                    <a:pt x="334" y="801"/>
                    <a:pt x="467" y="801"/>
                  </a:cubicBezTo>
                  <a:cubicBezTo>
                    <a:pt x="667" y="801"/>
                    <a:pt x="834" y="667"/>
                    <a:pt x="901" y="500"/>
                  </a:cubicBezTo>
                  <a:cubicBezTo>
                    <a:pt x="934" y="334"/>
                    <a:pt x="934" y="167"/>
                    <a:pt x="9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51"/>
            <p:cNvSpPr/>
            <p:nvPr/>
          </p:nvSpPr>
          <p:spPr>
            <a:xfrm>
              <a:off x="1420833" y="2053735"/>
              <a:ext cx="33971" cy="8688"/>
            </a:xfrm>
            <a:custGeom>
              <a:rect b="b" l="l" r="r" t="t"/>
              <a:pathLst>
                <a:path extrusionOk="0" h="401" w="1568">
                  <a:moveTo>
                    <a:pt x="508" y="0"/>
                  </a:moveTo>
                  <a:cubicBezTo>
                    <a:pt x="449" y="0"/>
                    <a:pt x="389" y="11"/>
                    <a:pt x="334" y="34"/>
                  </a:cubicBezTo>
                  <a:cubicBezTo>
                    <a:pt x="167" y="134"/>
                    <a:pt x="67" y="267"/>
                    <a:pt x="0" y="401"/>
                  </a:cubicBezTo>
                  <a:cubicBezTo>
                    <a:pt x="67" y="367"/>
                    <a:pt x="134" y="301"/>
                    <a:pt x="200" y="267"/>
                  </a:cubicBezTo>
                  <a:cubicBezTo>
                    <a:pt x="234" y="200"/>
                    <a:pt x="300" y="167"/>
                    <a:pt x="367" y="167"/>
                  </a:cubicBezTo>
                  <a:cubicBezTo>
                    <a:pt x="400" y="159"/>
                    <a:pt x="434" y="155"/>
                    <a:pt x="467" y="155"/>
                  </a:cubicBezTo>
                  <a:cubicBezTo>
                    <a:pt x="565" y="155"/>
                    <a:pt x="659" y="192"/>
                    <a:pt x="734" y="267"/>
                  </a:cubicBezTo>
                  <a:cubicBezTo>
                    <a:pt x="801" y="356"/>
                    <a:pt x="927" y="401"/>
                    <a:pt x="1053" y="401"/>
                  </a:cubicBezTo>
                  <a:cubicBezTo>
                    <a:pt x="1116" y="401"/>
                    <a:pt x="1179" y="389"/>
                    <a:pt x="1234" y="367"/>
                  </a:cubicBezTo>
                  <a:cubicBezTo>
                    <a:pt x="1368" y="267"/>
                    <a:pt x="1501" y="134"/>
                    <a:pt x="1568" y="0"/>
                  </a:cubicBezTo>
                  <a:lnTo>
                    <a:pt x="1568" y="0"/>
                  </a:lnTo>
                  <a:cubicBezTo>
                    <a:pt x="1501" y="34"/>
                    <a:pt x="1434" y="100"/>
                    <a:pt x="1368" y="134"/>
                  </a:cubicBezTo>
                  <a:cubicBezTo>
                    <a:pt x="1301" y="200"/>
                    <a:pt x="1209" y="234"/>
                    <a:pt x="1113" y="234"/>
                  </a:cubicBezTo>
                  <a:cubicBezTo>
                    <a:pt x="1017" y="234"/>
                    <a:pt x="917" y="200"/>
                    <a:pt x="834" y="134"/>
                  </a:cubicBezTo>
                  <a:cubicBezTo>
                    <a:pt x="745" y="45"/>
                    <a:pt x="626" y="0"/>
                    <a:pt x="50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51"/>
            <p:cNvSpPr/>
            <p:nvPr/>
          </p:nvSpPr>
          <p:spPr>
            <a:xfrm>
              <a:off x="1288568" y="2186715"/>
              <a:ext cx="33277" cy="8688"/>
            </a:xfrm>
            <a:custGeom>
              <a:rect b="b" l="l" r="r" t="t"/>
              <a:pathLst>
                <a:path extrusionOk="0" h="401" w="1536">
                  <a:moveTo>
                    <a:pt x="1535" y="0"/>
                  </a:moveTo>
                  <a:cubicBezTo>
                    <a:pt x="1468" y="33"/>
                    <a:pt x="1435" y="100"/>
                    <a:pt x="1368" y="133"/>
                  </a:cubicBezTo>
                  <a:cubicBezTo>
                    <a:pt x="1285" y="200"/>
                    <a:pt x="1185" y="234"/>
                    <a:pt x="1089" y="234"/>
                  </a:cubicBezTo>
                  <a:cubicBezTo>
                    <a:pt x="993" y="234"/>
                    <a:pt x="901" y="200"/>
                    <a:pt x="835" y="133"/>
                  </a:cubicBezTo>
                  <a:cubicBezTo>
                    <a:pt x="754" y="53"/>
                    <a:pt x="649" y="9"/>
                    <a:pt x="541" y="9"/>
                  </a:cubicBezTo>
                  <a:cubicBezTo>
                    <a:pt x="471" y="9"/>
                    <a:pt x="400" y="27"/>
                    <a:pt x="334" y="67"/>
                  </a:cubicBezTo>
                  <a:cubicBezTo>
                    <a:pt x="168" y="133"/>
                    <a:pt x="67" y="267"/>
                    <a:pt x="1" y="400"/>
                  </a:cubicBezTo>
                  <a:cubicBezTo>
                    <a:pt x="67" y="400"/>
                    <a:pt x="134" y="334"/>
                    <a:pt x="201" y="267"/>
                  </a:cubicBezTo>
                  <a:cubicBezTo>
                    <a:pt x="234" y="234"/>
                    <a:pt x="301" y="200"/>
                    <a:pt x="368" y="167"/>
                  </a:cubicBezTo>
                  <a:cubicBezTo>
                    <a:pt x="401" y="158"/>
                    <a:pt x="434" y="154"/>
                    <a:pt x="467" y="154"/>
                  </a:cubicBezTo>
                  <a:cubicBezTo>
                    <a:pt x="564" y="154"/>
                    <a:pt x="651" y="192"/>
                    <a:pt x="701" y="267"/>
                  </a:cubicBezTo>
                  <a:cubicBezTo>
                    <a:pt x="790" y="356"/>
                    <a:pt x="909" y="400"/>
                    <a:pt x="1037" y="400"/>
                  </a:cubicBezTo>
                  <a:cubicBezTo>
                    <a:pt x="1102" y="400"/>
                    <a:pt x="1168" y="389"/>
                    <a:pt x="1235" y="367"/>
                  </a:cubicBezTo>
                  <a:cubicBezTo>
                    <a:pt x="1368" y="267"/>
                    <a:pt x="1468" y="167"/>
                    <a:pt x="15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51"/>
            <p:cNvSpPr/>
            <p:nvPr/>
          </p:nvSpPr>
          <p:spPr>
            <a:xfrm>
              <a:off x="1196795" y="2367552"/>
              <a:ext cx="33256" cy="8514"/>
            </a:xfrm>
            <a:custGeom>
              <a:rect b="b" l="l" r="r" t="t"/>
              <a:pathLst>
                <a:path extrusionOk="0" h="393" w="1535">
                  <a:moveTo>
                    <a:pt x="541" y="1"/>
                  </a:moveTo>
                  <a:cubicBezTo>
                    <a:pt x="471" y="1"/>
                    <a:pt x="400" y="20"/>
                    <a:pt x="334" y="59"/>
                  </a:cubicBezTo>
                  <a:cubicBezTo>
                    <a:pt x="167" y="126"/>
                    <a:pt x="67" y="259"/>
                    <a:pt x="0" y="393"/>
                  </a:cubicBezTo>
                  <a:cubicBezTo>
                    <a:pt x="67" y="393"/>
                    <a:pt x="134" y="326"/>
                    <a:pt x="201" y="259"/>
                  </a:cubicBezTo>
                  <a:cubicBezTo>
                    <a:pt x="234" y="226"/>
                    <a:pt x="301" y="192"/>
                    <a:pt x="367" y="159"/>
                  </a:cubicBezTo>
                  <a:cubicBezTo>
                    <a:pt x="401" y="151"/>
                    <a:pt x="434" y="147"/>
                    <a:pt x="466" y="147"/>
                  </a:cubicBezTo>
                  <a:cubicBezTo>
                    <a:pt x="563" y="147"/>
                    <a:pt x="651" y="184"/>
                    <a:pt x="701" y="259"/>
                  </a:cubicBezTo>
                  <a:cubicBezTo>
                    <a:pt x="790" y="348"/>
                    <a:pt x="908" y="393"/>
                    <a:pt x="1037" y="393"/>
                  </a:cubicBezTo>
                  <a:cubicBezTo>
                    <a:pt x="1101" y="393"/>
                    <a:pt x="1168" y="382"/>
                    <a:pt x="1235" y="359"/>
                  </a:cubicBezTo>
                  <a:cubicBezTo>
                    <a:pt x="1401" y="293"/>
                    <a:pt x="1468" y="126"/>
                    <a:pt x="1535" y="26"/>
                  </a:cubicBezTo>
                  <a:lnTo>
                    <a:pt x="1535" y="26"/>
                  </a:lnTo>
                  <a:cubicBezTo>
                    <a:pt x="1468" y="59"/>
                    <a:pt x="1435" y="92"/>
                    <a:pt x="1368" y="159"/>
                  </a:cubicBezTo>
                  <a:cubicBezTo>
                    <a:pt x="1301" y="192"/>
                    <a:pt x="1235" y="226"/>
                    <a:pt x="1168" y="226"/>
                  </a:cubicBezTo>
                  <a:cubicBezTo>
                    <a:pt x="1143" y="234"/>
                    <a:pt x="1116" y="238"/>
                    <a:pt x="1088" y="238"/>
                  </a:cubicBezTo>
                  <a:cubicBezTo>
                    <a:pt x="1003" y="238"/>
                    <a:pt x="909" y="201"/>
                    <a:pt x="834" y="126"/>
                  </a:cubicBezTo>
                  <a:cubicBezTo>
                    <a:pt x="754" y="45"/>
                    <a:pt x="648" y="1"/>
                    <a:pt x="54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51"/>
            <p:cNvSpPr/>
            <p:nvPr/>
          </p:nvSpPr>
          <p:spPr>
            <a:xfrm>
              <a:off x="1269785" y="2555280"/>
              <a:ext cx="22" cy="22"/>
            </a:xfrm>
            <a:custGeom>
              <a:rect b="b" l="l" r="r" t="t"/>
              <a:pathLst>
                <a:path extrusionOk="0" h="1" w="1">
                  <a:moveTo>
                    <a:pt x="0" y="0"/>
                  </a:move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51"/>
            <p:cNvSpPr/>
            <p:nvPr/>
          </p:nvSpPr>
          <p:spPr>
            <a:xfrm>
              <a:off x="1413597" y="2348769"/>
              <a:ext cx="33992" cy="9229"/>
            </a:xfrm>
            <a:custGeom>
              <a:rect b="b" l="l" r="r" t="t"/>
              <a:pathLst>
                <a:path extrusionOk="0" h="426" w="1569">
                  <a:moveTo>
                    <a:pt x="543" y="1"/>
                  </a:moveTo>
                  <a:cubicBezTo>
                    <a:pt x="471" y="1"/>
                    <a:pt x="400" y="19"/>
                    <a:pt x="334" y="59"/>
                  </a:cubicBezTo>
                  <a:cubicBezTo>
                    <a:pt x="201" y="125"/>
                    <a:pt x="101" y="259"/>
                    <a:pt x="1" y="426"/>
                  </a:cubicBezTo>
                  <a:cubicBezTo>
                    <a:pt x="67" y="359"/>
                    <a:pt x="134" y="326"/>
                    <a:pt x="201" y="292"/>
                  </a:cubicBezTo>
                  <a:cubicBezTo>
                    <a:pt x="267" y="226"/>
                    <a:pt x="301" y="192"/>
                    <a:pt x="401" y="192"/>
                  </a:cubicBezTo>
                  <a:cubicBezTo>
                    <a:pt x="428" y="183"/>
                    <a:pt x="457" y="179"/>
                    <a:pt x="487" y="179"/>
                  </a:cubicBezTo>
                  <a:cubicBezTo>
                    <a:pt x="570" y="179"/>
                    <a:pt x="661" y="210"/>
                    <a:pt x="734" y="259"/>
                  </a:cubicBezTo>
                  <a:cubicBezTo>
                    <a:pt x="832" y="357"/>
                    <a:pt x="965" y="419"/>
                    <a:pt x="1095" y="419"/>
                  </a:cubicBezTo>
                  <a:cubicBezTo>
                    <a:pt x="1143" y="419"/>
                    <a:pt x="1190" y="410"/>
                    <a:pt x="1235" y="392"/>
                  </a:cubicBezTo>
                  <a:cubicBezTo>
                    <a:pt x="1368" y="292"/>
                    <a:pt x="1502" y="159"/>
                    <a:pt x="1568" y="25"/>
                  </a:cubicBezTo>
                  <a:lnTo>
                    <a:pt x="1568" y="25"/>
                  </a:lnTo>
                  <a:cubicBezTo>
                    <a:pt x="1502" y="59"/>
                    <a:pt x="1435" y="92"/>
                    <a:pt x="1368" y="159"/>
                  </a:cubicBezTo>
                  <a:cubicBezTo>
                    <a:pt x="1335" y="192"/>
                    <a:pt x="1268" y="226"/>
                    <a:pt x="1201" y="259"/>
                  </a:cubicBezTo>
                  <a:cubicBezTo>
                    <a:pt x="1068" y="259"/>
                    <a:pt x="935" y="226"/>
                    <a:pt x="868" y="125"/>
                  </a:cubicBezTo>
                  <a:cubicBezTo>
                    <a:pt x="767" y="45"/>
                    <a:pt x="654" y="1"/>
                    <a:pt x="54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51"/>
            <p:cNvSpPr/>
            <p:nvPr/>
          </p:nvSpPr>
          <p:spPr>
            <a:xfrm>
              <a:off x="1330490" y="2480514"/>
              <a:ext cx="33992" cy="9013"/>
            </a:xfrm>
            <a:custGeom>
              <a:rect b="b" l="l" r="r" t="t"/>
              <a:pathLst>
                <a:path extrusionOk="0" h="416" w="1569">
                  <a:moveTo>
                    <a:pt x="508" y="1"/>
                  </a:moveTo>
                  <a:cubicBezTo>
                    <a:pt x="449" y="1"/>
                    <a:pt x="390" y="15"/>
                    <a:pt x="334" y="49"/>
                  </a:cubicBezTo>
                  <a:cubicBezTo>
                    <a:pt x="201" y="115"/>
                    <a:pt x="67" y="249"/>
                    <a:pt x="0" y="416"/>
                  </a:cubicBezTo>
                  <a:cubicBezTo>
                    <a:pt x="67" y="382"/>
                    <a:pt x="134" y="316"/>
                    <a:pt x="201" y="282"/>
                  </a:cubicBezTo>
                  <a:cubicBezTo>
                    <a:pt x="234" y="216"/>
                    <a:pt x="301" y="182"/>
                    <a:pt x="367" y="182"/>
                  </a:cubicBezTo>
                  <a:cubicBezTo>
                    <a:pt x="403" y="173"/>
                    <a:pt x="439" y="169"/>
                    <a:pt x="473" y="169"/>
                  </a:cubicBezTo>
                  <a:cubicBezTo>
                    <a:pt x="568" y="169"/>
                    <a:pt x="652" y="200"/>
                    <a:pt x="701" y="249"/>
                  </a:cubicBezTo>
                  <a:cubicBezTo>
                    <a:pt x="799" y="347"/>
                    <a:pt x="932" y="409"/>
                    <a:pt x="1075" y="409"/>
                  </a:cubicBezTo>
                  <a:cubicBezTo>
                    <a:pt x="1127" y="409"/>
                    <a:pt x="1181" y="400"/>
                    <a:pt x="1235" y="382"/>
                  </a:cubicBezTo>
                  <a:cubicBezTo>
                    <a:pt x="1368" y="282"/>
                    <a:pt x="1502" y="149"/>
                    <a:pt x="1568" y="15"/>
                  </a:cubicBezTo>
                  <a:lnTo>
                    <a:pt x="1568" y="15"/>
                  </a:lnTo>
                  <a:cubicBezTo>
                    <a:pt x="1502" y="49"/>
                    <a:pt x="1435" y="82"/>
                    <a:pt x="1368" y="149"/>
                  </a:cubicBezTo>
                  <a:cubicBezTo>
                    <a:pt x="1301" y="182"/>
                    <a:pt x="1268" y="216"/>
                    <a:pt x="1201" y="249"/>
                  </a:cubicBezTo>
                  <a:cubicBezTo>
                    <a:pt x="1068" y="249"/>
                    <a:pt x="934" y="216"/>
                    <a:pt x="834" y="149"/>
                  </a:cubicBezTo>
                  <a:cubicBezTo>
                    <a:pt x="745" y="60"/>
                    <a:pt x="627" y="1"/>
                    <a:pt x="50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51"/>
            <p:cNvSpPr/>
            <p:nvPr/>
          </p:nvSpPr>
          <p:spPr>
            <a:xfrm>
              <a:off x="1047198" y="2463485"/>
              <a:ext cx="20972" cy="8298"/>
            </a:xfrm>
            <a:custGeom>
              <a:rect b="b" l="l" r="r" t="t"/>
              <a:pathLst>
                <a:path extrusionOk="0" h="383" w="968">
                  <a:moveTo>
                    <a:pt x="34" y="1"/>
                  </a:moveTo>
                  <a:cubicBezTo>
                    <a:pt x="0" y="68"/>
                    <a:pt x="0" y="101"/>
                    <a:pt x="0" y="168"/>
                  </a:cubicBezTo>
                  <a:cubicBezTo>
                    <a:pt x="34" y="168"/>
                    <a:pt x="67" y="201"/>
                    <a:pt x="134" y="234"/>
                  </a:cubicBezTo>
                  <a:cubicBezTo>
                    <a:pt x="223" y="323"/>
                    <a:pt x="341" y="383"/>
                    <a:pt x="460" y="383"/>
                  </a:cubicBezTo>
                  <a:cubicBezTo>
                    <a:pt x="519" y="383"/>
                    <a:pt x="579" y="368"/>
                    <a:pt x="634" y="334"/>
                  </a:cubicBezTo>
                  <a:cubicBezTo>
                    <a:pt x="801" y="268"/>
                    <a:pt x="868" y="134"/>
                    <a:pt x="968" y="1"/>
                  </a:cubicBezTo>
                  <a:lnTo>
                    <a:pt x="968" y="1"/>
                  </a:lnTo>
                  <a:cubicBezTo>
                    <a:pt x="901" y="34"/>
                    <a:pt x="834" y="68"/>
                    <a:pt x="768" y="134"/>
                  </a:cubicBezTo>
                  <a:cubicBezTo>
                    <a:pt x="701" y="168"/>
                    <a:pt x="668" y="201"/>
                    <a:pt x="601" y="201"/>
                  </a:cubicBezTo>
                  <a:cubicBezTo>
                    <a:pt x="568" y="209"/>
                    <a:pt x="534" y="214"/>
                    <a:pt x="501" y="214"/>
                  </a:cubicBezTo>
                  <a:cubicBezTo>
                    <a:pt x="403" y="214"/>
                    <a:pt x="309" y="176"/>
                    <a:pt x="234" y="101"/>
                  </a:cubicBezTo>
                  <a:cubicBezTo>
                    <a:pt x="201" y="68"/>
                    <a:pt x="101" y="1"/>
                    <a:pt x="3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51"/>
            <p:cNvSpPr/>
            <p:nvPr/>
          </p:nvSpPr>
          <p:spPr>
            <a:xfrm>
              <a:off x="1125972" y="2191048"/>
              <a:ext cx="33992" cy="8688"/>
            </a:xfrm>
            <a:custGeom>
              <a:rect b="b" l="l" r="r" t="t"/>
              <a:pathLst>
                <a:path extrusionOk="0" h="401" w="1569">
                  <a:moveTo>
                    <a:pt x="509" y="0"/>
                  </a:moveTo>
                  <a:cubicBezTo>
                    <a:pt x="449" y="0"/>
                    <a:pt x="390" y="11"/>
                    <a:pt x="334" y="34"/>
                  </a:cubicBezTo>
                  <a:cubicBezTo>
                    <a:pt x="201" y="134"/>
                    <a:pt x="67" y="267"/>
                    <a:pt x="0" y="400"/>
                  </a:cubicBezTo>
                  <a:cubicBezTo>
                    <a:pt x="67" y="367"/>
                    <a:pt x="134" y="334"/>
                    <a:pt x="201" y="267"/>
                  </a:cubicBezTo>
                  <a:cubicBezTo>
                    <a:pt x="267" y="234"/>
                    <a:pt x="301" y="200"/>
                    <a:pt x="401" y="167"/>
                  </a:cubicBezTo>
                  <a:cubicBezTo>
                    <a:pt x="426" y="159"/>
                    <a:pt x="453" y="154"/>
                    <a:pt x="481" y="154"/>
                  </a:cubicBezTo>
                  <a:cubicBezTo>
                    <a:pt x="565" y="154"/>
                    <a:pt x="659" y="192"/>
                    <a:pt x="734" y="267"/>
                  </a:cubicBezTo>
                  <a:cubicBezTo>
                    <a:pt x="823" y="356"/>
                    <a:pt x="942" y="400"/>
                    <a:pt x="1060" y="400"/>
                  </a:cubicBezTo>
                  <a:cubicBezTo>
                    <a:pt x="1120" y="400"/>
                    <a:pt x="1179" y="389"/>
                    <a:pt x="1235" y="367"/>
                  </a:cubicBezTo>
                  <a:cubicBezTo>
                    <a:pt x="1435" y="300"/>
                    <a:pt x="1468" y="134"/>
                    <a:pt x="1568" y="0"/>
                  </a:cubicBezTo>
                  <a:lnTo>
                    <a:pt x="1568" y="0"/>
                  </a:lnTo>
                  <a:cubicBezTo>
                    <a:pt x="1501" y="67"/>
                    <a:pt x="1435" y="100"/>
                    <a:pt x="1368" y="134"/>
                  </a:cubicBezTo>
                  <a:cubicBezTo>
                    <a:pt x="1335" y="200"/>
                    <a:pt x="1268" y="234"/>
                    <a:pt x="1201" y="234"/>
                  </a:cubicBezTo>
                  <a:cubicBezTo>
                    <a:pt x="1168" y="242"/>
                    <a:pt x="1135" y="246"/>
                    <a:pt x="1102" y="246"/>
                  </a:cubicBezTo>
                  <a:cubicBezTo>
                    <a:pt x="1005" y="246"/>
                    <a:pt x="918" y="209"/>
                    <a:pt x="868" y="134"/>
                  </a:cubicBezTo>
                  <a:cubicBezTo>
                    <a:pt x="756" y="45"/>
                    <a:pt x="630"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4" name="Google Shape;1734;p51"/>
            <p:cNvSpPr/>
            <p:nvPr/>
          </p:nvSpPr>
          <p:spPr>
            <a:xfrm>
              <a:off x="1472266" y="2074143"/>
              <a:ext cx="66382" cy="373006"/>
            </a:xfrm>
            <a:custGeom>
              <a:rect b="b" l="l" r="r" t="t"/>
              <a:pathLst>
                <a:path extrusionOk="0" h="17217" w="3064">
                  <a:moveTo>
                    <a:pt x="26" y="1"/>
                  </a:moveTo>
                  <a:cubicBezTo>
                    <a:pt x="1" y="1"/>
                    <a:pt x="1" y="45"/>
                    <a:pt x="61" y="126"/>
                  </a:cubicBezTo>
                  <a:cubicBezTo>
                    <a:pt x="528" y="993"/>
                    <a:pt x="895" y="1727"/>
                    <a:pt x="1362" y="2594"/>
                  </a:cubicBezTo>
                  <a:cubicBezTo>
                    <a:pt x="1796" y="3461"/>
                    <a:pt x="2163" y="4395"/>
                    <a:pt x="2463" y="5329"/>
                  </a:cubicBezTo>
                  <a:cubicBezTo>
                    <a:pt x="2596" y="5796"/>
                    <a:pt x="2663" y="6263"/>
                    <a:pt x="2663" y="6730"/>
                  </a:cubicBezTo>
                  <a:cubicBezTo>
                    <a:pt x="2663" y="7197"/>
                    <a:pt x="2596" y="7698"/>
                    <a:pt x="2496" y="8165"/>
                  </a:cubicBezTo>
                  <a:cubicBezTo>
                    <a:pt x="2263" y="9099"/>
                    <a:pt x="1896" y="9999"/>
                    <a:pt x="1362" y="10800"/>
                  </a:cubicBezTo>
                  <a:lnTo>
                    <a:pt x="1329" y="10867"/>
                  </a:lnTo>
                  <a:lnTo>
                    <a:pt x="1329" y="10933"/>
                  </a:lnTo>
                  <a:cubicBezTo>
                    <a:pt x="1462" y="12001"/>
                    <a:pt x="1629" y="13068"/>
                    <a:pt x="1762" y="14102"/>
                  </a:cubicBezTo>
                  <a:cubicBezTo>
                    <a:pt x="1929" y="15136"/>
                    <a:pt x="2063" y="15970"/>
                    <a:pt x="2229" y="17038"/>
                  </a:cubicBezTo>
                  <a:cubicBezTo>
                    <a:pt x="2254" y="17172"/>
                    <a:pt x="2269" y="17217"/>
                    <a:pt x="2279" y="17217"/>
                  </a:cubicBezTo>
                  <a:cubicBezTo>
                    <a:pt x="2296" y="17217"/>
                    <a:pt x="2296" y="17080"/>
                    <a:pt x="2296" y="17038"/>
                  </a:cubicBezTo>
                  <a:cubicBezTo>
                    <a:pt x="2229" y="16070"/>
                    <a:pt x="2129" y="15036"/>
                    <a:pt x="2029" y="14069"/>
                  </a:cubicBezTo>
                  <a:cubicBezTo>
                    <a:pt x="1931" y="13026"/>
                    <a:pt x="1834" y="12015"/>
                    <a:pt x="1705" y="10974"/>
                  </a:cubicBezTo>
                  <a:lnTo>
                    <a:pt x="1705" y="10974"/>
                  </a:lnTo>
                  <a:cubicBezTo>
                    <a:pt x="2282" y="10154"/>
                    <a:pt x="2669" y="9209"/>
                    <a:pt x="2897" y="8265"/>
                  </a:cubicBezTo>
                  <a:cubicBezTo>
                    <a:pt x="2997" y="7765"/>
                    <a:pt x="3063" y="7231"/>
                    <a:pt x="3063" y="6730"/>
                  </a:cubicBezTo>
                  <a:cubicBezTo>
                    <a:pt x="3063" y="6230"/>
                    <a:pt x="2963" y="5696"/>
                    <a:pt x="2796" y="5229"/>
                  </a:cubicBezTo>
                  <a:cubicBezTo>
                    <a:pt x="2496" y="4262"/>
                    <a:pt x="2063" y="3361"/>
                    <a:pt x="1562" y="2494"/>
                  </a:cubicBezTo>
                  <a:cubicBezTo>
                    <a:pt x="1129" y="1727"/>
                    <a:pt x="595" y="793"/>
                    <a:pt x="95" y="59"/>
                  </a:cubicBezTo>
                  <a:cubicBezTo>
                    <a:pt x="68" y="20"/>
                    <a:pt x="42" y="1"/>
                    <a:pt x="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5" name="Google Shape;1735;p51"/>
            <p:cNvSpPr/>
            <p:nvPr/>
          </p:nvSpPr>
          <p:spPr>
            <a:xfrm>
              <a:off x="1493086" y="2094205"/>
              <a:ext cx="15209" cy="45540"/>
            </a:xfrm>
            <a:custGeom>
              <a:rect b="b" l="l" r="r" t="t"/>
              <a:pathLst>
                <a:path extrusionOk="0" h="2102" w="702">
                  <a:moveTo>
                    <a:pt x="1" y="0"/>
                  </a:moveTo>
                  <a:cubicBezTo>
                    <a:pt x="68" y="367"/>
                    <a:pt x="168" y="734"/>
                    <a:pt x="301" y="1068"/>
                  </a:cubicBezTo>
                  <a:cubicBezTo>
                    <a:pt x="401" y="1401"/>
                    <a:pt x="568" y="1735"/>
                    <a:pt x="701" y="2102"/>
                  </a:cubicBezTo>
                  <a:cubicBezTo>
                    <a:pt x="701" y="1902"/>
                    <a:pt x="701" y="1702"/>
                    <a:pt x="635" y="1535"/>
                  </a:cubicBezTo>
                  <a:cubicBezTo>
                    <a:pt x="601" y="1335"/>
                    <a:pt x="535" y="1168"/>
                    <a:pt x="468" y="1001"/>
                  </a:cubicBezTo>
                  <a:cubicBezTo>
                    <a:pt x="368" y="634"/>
                    <a:pt x="201" y="301"/>
                    <a:pt x="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51"/>
            <p:cNvSpPr/>
            <p:nvPr/>
          </p:nvSpPr>
          <p:spPr>
            <a:xfrm>
              <a:off x="812328" y="1943135"/>
              <a:ext cx="477345" cy="607898"/>
            </a:xfrm>
            <a:custGeom>
              <a:rect b="b" l="l" r="r" t="t"/>
              <a:pathLst>
                <a:path extrusionOk="0" h="28059" w="22033">
                  <a:moveTo>
                    <a:pt x="20694" y="0"/>
                  </a:moveTo>
                  <a:cubicBezTo>
                    <a:pt x="20415" y="0"/>
                    <a:pt x="20058" y="74"/>
                    <a:pt x="19614" y="235"/>
                  </a:cubicBezTo>
                  <a:cubicBezTo>
                    <a:pt x="17079" y="1169"/>
                    <a:pt x="1635" y="11176"/>
                    <a:pt x="834" y="15179"/>
                  </a:cubicBezTo>
                  <a:cubicBezTo>
                    <a:pt x="0" y="19182"/>
                    <a:pt x="6071" y="26788"/>
                    <a:pt x="7739" y="27988"/>
                  </a:cubicBezTo>
                  <a:cubicBezTo>
                    <a:pt x="7804" y="28036"/>
                    <a:pt x="7874" y="28059"/>
                    <a:pt x="7950" y="28059"/>
                  </a:cubicBezTo>
                  <a:cubicBezTo>
                    <a:pt x="9368" y="28059"/>
                    <a:pt x="12646" y="20177"/>
                    <a:pt x="12709" y="18815"/>
                  </a:cubicBezTo>
                  <a:cubicBezTo>
                    <a:pt x="12709" y="18448"/>
                    <a:pt x="11075" y="16647"/>
                    <a:pt x="11342" y="15780"/>
                  </a:cubicBezTo>
                  <a:cubicBezTo>
                    <a:pt x="11609" y="14912"/>
                    <a:pt x="18814" y="5873"/>
                    <a:pt x="20348" y="3571"/>
                  </a:cubicBezTo>
                  <a:cubicBezTo>
                    <a:pt x="21590" y="1694"/>
                    <a:pt x="22033" y="0"/>
                    <a:pt x="2069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51"/>
            <p:cNvSpPr/>
            <p:nvPr/>
          </p:nvSpPr>
          <p:spPr>
            <a:xfrm>
              <a:off x="938787" y="2310292"/>
              <a:ext cx="286216" cy="320685"/>
            </a:xfrm>
            <a:custGeom>
              <a:rect b="b" l="l" r="r" t="t"/>
              <a:pathLst>
                <a:path extrusionOk="0" h="14802" w="13211">
                  <a:moveTo>
                    <a:pt x="6872" y="0"/>
                  </a:moveTo>
                  <a:cubicBezTo>
                    <a:pt x="6639" y="634"/>
                    <a:pt x="6205" y="1134"/>
                    <a:pt x="5638" y="1468"/>
                  </a:cubicBezTo>
                  <a:cubicBezTo>
                    <a:pt x="4571" y="1968"/>
                    <a:pt x="3603" y="2302"/>
                    <a:pt x="3237" y="2936"/>
                  </a:cubicBezTo>
                  <a:cubicBezTo>
                    <a:pt x="2903" y="3469"/>
                    <a:pt x="2936" y="4170"/>
                    <a:pt x="3370" y="4670"/>
                  </a:cubicBezTo>
                  <a:cubicBezTo>
                    <a:pt x="3370" y="4670"/>
                    <a:pt x="1936" y="4737"/>
                    <a:pt x="1502" y="5838"/>
                  </a:cubicBezTo>
                  <a:cubicBezTo>
                    <a:pt x="1302" y="6405"/>
                    <a:pt x="2002" y="7272"/>
                    <a:pt x="2002" y="7272"/>
                  </a:cubicBezTo>
                  <a:cubicBezTo>
                    <a:pt x="1335" y="7305"/>
                    <a:pt x="768" y="7739"/>
                    <a:pt x="535" y="8373"/>
                  </a:cubicBezTo>
                  <a:cubicBezTo>
                    <a:pt x="301" y="9173"/>
                    <a:pt x="1035" y="9874"/>
                    <a:pt x="1035" y="9874"/>
                  </a:cubicBezTo>
                  <a:cubicBezTo>
                    <a:pt x="1035" y="9874"/>
                    <a:pt x="1" y="10508"/>
                    <a:pt x="1" y="11408"/>
                  </a:cubicBezTo>
                  <a:cubicBezTo>
                    <a:pt x="1" y="12784"/>
                    <a:pt x="3834" y="14802"/>
                    <a:pt x="6581" y="14802"/>
                  </a:cubicBezTo>
                  <a:cubicBezTo>
                    <a:pt x="7431" y="14802"/>
                    <a:pt x="8177" y="14609"/>
                    <a:pt x="8674" y="14144"/>
                  </a:cubicBezTo>
                  <a:cubicBezTo>
                    <a:pt x="9641" y="13243"/>
                    <a:pt x="7973" y="12609"/>
                    <a:pt x="7973" y="12609"/>
                  </a:cubicBezTo>
                  <a:lnTo>
                    <a:pt x="7973" y="12609"/>
                  </a:lnTo>
                  <a:cubicBezTo>
                    <a:pt x="7973" y="12609"/>
                    <a:pt x="8262" y="12646"/>
                    <a:pt x="8671" y="12646"/>
                  </a:cubicBezTo>
                  <a:cubicBezTo>
                    <a:pt x="9489" y="12646"/>
                    <a:pt x="10786" y="12498"/>
                    <a:pt x="11209" y="11608"/>
                  </a:cubicBezTo>
                  <a:cubicBezTo>
                    <a:pt x="11843" y="10274"/>
                    <a:pt x="9808" y="9640"/>
                    <a:pt x="9674" y="9574"/>
                  </a:cubicBezTo>
                  <a:cubicBezTo>
                    <a:pt x="9711" y="9574"/>
                    <a:pt x="9911" y="9593"/>
                    <a:pt x="10194" y="9593"/>
                  </a:cubicBezTo>
                  <a:cubicBezTo>
                    <a:pt x="10955" y="9593"/>
                    <a:pt x="12312" y="9452"/>
                    <a:pt x="12677" y="8406"/>
                  </a:cubicBezTo>
                  <a:cubicBezTo>
                    <a:pt x="13210" y="7005"/>
                    <a:pt x="11075" y="6605"/>
                    <a:pt x="10942" y="6571"/>
                  </a:cubicBezTo>
                  <a:cubicBezTo>
                    <a:pt x="11075" y="6571"/>
                    <a:pt x="12810" y="6205"/>
                    <a:pt x="12977" y="5037"/>
                  </a:cubicBezTo>
                  <a:cubicBezTo>
                    <a:pt x="13210" y="3036"/>
                    <a:pt x="8073" y="3669"/>
                    <a:pt x="6772" y="2669"/>
                  </a:cubicBezTo>
                  <a:cubicBezTo>
                    <a:pt x="6772" y="2669"/>
                    <a:pt x="6839" y="100"/>
                    <a:pt x="687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51"/>
            <p:cNvSpPr/>
            <p:nvPr/>
          </p:nvSpPr>
          <p:spPr>
            <a:xfrm>
              <a:off x="963376" y="2527808"/>
              <a:ext cx="153215" cy="56394"/>
            </a:xfrm>
            <a:custGeom>
              <a:rect b="b" l="l" r="r" t="t"/>
              <a:pathLst>
                <a:path extrusionOk="0" h="2603" w="7072">
                  <a:moveTo>
                    <a:pt x="0" y="1"/>
                  </a:moveTo>
                  <a:cubicBezTo>
                    <a:pt x="2001" y="1568"/>
                    <a:pt x="4403" y="2469"/>
                    <a:pt x="6938" y="2603"/>
                  </a:cubicBezTo>
                  <a:cubicBezTo>
                    <a:pt x="7005" y="2603"/>
                    <a:pt x="7072" y="2502"/>
                    <a:pt x="6972" y="2469"/>
                  </a:cubicBezTo>
                  <a:cubicBezTo>
                    <a:pt x="4537" y="1969"/>
                    <a:pt x="2202" y="1135"/>
                    <a:pt x="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51"/>
            <p:cNvSpPr/>
            <p:nvPr/>
          </p:nvSpPr>
          <p:spPr>
            <a:xfrm>
              <a:off x="980708" y="2467818"/>
              <a:ext cx="172020" cy="52516"/>
            </a:xfrm>
            <a:custGeom>
              <a:rect b="b" l="l" r="r" t="t"/>
              <a:pathLst>
                <a:path extrusionOk="0" h="2424" w="7940">
                  <a:moveTo>
                    <a:pt x="34" y="1"/>
                  </a:moveTo>
                  <a:cubicBezTo>
                    <a:pt x="1" y="1"/>
                    <a:pt x="1" y="1"/>
                    <a:pt x="1" y="34"/>
                  </a:cubicBezTo>
                  <a:cubicBezTo>
                    <a:pt x="2054" y="1566"/>
                    <a:pt x="4529" y="2423"/>
                    <a:pt x="7090" y="2423"/>
                  </a:cubicBezTo>
                  <a:cubicBezTo>
                    <a:pt x="7317" y="2423"/>
                    <a:pt x="7545" y="2416"/>
                    <a:pt x="7773" y="2403"/>
                  </a:cubicBezTo>
                  <a:cubicBezTo>
                    <a:pt x="7873" y="2403"/>
                    <a:pt x="7940" y="2269"/>
                    <a:pt x="7840" y="2269"/>
                  </a:cubicBezTo>
                  <a:cubicBezTo>
                    <a:pt x="7814" y="2270"/>
                    <a:pt x="7787" y="2270"/>
                    <a:pt x="7761" y="2270"/>
                  </a:cubicBezTo>
                  <a:cubicBezTo>
                    <a:pt x="5833" y="2270"/>
                    <a:pt x="2041" y="1087"/>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0" name="Google Shape;1740;p51"/>
            <p:cNvSpPr/>
            <p:nvPr/>
          </p:nvSpPr>
          <p:spPr>
            <a:xfrm>
              <a:off x="1012513" y="2412897"/>
              <a:ext cx="168402" cy="45280"/>
            </a:xfrm>
            <a:custGeom>
              <a:rect b="b" l="l" r="r" t="t"/>
              <a:pathLst>
                <a:path extrusionOk="0" h="2090" w="7773">
                  <a:moveTo>
                    <a:pt x="34" y="1"/>
                  </a:moveTo>
                  <a:cubicBezTo>
                    <a:pt x="0" y="1"/>
                    <a:pt x="0" y="34"/>
                    <a:pt x="0" y="68"/>
                  </a:cubicBezTo>
                  <a:cubicBezTo>
                    <a:pt x="1068" y="935"/>
                    <a:pt x="2702" y="1502"/>
                    <a:pt x="4003" y="1835"/>
                  </a:cubicBezTo>
                  <a:cubicBezTo>
                    <a:pt x="4637" y="2007"/>
                    <a:pt x="5279" y="2090"/>
                    <a:pt x="5916" y="2090"/>
                  </a:cubicBezTo>
                  <a:cubicBezTo>
                    <a:pt x="6521" y="2090"/>
                    <a:pt x="7121" y="2015"/>
                    <a:pt x="7706" y="1869"/>
                  </a:cubicBezTo>
                  <a:cubicBezTo>
                    <a:pt x="7773" y="1835"/>
                    <a:pt x="7773" y="1769"/>
                    <a:pt x="7706" y="1769"/>
                  </a:cubicBezTo>
                  <a:cubicBezTo>
                    <a:pt x="7501" y="1779"/>
                    <a:pt x="7297" y="1784"/>
                    <a:pt x="7095" y="1784"/>
                  </a:cubicBezTo>
                  <a:cubicBezTo>
                    <a:pt x="4625" y="1784"/>
                    <a:pt x="2315" y="1049"/>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1" name="Google Shape;1741;p51"/>
            <p:cNvSpPr/>
            <p:nvPr/>
          </p:nvSpPr>
          <p:spPr>
            <a:xfrm>
              <a:off x="942405" y="2315448"/>
              <a:ext cx="143054" cy="213097"/>
            </a:xfrm>
            <a:custGeom>
              <a:rect b="b" l="l" r="r" t="t"/>
              <a:pathLst>
                <a:path extrusionOk="0" h="9836" w="6603">
                  <a:moveTo>
                    <a:pt x="6593" y="0"/>
                  </a:moveTo>
                  <a:cubicBezTo>
                    <a:pt x="6589" y="0"/>
                    <a:pt x="6582" y="8"/>
                    <a:pt x="6572" y="29"/>
                  </a:cubicBezTo>
                  <a:cubicBezTo>
                    <a:pt x="6439" y="329"/>
                    <a:pt x="6238" y="596"/>
                    <a:pt x="5972" y="796"/>
                  </a:cubicBezTo>
                  <a:cubicBezTo>
                    <a:pt x="5705" y="963"/>
                    <a:pt x="5405" y="1096"/>
                    <a:pt x="5138" y="1196"/>
                  </a:cubicBezTo>
                  <a:cubicBezTo>
                    <a:pt x="4537" y="1363"/>
                    <a:pt x="3970" y="1597"/>
                    <a:pt x="3470" y="1864"/>
                  </a:cubicBezTo>
                  <a:cubicBezTo>
                    <a:pt x="3003" y="2130"/>
                    <a:pt x="2703" y="2597"/>
                    <a:pt x="2636" y="3131"/>
                  </a:cubicBezTo>
                  <a:cubicBezTo>
                    <a:pt x="2603" y="3598"/>
                    <a:pt x="2803" y="4065"/>
                    <a:pt x="3170" y="4365"/>
                  </a:cubicBezTo>
                  <a:cubicBezTo>
                    <a:pt x="2803" y="4365"/>
                    <a:pt x="2436" y="4432"/>
                    <a:pt x="2069" y="4499"/>
                  </a:cubicBezTo>
                  <a:cubicBezTo>
                    <a:pt x="1769" y="4599"/>
                    <a:pt x="1502" y="4799"/>
                    <a:pt x="1335" y="5066"/>
                  </a:cubicBezTo>
                  <a:cubicBezTo>
                    <a:pt x="1068" y="5733"/>
                    <a:pt x="1202" y="6467"/>
                    <a:pt x="1669" y="6967"/>
                  </a:cubicBezTo>
                  <a:cubicBezTo>
                    <a:pt x="1335" y="6967"/>
                    <a:pt x="968" y="7067"/>
                    <a:pt x="668" y="7234"/>
                  </a:cubicBezTo>
                  <a:cubicBezTo>
                    <a:pt x="401" y="7401"/>
                    <a:pt x="201" y="7668"/>
                    <a:pt x="134" y="8001"/>
                  </a:cubicBezTo>
                  <a:cubicBezTo>
                    <a:pt x="1" y="8635"/>
                    <a:pt x="268" y="9269"/>
                    <a:pt x="801" y="9669"/>
                  </a:cubicBezTo>
                  <a:cubicBezTo>
                    <a:pt x="701" y="9703"/>
                    <a:pt x="601" y="9769"/>
                    <a:pt x="501" y="9836"/>
                  </a:cubicBezTo>
                  <a:cubicBezTo>
                    <a:pt x="534" y="9836"/>
                    <a:pt x="868" y="9636"/>
                    <a:pt x="868" y="9636"/>
                  </a:cubicBezTo>
                  <a:lnTo>
                    <a:pt x="868" y="9603"/>
                  </a:lnTo>
                  <a:cubicBezTo>
                    <a:pt x="434" y="9202"/>
                    <a:pt x="268" y="8568"/>
                    <a:pt x="434" y="8035"/>
                  </a:cubicBezTo>
                  <a:cubicBezTo>
                    <a:pt x="534" y="7801"/>
                    <a:pt x="668" y="7568"/>
                    <a:pt x="868" y="7401"/>
                  </a:cubicBezTo>
                  <a:cubicBezTo>
                    <a:pt x="1168" y="7234"/>
                    <a:pt x="1502" y="7067"/>
                    <a:pt x="1835" y="7001"/>
                  </a:cubicBezTo>
                  <a:cubicBezTo>
                    <a:pt x="1468" y="6500"/>
                    <a:pt x="1368" y="5800"/>
                    <a:pt x="1635" y="5233"/>
                  </a:cubicBezTo>
                  <a:cubicBezTo>
                    <a:pt x="1769" y="4999"/>
                    <a:pt x="2002" y="4799"/>
                    <a:pt x="2236" y="4699"/>
                  </a:cubicBezTo>
                  <a:cubicBezTo>
                    <a:pt x="2569" y="4566"/>
                    <a:pt x="2869" y="4465"/>
                    <a:pt x="3203" y="4432"/>
                  </a:cubicBezTo>
                  <a:cubicBezTo>
                    <a:pt x="3236" y="4432"/>
                    <a:pt x="3236" y="4399"/>
                    <a:pt x="3236" y="4365"/>
                  </a:cubicBezTo>
                  <a:cubicBezTo>
                    <a:pt x="2903" y="3965"/>
                    <a:pt x="2836" y="3398"/>
                    <a:pt x="3036" y="2931"/>
                  </a:cubicBezTo>
                  <a:cubicBezTo>
                    <a:pt x="3270" y="2464"/>
                    <a:pt x="3670" y="2097"/>
                    <a:pt x="4137" y="1897"/>
                  </a:cubicBezTo>
                  <a:cubicBezTo>
                    <a:pt x="4671" y="1697"/>
                    <a:pt x="5204" y="1430"/>
                    <a:pt x="5705" y="1130"/>
                  </a:cubicBezTo>
                  <a:cubicBezTo>
                    <a:pt x="5905" y="996"/>
                    <a:pt x="6072" y="830"/>
                    <a:pt x="6238" y="663"/>
                  </a:cubicBezTo>
                  <a:cubicBezTo>
                    <a:pt x="6372" y="496"/>
                    <a:pt x="6505" y="296"/>
                    <a:pt x="6572" y="62"/>
                  </a:cubicBezTo>
                  <a:cubicBezTo>
                    <a:pt x="6595" y="39"/>
                    <a:pt x="6602" y="0"/>
                    <a:pt x="659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2" name="Google Shape;1742;p51"/>
            <p:cNvSpPr/>
            <p:nvPr/>
          </p:nvSpPr>
          <p:spPr>
            <a:xfrm>
              <a:off x="1030581" y="1938694"/>
              <a:ext cx="268494" cy="202503"/>
            </a:xfrm>
            <a:custGeom>
              <a:rect b="b" l="l" r="r" t="t"/>
              <a:pathLst>
                <a:path extrusionOk="0" h="9347" w="12393">
                  <a:moveTo>
                    <a:pt x="10632" y="0"/>
                  </a:moveTo>
                  <a:cubicBezTo>
                    <a:pt x="10328" y="0"/>
                    <a:pt x="9949" y="92"/>
                    <a:pt x="9507" y="273"/>
                  </a:cubicBezTo>
                  <a:cubicBezTo>
                    <a:pt x="6472" y="1508"/>
                    <a:pt x="0" y="5844"/>
                    <a:pt x="0" y="5844"/>
                  </a:cubicBezTo>
                  <a:lnTo>
                    <a:pt x="6371" y="9347"/>
                  </a:lnTo>
                  <a:cubicBezTo>
                    <a:pt x="11662" y="3061"/>
                    <a:pt x="12393" y="0"/>
                    <a:pt x="1063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3" name="Google Shape;1743;p51"/>
            <p:cNvSpPr/>
            <p:nvPr/>
          </p:nvSpPr>
          <p:spPr>
            <a:xfrm>
              <a:off x="1277021" y="1910378"/>
              <a:ext cx="127195" cy="97514"/>
            </a:xfrm>
            <a:custGeom>
              <a:rect b="b" l="l" r="r" t="t"/>
              <a:pathLst>
                <a:path extrusionOk="0" h="4501" w="5871">
                  <a:moveTo>
                    <a:pt x="2365" y="0"/>
                  </a:moveTo>
                  <a:cubicBezTo>
                    <a:pt x="2009" y="0"/>
                    <a:pt x="1650" y="60"/>
                    <a:pt x="1301" y="179"/>
                  </a:cubicBezTo>
                  <a:cubicBezTo>
                    <a:pt x="300" y="613"/>
                    <a:pt x="0" y="1347"/>
                    <a:pt x="334" y="2181"/>
                  </a:cubicBezTo>
                  <a:cubicBezTo>
                    <a:pt x="622" y="3017"/>
                    <a:pt x="2853" y="4501"/>
                    <a:pt x="4251" y="4501"/>
                  </a:cubicBezTo>
                  <a:cubicBezTo>
                    <a:pt x="4470" y="4501"/>
                    <a:pt x="4669" y="4464"/>
                    <a:pt x="4837" y="4382"/>
                  </a:cubicBezTo>
                  <a:cubicBezTo>
                    <a:pt x="5871" y="3815"/>
                    <a:pt x="4970" y="1314"/>
                    <a:pt x="4403" y="746"/>
                  </a:cubicBezTo>
                  <a:cubicBezTo>
                    <a:pt x="3819" y="252"/>
                    <a:pt x="3099" y="0"/>
                    <a:pt x="2365"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4" name="Google Shape;1744;p51"/>
            <p:cNvSpPr/>
            <p:nvPr/>
          </p:nvSpPr>
          <p:spPr>
            <a:xfrm>
              <a:off x="1278451" y="1815961"/>
              <a:ext cx="109885" cy="180404"/>
            </a:xfrm>
            <a:custGeom>
              <a:rect b="b" l="l" r="r" t="t"/>
              <a:pathLst>
                <a:path extrusionOk="0" h="8327" w="5072">
                  <a:moveTo>
                    <a:pt x="1" y="1"/>
                  </a:moveTo>
                  <a:lnTo>
                    <a:pt x="1" y="1"/>
                  </a:lnTo>
                  <a:cubicBezTo>
                    <a:pt x="1" y="1"/>
                    <a:pt x="34" y="868"/>
                    <a:pt x="67" y="1969"/>
                  </a:cubicBezTo>
                  <a:lnTo>
                    <a:pt x="67" y="2102"/>
                  </a:lnTo>
                  <a:lnTo>
                    <a:pt x="67" y="2302"/>
                  </a:lnTo>
                  <a:cubicBezTo>
                    <a:pt x="67" y="2436"/>
                    <a:pt x="67" y="2603"/>
                    <a:pt x="101" y="2769"/>
                  </a:cubicBezTo>
                  <a:cubicBezTo>
                    <a:pt x="134" y="2936"/>
                    <a:pt x="101" y="3036"/>
                    <a:pt x="134" y="3170"/>
                  </a:cubicBezTo>
                  <a:cubicBezTo>
                    <a:pt x="168" y="3303"/>
                    <a:pt x="134" y="3403"/>
                    <a:pt x="168" y="3537"/>
                  </a:cubicBezTo>
                  <a:cubicBezTo>
                    <a:pt x="234" y="4471"/>
                    <a:pt x="368" y="5405"/>
                    <a:pt x="568" y="6305"/>
                  </a:cubicBezTo>
                  <a:cubicBezTo>
                    <a:pt x="720" y="6639"/>
                    <a:pt x="2528" y="8326"/>
                    <a:pt x="4084" y="8326"/>
                  </a:cubicBezTo>
                  <a:cubicBezTo>
                    <a:pt x="4238" y="8326"/>
                    <a:pt x="4390" y="8309"/>
                    <a:pt x="4537" y="8273"/>
                  </a:cubicBezTo>
                  <a:cubicBezTo>
                    <a:pt x="5071" y="8140"/>
                    <a:pt x="4471" y="5205"/>
                    <a:pt x="4471" y="5205"/>
                  </a:cubicBezTo>
                  <a:lnTo>
                    <a:pt x="4471" y="4971"/>
                  </a:lnTo>
                  <a:lnTo>
                    <a:pt x="4571" y="1802"/>
                  </a:lnTo>
                  <a:lnTo>
                    <a:pt x="568" y="201"/>
                  </a:lnTo>
                  <a:lnTo>
                    <a:pt x="1"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5" name="Google Shape;1745;p51"/>
            <p:cNvSpPr/>
            <p:nvPr/>
          </p:nvSpPr>
          <p:spPr>
            <a:xfrm>
              <a:off x="1278451" y="1815961"/>
              <a:ext cx="99031" cy="108433"/>
            </a:xfrm>
            <a:custGeom>
              <a:rect b="b" l="l" r="r" t="t"/>
              <a:pathLst>
                <a:path extrusionOk="0" h="5005" w="4571">
                  <a:moveTo>
                    <a:pt x="1" y="1"/>
                  </a:moveTo>
                  <a:cubicBezTo>
                    <a:pt x="1" y="1"/>
                    <a:pt x="1" y="868"/>
                    <a:pt x="67" y="1969"/>
                  </a:cubicBezTo>
                  <a:cubicBezTo>
                    <a:pt x="1035" y="3570"/>
                    <a:pt x="2636" y="4671"/>
                    <a:pt x="4504" y="5004"/>
                  </a:cubicBezTo>
                  <a:lnTo>
                    <a:pt x="4571" y="1802"/>
                  </a:lnTo>
                  <a:lnTo>
                    <a:pt x="568" y="201"/>
                  </a:lnTo>
                  <a:lnTo>
                    <a:pt x="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6" name="Google Shape;1746;p51"/>
            <p:cNvSpPr/>
            <p:nvPr/>
          </p:nvSpPr>
          <p:spPr>
            <a:xfrm>
              <a:off x="1217030" y="1614845"/>
              <a:ext cx="258008" cy="282382"/>
            </a:xfrm>
            <a:custGeom>
              <a:rect b="b" l="l" r="r" t="t"/>
              <a:pathLst>
                <a:path extrusionOk="0" h="13034" w="11909">
                  <a:moveTo>
                    <a:pt x="5846" y="0"/>
                  </a:moveTo>
                  <a:cubicBezTo>
                    <a:pt x="5481" y="0"/>
                    <a:pt x="5119" y="40"/>
                    <a:pt x="4770" y="111"/>
                  </a:cubicBezTo>
                  <a:cubicBezTo>
                    <a:pt x="2335" y="611"/>
                    <a:pt x="0" y="2712"/>
                    <a:pt x="1368" y="8116"/>
                  </a:cubicBezTo>
                  <a:cubicBezTo>
                    <a:pt x="2449" y="12389"/>
                    <a:pt x="4991" y="13033"/>
                    <a:pt x="6535" y="13033"/>
                  </a:cubicBezTo>
                  <a:cubicBezTo>
                    <a:pt x="6943" y="13033"/>
                    <a:pt x="7282" y="12988"/>
                    <a:pt x="7506" y="12953"/>
                  </a:cubicBezTo>
                  <a:cubicBezTo>
                    <a:pt x="8707" y="12786"/>
                    <a:pt x="11909" y="11686"/>
                    <a:pt x="11108" y="6182"/>
                  </a:cubicBezTo>
                  <a:cubicBezTo>
                    <a:pt x="10450" y="1455"/>
                    <a:pt x="8069" y="0"/>
                    <a:pt x="584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51"/>
            <p:cNvSpPr/>
            <p:nvPr/>
          </p:nvSpPr>
          <p:spPr>
            <a:xfrm>
              <a:off x="1407812" y="1708113"/>
              <a:ext cx="23875" cy="11764"/>
            </a:xfrm>
            <a:custGeom>
              <a:rect b="b" l="l" r="r" t="t"/>
              <a:pathLst>
                <a:path extrusionOk="0" h="543" w="1102">
                  <a:moveTo>
                    <a:pt x="415" y="0"/>
                  </a:moveTo>
                  <a:cubicBezTo>
                    <a:pt x="278" y="0"/>
                    <a:pt x="145" y="65"/>
                    <a:pt x="34" y="175"/>
                  </a:cubicBezTo>
                  <a:cubicBezTo>
                    <a:pt x="1" y="275"/>
                    <a:pt x="1" y="375"/>
                    <a:pt x="67" y="409"/>
                  </a:cubicBezTo>
                  <a:cubicBezTo>
                    <a:pt x="167" y="484"/>
                    <a:pt x="268" y="521"/>
                    <a:pt x="368" y="521"/>
                  </a:cubicBezTo>
                  <a:cubicBezTo>
                    <a:pt x="401" y="521"/>
                    <a:pt x="434" y="517"/>
                    <a:pt x="468" y="509"/>
                  </a:cubicBezTo>
                  <a:cubicBezTo>
                    <a:pt x="601" y="542"/>
                    <a:pt x="735" y="542"/>
                    <a:pt x="868" y="542"/>
                  </a:cubicBezTo>
                  <a:cubicBezTo>
                    <a:pt x="1035" y="542"/>
                    <a:pt x="1101" y="309"/>
                    <a:pt x="1001" y="175"/>
                  </a:cubicBezTo>
                  <a:cubicBezTo>
                    <a:pt x="868" y="75"/>
                    <a:pt x="701" y="9"/>
                    <a:pt x="501" y="9"/>
                  </a:cubicBezTo>
                  <a:cubicBezTo>
                    <a:pt x="472" y="3"/>
                    <a:pt x="444" y="0"/>
                    <a:pt x="41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51"/>
            <p:cNvSpPr/>
            <p:nvPr/>
          </p:nvSpPr>
          <p:spPr>
            <a:xfrm>
              <a:off x="1338593" y="1720289"/>
              <a:ext cx="23723" cy="14841"/>
            </a:xfrm>
            <a:custGeom>
              <a:rect b="b" l="l" r="r" t="t"/>
              <a:pathLst>
                <a:path extrusionOk="0" h="685" w="1095">
                  <a:moveTo>
                    <a:pt x="738" y="1"/>
                  </a:moveTo>
                  <a:cubicBezTo>
                    <a:pt x="661" y="1"/>
                    <a:pt x="587" y="17"/>
                    <a:pt x="527" y="47"/>
                  </a:cubicBezTo>
                  <a:cubicBezTo>
                    <a:pt x="327" y="114"/>
                    <a:pt x="194" y="214"/>
                    <a:pt x="93" y="381"/>
                  </a:cubicBezTo>
                  <a:cubicBezTo>
                    <a:pt x="1" y="504"/>
                    <a:pt x="137" y="684"/>
                    <a:pt x="316" y="684"/>
                  </a:cubicBezTo>
                  <a:cubicBezTo>
                    <a:pt x="330" y="684"/>
                    <a:pt x="345" y="683"/>
                    <a:pt x="360" y="681"/>
                  </a:cubicBezTo>
                  <a:cubicBezTo>
                    <a:pt x="460" y="614"/>
                    <a:pt x="594" y="581"/>
                    <a:pt x="694" y="547"/>
                  </a:cubicBezTo>
                  <a:cubicBezTo>
                    <a:pt x="827" y="514"/>
                    <a:pt x="961" y="447"/>
                    <a:pt x="1061" y="347"/>
                  </a:cubicBezTo>
                  <a:cubicBezTo>
                    <a:pt x="1094" y="247"/>
                    <a:pt x="1061" y="147"/>
                    <a:pt x="1027" y="80"/>
                  </a:cubicBezTo>
                  <a:cubicBezTo>
                    <a:pt x="936" y="25"/>
                    <a:pt x="834" y="1"/>
                    <a:pt x="73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51"/>
            <p:cNvSpPr/>
            <p:nvPr/>
          </p:nvSpPr>
          <p:spPr>
            <a:xfrm>
              <a:off x="1365176" y="1761777"/>
              <a:ext cx="8688" cy="22423"/>
            </a:xfrm>
            <a:custGeom>
              <a:rect b="b" l="l" r="r" t="t"/>
              <a:pathLst>
                <a:path extrusionOk="0" h="1035" w="401">
                  <a:moveTo>
                    <a:pt x="234" y="0"/>
                  </a:moveTo>
                  <a:cubicBezTo>
                    <a:pt x="234" y="0"/>
                    <a:pt x="201" y="0"/>
                    <a:pt x="234" y="33"/>
                  </a:cubicBezTo>
                  <a:cubicBezTo>
                    <a:pt x="301" y="400"/>
                    <a:pt x="301" y="834"/>
                    <a:pt x="1" y="1001"/>
                  </a:cubicBezTo>
                  <a:lnTo>
                    <a:pt x="1" y="1034"/>
                  </a:lnTo>
                  <a:cubicBezTo>
                    <a:pt x="401" y="901"/>
                    <a:pt x="368" y="334"/>
                    <a:pt x="2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51"/>
            <p:cNvSpPr/>
            <p:nvPr/>
          </p:nvSpPr>
          <p:spPr>
            <a:xfrm>
              <a:off x="1348905" y="1753805"/>
              <a:ext cx="27688" cy="26821"/>
            </a:xfrm>
            <a:custGeom>
              <a:rect b="b" l="l" r="r" t="t"/>
              <a:pathLst>
                <a:path extrusionOk="0" h="1238" w="1278">
                  <a:moveTo>
                    <a:pt x="607" y="0"/>
                  </a:moveTo>
                  <a:cubicBezTo>
                    <a:pt x="599" y="0"/>
                    <a:pt x="592" y="1"/>
                    <a:pt x="585" y="1"/>
                  </a:cubicBezTo>
                  <a:cubicBezTo>
                    <a:pt x="0" y="66"/>
                    <a:pt x="143" y="1238"/>
                    <a:pt x="674" y="1238"/>
                  </a:cubicBezTo>
                  <a:cubicBezTo>
                    <a:pt x="689" y="1238"/>
                    <a:pt x="703" y="1237"/>
                    <a:pt x="718" y="1235"/>
                  </a:cubicBezTo>
                  <a:cubicBezTo>
                    <a:pt x="1278" y="1169"/>
                    <a:pt x="1123" y="0"/>
                    <a:pt x="6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1" name="Google Shape;1751;p51"/>
            <p:cNvSpPr/>
            <p:nvPr/>
          </p:nvSpPr>
          <p:spPr>
            <a:xfrm>
              <a:off x="1341322" y="1755798"/>
              <a:ext cx="18090" cy="11764"/>
            </a:xfrm>
            <a:custGeom>
              <a:rect b="b" l="l" r="r" t="t"/>
              <a:pathLst>
                <a:path extrusionOk="0" h="543" w="835">
                  <a:moveTo>
                    <a:pt x="736" y="0"/>
                  </a:moveTo>
                  <a:cubicBezTo>
                    <a:pt x="726" y="0"/>
                    <a:pt x="714" y="3"/>
                    <a:pt x="701" y="9"/>
                  </a:cubicBezTo>
                  <a:cubicBezTo>
                    <a:pt x="601" y="109"/>
                    <a:pt x="535" y="243"/>
                    <a:pt x="401" y="276"/>
                  </a:cubicBezTo>
                  <a:cubicBezTo>
                    <a:pt x="387" y="280"/>
                    <a:pt x="373" y="281"/>
                    <a:pt x="358" y="281"/>
                  </a:cubicBezTo>
                  <a:cubicBezTo>
                    <a:pt x="239" y="281"/>
                    <a:pt x="120" y="165"/>
                    <a:pt x="1" y="76"/>
                  </a:cubicBezTo>
                  <a:lnTo>
                    <a:pt x="1" y="76"/>
                  </a:lnTo>
                  <a:cubicBezTo>
                    <a:pt x="34" y="309"/>
                    <a:pt x="168" y="543"/>
                    <a:pt x="434" y="543"/>
                  </a:cubicBezTo>
                  <a:cubicBezTo>
                    <a:pt x="701" y="543"/>
                    <a:pt x="801" y="309"/>
                    <a:pt x="835" y="76"/>
                  </a:cubicBezTo>
                  <a:cubicBezTo>
                    <a:pt x="808" y="49"/>
                    <a:pt x="781" y="0"/>
                    <a:pt x="73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2" name="Google Shape;1752;p51"/>
            <p:cNvSpPr/>
            <p:nvPr/>
          </p:nvSpPr>
          <p:spPr>
            <a:xfrm>
              <a:off x="1414312" y="1752375"/>
              <a:ext cx="12306" cy="20257"/>
            </a:xfrm>
            <a:custGeom>
              <a:rect b="b" l="l" r="r" t="t"/>
              <a:pathLst>
                <a:path extrusionOk="0" h="935" w="568">
                  <a:moveTo>
                    <a:pt x="34" y="0"/>
                  </a:moveTo>
                  <a:lnTo>
                    <a:pt x="34" y="0"/>
                  </a:lnTo>
                  <a:cubicBezTo>
                    <a:pt x="1" y="334"/>
                    <a:pt x="134" y="934"/>
                    <a:pt x="568" y="934"/>
                  </a:cubicBezTo>
                  <a:cubicBezTo>
                    <a:pt x="201" y="834"/>
                    <a:pt x="101" y="401"/>
                    <a:pt x="68" y="34"/>
                  </a:cubicBezTo>
                  <a:cubicBezTo>
                    <a:pt x="68" y="0"/>
                    <a:pt x="34" y="0"/>
                    <a:pt x="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51"/>
            <p:cNvSpPr/>
            <p:nvPr/>
          </p:nvSpPr>
          <p:spPr>
            <a:xfrm>
              <a:off x="1411279" y="1742127"/>
              <a:ext cx="26453" cy="26388"/>
            </a:xfrm>
            <a:custGeom>
              <a:rect b="b" l="l" r="r" t="t"/>
              <a:pathLst>
                <a:path extrusionOk="0" h="1218" w="1221">
                  <a:moveTo>
                    <a:pt x="544" y="0"/>
                  </a:moveTo>
                  <a:cubicBezTo>
                    <a:pt x="522" y="0"/>
                    <a:pt x="498" y="2"/>
                    <a:pt x="474" y="6"/>
                  </a:cubicBezTo>
                  <a:cubicBezTo>
                    <a:pt x="0" y="133"/>
                    <a:pt x="125" y="1218"/>
                    <a:pt x="622" y="1218"/>
                  </a:cubicBezTo>
                  <a:cubicBezTo>
                    <a:pt x="650" y="1218"/>
                    <a:pt x="678" y="1214"/>
                    <a:pt x="708" y="1207"/>
                  </a:cubicBezTo>
                  <a:cubicBezTo>
                    <a:pt x="1220" y="1111"/>
                    <a:pt x="1087" y="0"/>
                    <a:pt x="54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4" name="Google Shape;1754;p51"/>
            <p:cNvSpPr/>
            <p:nvPr/>
          </p:nvSpPr>
          <p:spPr>
            <a:xfrm>
              <a:off x="1425881" y="1740091"/>
              <a:ext cx="15209" cy="12631"/>
            </a:xfrm>
            <a:custGeom>
              <a:rect b="b" l="l" r="r" t="t"/>
              <a:pathLst>
                <a:path extrusionOk="0" h="583" w="702">
                  <a:moveTo>
                    <a:pt x="668" y="0"/>
                  </a:moveTo>
                  <a:lnTo>
                    <a:pt x="668" y="0"/>
                  </a:lnTo>
                  <a:cubicBezTo>
                    <a:pt x="601" y="134"/>
                    <a:pt x="501" y="300"/>
                    <a:pt x="401" y="300"/>
                  </a:cubicBezTo>
                  <a:cubicBezTo>
                    <a:pt x="267" y="300"/>
                    <a:pt x="167" y="200"/>
                    <a:pt x="67" y="167"/>
                  </a:cubicBezTo>
                  <a:cubicBezTo>
                    <a:pt x="34" y="167"/>
                    <a:pt x="1" y="200"/>
                    <a:pt x="1" y="234"/>
                  </a:cubicBezTo>
                  <a:cubicBezTo>
                    <a:pt x="57" y="432"/>
                    <a:pt x="186" y="582"/>
                    <a:pt x="366" y="582"/>
                  </a:cubicBezTo>
                  <a:cubicBezTo>
                    <a:pt x="399" y="582"/>
                    <a:pt x="432" y="577"/>
                    <a:pt x="468" y="567"/>
                  </a:cubicBezTo>
                  <a:cubicBezTo>
                    <a:pt x="668" y="467"/>
                    <a:pt x="701" y="234"/>
                    <a:pt x="6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51"/>
            <p:cNvSpPr/>
            <p:nvPr/>
          </p:nvSpPr>
          <p:spPr>
            <a:xfrm>
              <a:off x="1376745" y="1827531"/>
              <a:ext cx="17354" cy="7258"/>
            </a:xfrm>
            <a:custGeom>
              <a:rect b="b" l="l" r="r" t="t"/>
              <a:pathLst>
                <a:path extrusionOk="0" h="335" w="801">
                  <a:moveTo>
                    <a:pt x="0" y="1"/>
                  </a:moveTo>
                  <a:cubicBezTo>
                    <a:pt x="34" y="167"/>
                    <a:pt x="167" y="301"/>
                    <a:pt x="334" y="334"/>
                  </a:cubicBezTo>
                  <a:cubicBezTo>
                    <a:pt x="501" y="334"/>
                    <a:pt x="701" y="234"/>
                    <a:pt x="801" y="67"/>
                  </a:cubicBezTo>
                  <a:lnTo>
                    <a:pt x="801" y="67"/>
                  </a:lnTo>
                  <a:cubicBezTo>
                    <a:pt x="667" y="134"/>
                    <a:pt x="534" y="201"/>
                    <a:pt x="367" y="201"/>
                  </a:cubicBezTo>
                  <a:cubicBezTo>
                    <a:pt x="234" y="201"/>
                    <a:pt x="134" y="101"/>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51"/>
            <p:cNvSpPr/>
            <p:nvPr/>
          </p:nvSpPr>
          <p:spPr>
            <a:xfrm>
              <a:off x="1380363" y="1715219"/>
              <a:ext cx="41488" cy="99117"/>
            </a:xfrm>
            <a:custGeom>
              <a:rect b="b" l="l" r="r" t="t"/>
              <a:pathLst>
                <a:path extrusionOk="0" h="4575" w="1915">
                  <a:moveTo>
                    <a:pt x="605" y="0"/>
                  </a:moveTo>
                  <a:cubicBezTo>
                    <a:pt x="584" y="0"/>
                    <a:pt x="567" y="24"/>
                    <a:pt x="567" y="47"/>
                  </a:cubicBezTo>
                  <a:cubicBezTo>
                    <a:pt x="834" y="1182"/>
                    <a:pt x="1301" y="2282"/>
                    <a:pt x="1601" y="3450"/>
                  </a:cubicBezTo>
                  <a:cubicBezTo>
                    <a:pt x="1401" y="3417"/>
                    <a:pt x="1168" y="3383"/>
                    <a:pt x="967" y="3383"/>
                  </a:cubicBezTo>
                  <a:cubicBezTo>
                    <a:pt x="934" y="3417"/>
                    <a:pt x="1234" y="4251"/>
                    <a:pt x="1234" y="4351"/>
                  </a:cubicBezTo>
                  <a:cubicBezTo>
                    <a:pt x="1134" y="4367"/>
                    <a:pt x="1032" y="4376"/>
                    <a:pt x="929" y="4376"/>
                  </a:cubicBezTo>
                  <a:cubicBezTo>
                    <a:pt x="621" y="4376"/>
                    <a:pt x="309" y="4301"/>
                    <a:pt x="33" y="4150"/>
                  </a:cubicBezTo>
                  <a:cubicBezTo>
                    <a:pt x="0" y="4150"/>
                    <a:pt x="0" y="4184"/>
                    <a:pt x="0" y="4217"/>
                  </a:cubicBezTo>
                  <a:cubicBezTo>
                    <a:pt x="238" y="4455"/>
                    <a:pt x="562" y="4575"/>
                    <a:pt x="897" y="4575"/>
                  </a:cubicBezTo>
                  <a:cubicBezTo>
                    <a:pt x="1031" y="4575"/>
                    <a:pt x="1168" y="4555"/>
                    <a:pt x="1301" y="4517"/>
                  </a:cubicBezTo>
                  <a:cubicBezTo>
                    <a:pt x="1368" y="4484"/>
                    <a:pt x="1434" y="4484"/>
                    <a:pt x="1434" y="4451"/>
                  </a:cubicBezTo>
                  <a:cubicBezTo>
                    <a:pt x="1401" y="4150"/>
                    <a:pt x="1234" y="3617"/>
                    <a:pt x="1234" y="3617"/>
                  </a:cubicBezTo>
                  <a:lnTo>
                    <a:pt x="1234" y="3617"/>
                  </a:lnTo>
                  <a:cubicBezTo>
                    <a:pt x="1317" y="3637"/>
                    <a:pt x="1569" y="3684"/>
                    <a:pt x="1738" y="3684"/>
                  </a:cubicBezTo>
                  <a:cubicBezTo>
                    <a:pt x="1841" y="3684"/>
                    <a:pt x="1914" y="3667"/>
                    <a:pt x="1901" y="3617"/>
                  </a:cubicBezTo>
                  <a:cubicBezTo>
                    <a:pt x="1601" y="2383"/>
                    <a:pt x="1168" y="1182"/>
                    <a:pt x="634" y="14"/>
                  </a:cubicBezTo>
                  <a:cubicBezTo>
                    <a:pt x="624" y="4"/>
                    <a:pt x="614" y="0"/>
                    <a:pt x="6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51"/>
            <p:cNvSpPr/>
            <p:nvPr/>
          </p:nvSpPr>
          <p:spPr>
            <a:xfrm>
              <a:off x="1205483" y="1593029"/>
              <a:ext cx="247154" cy="187554"/>
            </a:xfrm>
            <a:custGeom>
              <a:rect b="b" l="l" r="r" t="t"/>
              <a:pathLst>
                <a:path extrusionOk="0" h="8657" w="11408">
                  <a:moveTo>
                    <a:pt x="6418" y="0"/>
                  </a:moveTo>
                  <a:cubicBezTo>
                    <a:pt x="4584" y="0"/>
                    <a:pt x="2952" y="976"/>
                    <a:pt x="1901" y="2252"/>
                  </a:cubicBezTo>
                  <a:cubicBezTo>
                    <a:pt x="1901" y="2252"/>
                    <a:pt x="133" y="3219"/>
                    <a:pt x="66" y="4987"/>
                  </a:cubicBezTo>
                  <a:cubicBezTo>
                    <a:pt x="0" y="6707"/>
                    <a:pt x="1377" y="8657"/>
                    <a:pt x="1888" y="8657"/>
                  </a:cubicBezTo>
                  <a:cubicBezTo>
                    <a:pt x="1893" y="8657"/>
                    <a:pt x="1897" y="8657"/>
                    <a:pt x="1901" y="8656"/>
                  </a:cubicBezTo>
                  <a:cubicBezTo>
                    <a:pt x="3202" y="8556"/>
                    <a:pt x="3035" y="6521"/>
                    <a:pt x="3035" y="6521"/>
                  </a:cubicBezTo>
                  <a:cubicBezTo>
                    <a:pt x="3035" y="6521"/>
                    <a:pt x="4536" y="6255"/>
                    <a:pt x="4436" y="3853"/>
                  </a:cubicBezTo>
                  <a:lnTo>
                    <a:pt x="4436" y="3853"/>
                  </a:lnTo>
                  <a:cubicBezTo>
                    <a:pt x="5103" y="4787"/>
                    <a:pt x="6171" y="5354"/>
                    <a:pt x="7305" y="5387"/>
                  </a:cubicBezTo>
                  <a:cubicBezTo>
                    <a:pt x="7311" y="5388"/>
                    <a:pt x="7317" y="5388"/>
                    <a:pt x="7323" y="5388"/>
                  </a:cubicBezTo>
                  <a:cubicBezTo>
                    <a:pt x="7598" y="5388"/>
                    <a:pt x="6656" y="4728"/>
                    <a:pt x="6319" y="4498"/>
                  </a:cubicBezTo>
                  <a:lnTo>
                    <a:pt x="6319" y="4498"/>
                  </a:lnTo>
                  <a:cubicBezTo>
                    <a:pt x="6647" y="4705"/>
                    <a:pt x="7660" y="5252"/>
                    <a:pt x="9229" y="5252"/>
                  </a:cubicBezTo>
                  <a:cubicBezTo>
                    <a:pt x="9804" y="5252"/>
                    <a:pt x="10455" y="5178"/>
                    <a:pt x="11174" y="4987"/>
                  </a:cubicBezTo>
                  <a:cubicBezTo>
                    <a:pt x="11408" y="4954"/>
                    <a:pt x="10874" y="1284"/>
                    <a:pt x="8306" y="350"/>
                  </a:cubicBezTo>
                  <a:cubicBezTo>
                    <a:pt x="7663" y="109"/>
                    <a:pt x="7030" y="0"/>
                    <a:pt x="641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51"/>
            <p:cNvSpPr/>
            <p:nvPr/>
          </p:nvSpPr>
          <p:spPr>
            <a:xfrm>
              <a:off x="1301935" y="1730276"/>
              <a:ext cx="94329" cy="77799"/>
            </a:xfrm>
            <a:custGeom>
              <a:rect b="b" l="l" r="r" t="t"/>
              <a:pathLst>
                <a:path extrusionOk="0" h="3591" w="4354">
                  <a:moveTo>
                    <a:pt x="2295" y="251"/>
                  </a:moveTo>
                  <a:cubicBezTo>
                    <a:pt x="2967" y="251"/>
                    <a:pt x="3594" y="677"/>
                    <a:pt x="3787" y="1321"/>
                  </a:cubicBezTo>
                  <a:cubicBezTo>
                    <a:pt x="4120" y="2423"/>
                    <a:pt x="3272" y="3367"/>
                    <a:pt x="2301" y="3367"/>
                  </a:cubicBezTo>
                  <a:cubicBezTo>
                    <a:pt x="2008" y="3367"/>
                    <a:pt x="1704" y="3282"/>
                    <a:pt x="1419" y="3089"/>
                  </a:cubicBezTo>
                  <a:cubicBezTo>
                    <a:pt x="184" y="2255"/>
                    <a:pt x="718" y="353"/>
                    <a:pt x="2219" y="253"/>
                  </a:cubicBezTo>
                  <a:cubicBezTo>
                    <a:pt x="2244" y="252"/>
                    <a:pt x="2270" y="251"/>
                    <a:pt x="2295" y="251"/>
                  </a:cubicBezTo>
                  <a:close/>
                  <a:moveTo>
                    <a:pt x="2294" y="1"/>
                  </a:moveTo>
                  <a:cubicBezTo>
                    <a:pt x="1737" y="1"/>
                    <a:pt x="1178" y="254"/>
                    <a:pt x="818" y="787"/>
                  </a:cubicBezTo>
                  <a:cubicBezTo>
                    <a:pt x="1" y="1997"/>
                    <a:pt x="882" y="3591"/>
                    <a:pt x="2331" y="3591"/>
                  </a:cubicBezTo>
                  <a:cubicBezTo>
                    <a:pt x="2360" y="3591"/>
                    <a:pt x="2389" y="3590"/>
                    <a:pt x="2419" y="3589"/>
                  </a:cubicBezTo>
                  <a:cubicBezTo>
                    <a:pt x="3587" y="3522"/>
                    <a:pt x="4354" y="2355"/>
                    <a:pt x="4020" y="1254"/>
                  </a:cubicBezTo>
                  <a:cubicBezTo>
                    <a:pt x="3755" y="439"/>
                    <a:pt x="3027" y="1"/>
                    <a:pt x="229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51"/>
            <p:cNvSpPr/>
            <p:nvPr/>
          </p:nvSpPr>
          <p:spPr>
            <a:xfrm>
              <a:off x="1407812" y="1714569"/>
              <a:ext cx="62179" cy="77604"/>
            </a:xfrm>
            <a:custGeom>
              <a:rect b="b" l="l" r="r" t="t"/>
              <a:pathLst>
                <a:path extrusionOk="0" h="3582" w="2870">
                  <a:moveTo>
                    <a:pt x="1202" y="244"/>
                  </a:moveTo>
                  <a:cubicBezTo>
                    <a:pt x="1502" y="244"/>
                    <a:pt x="1735" y="344"/>
                    <a:pt x="1935" y="578"/>
                  </a:cubicBezTo>
                  <a:cubicBezTo>
                    <a:pt x="2202" y="845"/>
                    <a:pt x="2402" y="1212"/>
                    <a:pt x="2469" y="1612"/>
                  </a:cubicBezTo>
                  <a:cubicBezTo>
                    <a:pt x="2603" y="2446"/>
                    <a:pt x="2236" y="3213"/>
                    <a:pt x="1669" y="3313"/>
                  </a:cubicBezTo>
                  <a:cubicBezTo>
                    <a:pt x="1615" y="3325"/>
                    <a:pt x="1561" y="3331"/>
                    <a:pt x="1507" y="3331"/>
                  </a:cubicBezTo>
                  <a:cubicBezTo>
                    <a:pt x="964" y="3331"/>
                    <a:pt x="453" y="2738"/>
                    <a:pt x="301" y="1979"/>
                  </a:cubicBezTo>
                  <a:cubicBezTo>
                    <a:pt x="234" y="1579"/>
                    <a:pt x="268" y="1178"/>
                    <a:pt x="434" y="845"/>
                  </a:cubicBezTo>
                  <a:cubicBezTo>
                    <a:pt x="534" y="544"/>
                    <a:pt x="801" y="311"/>
                    <a:pt x="1101" y="244"/>
                  </a:cubicBezTo>
                  <a:close/>
                  <a:moveTo>
                    <a:pt x="1286" y="0"/>
                  </a:moveTo>
                  <a:cubicBezTo>
                    <a:pt x="849" y="0"/>
                    <a:pt x="412" y="256"/>
                    <a:pt x="234" y="711"/>
                  </a:cubicBezTo>
                  <a:cubicBezTo>
                    <a:pt x="34" y="1145"/>
                    <a:pt x="1" y="1579"/>
                    <a:pt x="67" y="2012"/>
                  </a:cubicBezTo>
                  <a:cubicBezTo>
                    <a:pt x="230" y="2924"/>
                    <a:pt x="870" y="3581"/>
                    <a:pt x="1551" y="3581"/>
                  </a:cubicBezTo>
                  <a:cubicBezTo>
                    <a:pt x="1568" y="3581"/>
                    <a:pt x="1585" y="3581"/>
                    <a:pt x="1602" y="3580"/>
                  </a:cubicBezTo>
                  <a:cubicBezTo>
                    <a:pt x="1635" y="3580"/>
                    <a:pt x="1669" y="3580"/>
                    <a:pt x="1702" y="3547"/>
                  </a:cubicBezTo>
                  <a:cubicBezTo>
                    <a:pt x="2436" y="3447"/>
                    <a:pt x="2869" y="2546"/>
                    <a:pt x="2703" y="1545"/>
                  </a:cubicBezTo>
                  <a:cubicBezTo>
                    <a:pt x="2636" y="1112"/>
                    <a:pt x="2436" y="711"/>
                    <a:pt x="2102" y="378"/>
                  </a:cubicBezTo>
                  <a:cubicBezTo>
                    <a:pt x="1885" y="120"/>
                    <a:pt x="1586" y="0"/>
                    <a:pt x="128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0" name="Google Shape;1760;p51"/>
            <p:cNvSpPr/>
            <p:nvPr/>
          </p:nvSpPr>
          <p:spPr>
            <a:xfrm>
              <a:off x="1384696" y="1748865"/>
              <a:ext cx="28208" cy="12912"/>
            </a:xfrm>
            <a:custGeom>
              <a:rect b="b" l="l" r="r" t="t"/>
              <a:pathLst>
                <a:path extrusionOk="0" h="596" w="1302">
                  <a:moveTo>
                    <a:pt x="858" y="0"/>
                  </a:moveTo>
                  <a:cubicBezTo>
                    <a:pt x="499" y="0"/>
                    <a:pt x="166" y="273"/>
                    <a:pt x="0" y="463"/>
                  </a:cubicBezTo>
                  <a:lnTo>
                    <a:pt x="200" y="596"/>
                  </a:lnTo>
                  <a:cubicBezTo>
                    <a:pt x="200" y="596"/>
                    <a:pt x="494" y="244"/>
                    <a:pt x="841" y="244"/>
                  </a:cubicBezTo>
                  <a:cubicBezTo>
                    <a:pt x="947" y="244"/>
                    <a:pt x="1058" y="277"/>
                    <a:pt x="1168" y="362"/>
                  </a:cubicBezTo>
                  <a:lnTo>
                    <a:pt x="1301" y="162"/>
                  </a:lnTo>
                  <a:cubicBezTo>
                    <a:pt x="1156" y="46"/>
                    <a:pt x="1005" y="0"/>
                    <a:pt x="85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51"/>
            <p:cNvSpPr/>
            <p:nvPr/>
          </p:nvSpPr>
          <p:spPr>
            <a:xfrm>
              <a:off x="1214864" y="1764659"/>
              <a:ext cx="101197" cy="37589"/>
            </a:xfrm>
            <a:custGeom>
              <a:rect b="b" l="l" r="r" t="t"/>
              <a:pathLst>
                <a:path extrusionOk="0" h="1735" w="4671">
                  <a:moveTo>
                    <a:pt x="4670" y="0"/>
                  </a:moveTo>
                  <a:cubicBezTo>
                    <a:pt x="4537" y="0"/>
                    <a:pt x="1335" y="234"/>
                    <a:pt x="834" y="434"/>
                  </a:cubicBezTo>
                  <a:cubicBezTo>
                    <a:pt x="334" y="601"/>
                    <a:pt x="34" y="1535"/>
                    <a:pt x="0" y="1668"/>
                  </a:cubicBezTo>
                  <a:lnTo>
                    <a:pt x="234" y="1735"/>
                  </a:lnTo>
                  <a:cubicBezTo>
                    <a:pt x="301" y="1468"/>
                    <a:pt x="534" y="768"/>
                    <a:pt x="901" y="634"/>
                  </a:cubicBezTo>
                  <a:cubicBezTo>
                    <a:pt x="1268" y="534"/>
                    <a:pt x="3736" y="301"/>
                    <a:pt x="4670" y="234"/>
                  </a:cubicBezTo>
                  <a:lnTo>
                    <a:pt x="467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51"/>
            <p:cNvSpPr/>
            <p:nvPr/>
          </p:nvSpPr>
          <p:spPr>
            <a:xfrm>
              <a:off x="1205461" y="1769165"/>
              <a:ext cx="70845" cy="73574"/>
            </a:xfrm>
            <a:custGeom>
              <a:rect b="b" l="l" r="r" t="t"/>
              <a:pathLst>
                <a:path extrusionOk="0" h="3396" w="3270">
                  <a:moveTo>
                    <a:pt x="1085" y="1"/>
                  </a:moveTo>
                  <a:cubicBezTo>
                    <a:pt x="973" y="1"/>
                    <a:pt x="866" y="28"/>
                    <a:pt x="768" y="93"/>
                  </a:cubicBezTo>
                  <a:cubicBezTo>
                    <a:pt x="1" y="560"/>
                    <a:pt x="1068" y="3028"/>
                    <a:pt x="2002" y="3328"/>
                  </a:cubicBezTo>
                  <a:cubicBezTo>
                    <a:pt x="2123" y="3374"/>
                    <a:pt x="2246" y="3395"/>
                    <a:pt x="2366" y="3395"/>
                  </a:cubicBezTo>
                  <a:cubicBezTo>
                    <a:pt x="2773" y="3395"/>
                    <a:pt x="3141" y="3148"/>
                    <a:pt x="3270" y="2761"/>
                  </a:cubicBezTo>
                  <a:lnTo>
                    <a:pt x="2836" y="1294"/>
                  </a:lnTo>
                  <a:cubicBezTo>
                    <a:pt x="2836" y="1294"/>
                    <a:pt x="1847" y="1"/>
                    <a:pt x="108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51"/>
            <p:cNvSpPr/>
            <p:nvPr/>
          </p:nvSpPr>
          <p:spPr>
            <a:xfrm>
              <a:off x="1229314" y="1786345"/>
              <a:ext cx="35422" cy="44890"/>
            </a:xfrm>
            <a:custGeom>
              <a:rect b="b" l="l" r="r" t="t"/>
              <a:pathLst>
                <a:path extrusionOk="0" h="2072" w="1635">
                  <a:moveTo>
                    <a:pt x="0" y="0"/>
                  </a:moveTo>
                  <a:lnTo>
                    <a:pt x="0" y="34"/>
                  </a:lnTo>
                  <a:cubicBezTo>
                    <a:pt x="601" y="300"/>
                    <a:pt x="1101" y="801"/>
                    <a:pt x="1301" y="1435"/>
                  </a:cubicBezTo>
                  <a:cubicBezTo>
                    <a:pt x="1206" y="1282"/>
                    <a:pt x="1045" y="1206"/>
                    <a:pt x="882" y="1206"/>
                  </a:cubicBezTo>
                  <a:cubicBezTo>
                    <a:pt x="759" y="1206"/>
                    <a:pt x="634" y="1249"/>
                    <a:pt x="534" y="1334"/>
                  </a:cubicBezTo>
                  <a:lnTo>
                    <a:pt x="534" y="1368"/>
                  </a:lnTo>
                  <a:cubicBezTo>
                    <a:pt x="594" y="1351"/>
                    <a:pt x="655" y="1342"/>
                    <a:pt x="714" y="1342"/>
                  </a:cubicBezTo>
                  <a:cubicBezTo>
                    <a:pt x="884" y="1342"/>
                    <a:pt x="1044" y="1411"/>
                    <a:pt x="1168" y="1535"/>
                  </a:cubicBezTo>
                  <a:cubicBezTo>
                    <a:pt x="1301" y="1701"/>
                    <a:pt x="1401" y="1868"/>
                    <a:pt x="1502" y="2035"/>
                  </a:cubicBezTo>
                  <a:cubicBezTo>
                    <a:pt x="1514" y="2060"/>
                    <a:pt x="1537" y="2071"/>
                    <a:pt x="1560" y="2071"/>
                  </a:cubicBezTo>
                  <a:cubicBezTo>
                    <a:pt x="1597" y="2071"/>
                    <a:pt x="1635" y="2043"/>
                    <a:pt x="1635" y="2002"/>
                  </a:cubicBezTo>
                  <a:cubicBezTo>
                    <a:pt x="1602" y="1134"/>
                    <a:pt x="901" y="34"/>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51"/>
            <p:cNvSpPr/>
            <p:nvPr/>
          </p:nvSpPr>
          <p:spPr>
            <a:xfrm>
              <a:off x="1056644" y="1497226"/>
              <a:ext cx="245681" cy="183654"/>
            </a:xfrm>
            <a:custGeom>
              <a:rect b="b" l="l" r="r" t="t"/>
              <a:pathLst>
                <a:path extrusionOk="0" h="8477" w="11340">
                  <a:moveTo>
                    <a:pt x="5774" y="0"/>
                  </a:moveTo>
                  <a:cubicBezTo>
                    <a:pt x="2629" y="0"/>
                    <a:pt x="0" y="3967"/>
                    <a:pt x="2366" y="6840"/>
                  </a:cubicBezTo>
                  <a:cubicBezTo>
                    <a:pt x="3344" y="8006"/>
                    <a:pt x="4594" y="8476"/>
                    <a:pt x="5805" y="8476"/>
                  </a:cubicBezTo>
                  <a:cubicBezTo>
                    <a:pt x="6950" y="8476"/>
                    <a:pt x="8060" y="8056"/>
                    <a:pt x="8871" y="7408"/>
                  </a:cubicBezTo>
                  <a:cubicBezTo>
                    <a:pt x="9672" y="6807"/>
                    <a:pt x="11340" y="2371"/>
                    <a:pt x="7537" y="436"/>
                  </a:cubicBezTo>
                  <a:cubicBezTo>
                    <a:pt x="6950" y="135"/>
                    <a:pt x="6353" y="0"/>
                    <a:pt x="57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5" name="Google Shape;1765;p51"/>
            <p:cNvSpPr/>
            <p:nvPr/>
          </p:nvSpPr>
          <p:spPr>
            <a:xfrm>
              <a:off x="2772828" y="3616886"/>
              <a:ext cx="52061" cy="27493"/>
            </a:xfrm>
            <a:custGeom>
              <a:rect b="b" l="l" r="r" t="t"/>
              <a:pathLst>
                <a:path extrusionOk="0" h="1269" w="2403">
                  <a:moveTo>
                    <a:pt x="2336" y="1"/>
                  </a:moveTo>
                  <a:cubicBezTo>
                    <a:pt x="1902" y="101"/>
                    <a:pt x="1502" y="268"/>
                    <a:pt x="1102" y="435"/>
                  </a:cubicBezTo>
                  <a:cubicBezTo>
                    <a:pt x="701" y="668"/>
                    <a:pt x="334" y="902"/>
                    <a:pt x="1" y="1235"/>
                  </a:cubicBezTo>
                  <a:cubicBezTo>
                    <a:pt x="1" y="1235"/>
                    <a:pt x="1" y="1269"/>
                    <a:pt x="34" y="1269"/>
                  </a:cubicBezTo>
                  <a:cubicBezTo>
                    <a:pt x="368" y="1002"/>
                    <a:pt x="735" y="768"/>
                    <a:pt x="1135" y="568"/>
                  </a:cubicBezTo>
                  <a:cubicBezTo>
                    <a:pt x="1502" y="368"/>
                    <a:pt x="1902" y="201"/>
                    <a:pt x="2336" y="101"/>
                  </a:cubicBezTo>
                  <a:cubicBezTo>
                    <a:pt x="2403" y="68"/>
                    <a:pt x="2403" y="1"/>
                    <a:pt x="233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51"/>
            <p:cNvSpPr/>
            <p:nvPr/>
          </p:nvSpPr>
          <p:spPr>
            <a:xfrm>
              <a:off x="2800300" y="3267127"/>
              <a:ext cx="65775" cy="23138"/>
            </a:xfrm>
            <a:custGeom>
              <a:rect b="b" l="l" r="r" t="t"/>
              <a:pathLst>
                <a:path extrusionOk="0" h="1068" w="3036">
                  <a:moveTo>
                    <a:pt x="67" y="0"/>
                  </a:moveTo>
                  <a:cubicBezTo>
                    <a:pt x="34" y="0"/>
                    <a:pt x="0" y="67"/>
                    <a:pt x="34" y="100"/>
                  </a:cubicBezTo>
                  <a:cubicBezTo>
                    <a:pt x="501" y="334"/>
                    <a:pt x="1001" y="567"/>
                    <a:pt x="1502" y="734"/>
                  </a:cubicBezTo>
                  <a:cubicBezTo>
                    <a:pt x="1969" y="901"/>
                    <a:pt x="2502" y="1034"/>
                    <a:pt x="3036" y="1068"/>
                  </a:cubicBezTo>
                  <a:lnTo>
                    <a:pt x="3036" y="1034"/>
                  </a:lnTo>
                  <a:cubicBezTo>
                    <a:pt x="2536" y="934"/>
                    <a:pt x="2035" y="801"/>
                    <a:pt x="1535" y="634"/>
                  </a:cubicBezTo>
                  <a:cubicBezTo>
                    <a:pt x="1035" y="467"/>
                    <a:pt x="534" y="267"/>
                    <a:pt x="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51"/>
            <p:cNvSpPr/>
            <p:nvPr/>
          </p:nvSpPr>
          <p:spPr>
            <a:xfrm>
              <a:off x="3195599" y="3219420"/>
              <a:ext cx="239247" cy="101197"/>
            </a:xfrm>
            <a:custGeom>
              <a:rect b="b" l="l" r="r" t="t"/>
              <a:pathLst>
                <a:path extrusionOk="0" h="4671" w="11043">
                  <a:moveTo>
                    <a:pt x="1" y="0"/>
                  </a:moveTo>
                  <a:lnTo>
                    <a:pt x="1" y="4671"/>
                  </a:lnTo>
                  <a:lnTo>
                    <a:pt x="11042" y="4671"/>
                  </a:lnTo>
                  <a:lnTo>
                    <a:pt x="1104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8" name="Google Shape;1768;p51"/>
            <p:cNvSpPr/>
            <p:nvPr/>
          </p:nvSpPr>
          <p:spPr>
            <a:xfrm>
              <a:off x="3329294" y="3347330"/>
              <a:ext cx="239247" cy="101197"/>
            </a:xfrm>
            <a:custGeom>
              <a:rect b="b" l="l" r="r" t="t"/>
              <a:pathLst>
                <a:path extrusionOk="0" h="4671" w="11043">
                  <a:moveTo>
                    <a:pt x="1" y="1"/>
                  </a:moveTo>
                  <a:lnTo>
                    <a:pt x="1" y="4671"/>
                  </a:lnTo>
                  <a:lnTo>
                    <a:pt x="11042" y="4671"/>
                  </a:lnTo>
                  <a:lnTo>
                    <a:pt x="1104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9" name="Google Shape;1769;p51"/>
            <p:cNvSpPr/>
            <p:nvPr/>
          </p:nvSpPr>
          <p:spPr>
            <a:xfrm>
              <a:off x="3061904" y="3347330"/>
              <a:ext cx="239225" cy="101197"/>
            </a:xfrm>
            <a:custGeom>
              <a:rect b="b" l="l" r="r" t="t"/>
              <a:pathLst>
                <a:path extrusionOk="0" h="4671" w="11042">
                  <a:moveTo>
                    <a:pt x="1" y="1"/>
                  </a:moveTo>
                  <a:lnTo>
                    <a:pt x="1" y="4671"/>
                  </a:lnTo>
                  <a:lnTo>
                    <a:pt x="11042" y="4671"/>
                  </a:lnTo>
                  <a:lnTo>
                    <a:pt x="1104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51"/>
            <p:cNvSpPr/>
            <p:nvPr/>
          </p:nvSpPr>
          <p:spPr>
            <a:xfrm>
              <a:off x="2713575" y="4260077"/>
              <a:ext cx="888915" cy="226226"/>
            </a:xfrm>
            <a:custGeom>
              <a:rect b="b" l="l" r="r" t="t"/>
              <a:pathLst>
                <a:path extrusionOk="0" h="10442" w="41030">
                  <a:moveTo>
                    <a:pt x="20515" y="1"/>
                  </a:moveTo>
                  <a:cubicBezTo>
                    <a:pt x="9207" y="1"/>
                    <a:pt x="1" y="2336"/>
                    <a:pt x="1" y="5205"/>
                  </a:cubicBezTo>
                  <a:cubicBezTo>
                    <a:pt x="1" y="8107"/>
                    <a:pt x="9207" y="10442"/>
                    <a:pt x="20515" y="10442"/>
                  </a:cubicBezTo>
                  <a:cubicBezTo>
                    <a:pt x="31857" y="10442"/>
                    <a:pt x="41030" y="8107"/>
                    <a:pt x="41030" y="5205"/>
                  </a:cubicBezTo>
                  <a:cubicBezTo>
                    <a:pt x="41030" y="2336"/>
                    <a:pt x="31857" y="1"/>
                    <a:pt x="2051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51"/>
            <p:cNvSpPr/>
            <p:nvPr/>
          </p:nvSpPr>
          <p:spPr>
            <a:xfrm>
              <a:off x="3215119" y="3408599"/>
              <a:ext cx="453860" cy="280692"/>
            </a:xfrm>
            <a:custGeom>
              <a:rect b="b" l="l" r="r" t="t"/>
              <a:pathLst>
                <a:path extrusionOk="0" h="12956" w="20949">
                  <a:moveTo>
                    <a:pt x="10921" y="1"/>
                  </a:moveTo>
                  <a:cubicBezTo>
                    <a:pt x="6351" y="1"/>
                    <a:pt x="2422" y="3015"/>
                    <a:pt x="0" y="8047"/>
                  </a:cubicBezTo>
                  <a:cubicBezTo>
                    <a:pt x="0" y="8047"/>
                    <a:pt x="1793" y="6878"/>
                    <a:pt x="3681" y="6878"/>
                  </a:cubicBezTo>
                  <a:cubicBezTo>
                    <a:pt x="4263" y="6878"/>
                    <a:pt x="4854" y="6989"/>
                    <a:pt x="5404" y="7280"/>
                  </a:cubicBezTo>
                  <a:cubicBezTo>
                    <a:pt x="7371" y="8363"/>
                    <a:pt x="10874" y="12955"/>
                    <a:pt x="14599" y="12955"/>
                  </a:cubicBezTo>
                  <a:cubicBezTo>
                    <a:pt x="15232" y="12955"/>
                    <a:pt x="15872" y="12822"/>
                    <a:pt x="16512" y="12517"/>
                  </a:cubicBezTo>
                  <a:cubicBezTo>
                    <a:pt x="20949" y="10449"/>
                    <a:pt x="20015" y="2210"/>
                    <a:pt x="14111" y="475"/>
                  </a:cubicBezTo>
                  <a:cubicBezTo>
                    <a:pt x="13021" y="155"/>
                    <a:pt x="11955" y="1"/>
                    <a:pt x="1092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2" name="Google Shape;1772;p51"/>
            <p:cNvSpPr/>
            <p:nvPr/>
          </p:nvSpPr>
          <p:spPr>
            <a:xfrm>
              <a:off x="3150796" y="3441075"/>
              <a:ext cx="418459" cy="545460"/>
            </a:xfrm>
            <a:custGeom>
              <a:rect b="b" l="l" r="r" t="t"/>
              <a:pathLst>
                <a:path extrusionOk="0" h="25177" w="19315">
                  <a:moveTo>
                    <a:pt x="14405" y="1"/>
                  </a:moveTo>
                  <a:cubicBezTo>
                    <a:pt x="13590" y="1"/>
                    <a:pt x="12772" y="88"/>
                    <a:pt x="11976" y="244"/>
                  </a:cubicBezTo>
                  <a:cubicBezTo>
                    <a:pt x="10875" y="477"/>
                    <a:pt x="9874" y="1044"/>
                    <a:pt x="9074" y="1845"/>
                  </a:cubicBezTo>
                  <a:cubicBezTo>
                    <a:pt x="8173" y="2078"/>
                    <a:pt x="7339" y="2445"/>
                    <a:pt x="6572" y="2912"/>
                  </a:cubicBezTo>
                  <a:cubicBezTo>
                    <a:pt x="4471" y="4213"/>
                    <a:pt x="2803" y="6115"/>
                    <a:pt x="1802" y="8383"/>
                  </a:cubicBezTo>
                  <a:cubicBezTo>
                    <a:pt x="701" y="10885"/>
                    <a:pt x="401" y="13553"/>
                    <a:pt x="301" y="16255"/>
                  </a:cubicBezTo>
                  <a:cubicBezTo>
                    <a:pt x="234" y="17723"/>
                    <a:pt x="201" y="19224"/>
                    <a:pt x="134" y="20692"/>
                  </a:cubicBezTo>
                  <a:cubicBezTo>
                    <a:pt x="101" y="21425"/>
                    <a:pt x="67" y="22193"/>
                    <a:pt x="67" y="22927"/>
                  </a:cubicBezTo>
                  <a:cubicBezTo>
                    <a:pt x="1" y="23627"/>
                    <a:pt x="34" y="24328"/>
                    <a:pt x="101" y="25028"/>
                  </a:cubicBezTo>
                  <a:cubicBezTo>
                    <a:pt x="116" y="25132"/>
                    <a:pt x="189" y="25176"/>
                    <a:pt x="270" y="25176"/>
                  </a:cubicBezTo>
                  <a:cubicBezTo>
                    <a:pt x="371" y="25176"/>
                    <a:pt x="483" y="25106"/>
                    <a:pt x="501" y="24995"/>
                  </a:cubicBezTo>
                  <a:cubicBezTo>
                    <a:pt x="801" y="21859"/>
                    <a:pt x="835" y="18690"/>
                    <a:pt x="1035" y="15555"/>
                  </a:cubicBezTo>
                  <a:cubicBezTo>
                    <a:pt x="1135" y="13053"/>
                    <a:pt x="1702" y="10584"/>
                    <a:pt x="2736" y="8316"/>
                  </a:cubicBezTo>
                  <a:cubicBezTo>
                    <a:pt x="3737" y="6215"/>
                    <a:pt x="5338" y="4447"/>
                    <a:pt x="7373" y="3279"/>
                  </a:cubicBezTo>
                  <a:cubicBezTo>
                    <a:pt x="8440" y="2679"/>
                    <a:pt x="9608" y="2278"/>
                    <a:pt x="10842" y="2112"/>
                  </a:cubicBezTo>
                  <a:cubicBezTo>
                    <a:pt x="10908" y="2846"/>
                    <a:pt x="11109" y="3579"/>
                    <a:pt x="11375" y="4247"/>
                  </a:cubicBezTo>
                  <a:cubicBezTo>
                    <a:pt x="11676" y="4980"/>
                    <a:pt x="12009" y="5681"/>
                    <a:pt x="12410" y="6348"/>
                  </a:cubicBezTo>
                  <a:cubicBezTo>
                    <a:pt x="12410" y="6358"/>
                    <a:pt x="12418" y="6362"/>
                    <a:pt x="12429" y="6362"/>
                  </a:cubicBezTo>
                  <a:cubicBezTo>
                    <a:pt x="12457" y="6362"/>
                    <a:pt x="12500" y="6338"/>
                    <a:pt x="12476" y="6315"/>
                  </a:cubicBezTo>
                  <a:cubicBezTo>
                    <a:pt x="11642" y="5014"/>
                    <a:pt x="11375" y="3513"/>
                    <a:pt x="11109" y="2045"/>
                  </a:cubicBezTo>
                  <a:cubicBezTo>
                    <a:pt x="11402" y="2003"/>
                    <a:pt x="11695" y="1985"/>
                    <a:pt x="11986" y="1985"/>
                  </a:cubicBezTo>
                  <a:cubicBezTo>
                    <a:pt x="12390" y="1985"/>
                    <a:pt x="12789" y="2020"/>
                    <a:pt x="13177" y="2078"/>
                  </a:cubicBezTo>
                  <a:cubicBezTo>
                    <a:pt x="13177" y="2278"/>
                    <a:pt x="13177" y="2479"/>
                    <a:pt x="13210" y="2679"/>
                  </a:cubicBezTo>
                  <a:cubicBezTo>
                    <a:pt x="13277" y="3012"/>
                    <a:pt x="13310" y="3346"/>
                    <a:pt x="13377" y="3679"/>
                  </a:cubicBezTo>
                  <a:cubicBezTo>
                    <a:pt x="13510" y="4313"/>
                    <a:pt x="13677" y="4914"/>
                    <a:pt x="13911" y="5514"/>
                  </a:cubicBezTo>
                  <a:cubicBezTo>
                    <a:pt x="14144" y="6115"/>
                    <a:pt x="14411" y="6682"/>
                    <a:pt x="14711" y="7249"/>
                  </a:cubicBezTo>
                  <a:cubicBezTo>
                    <a:pt x="15045" y="7849"/>
                    <a:pt x="15445" y="8349"/>
                    <a:pt x="15812" y="8917"/>
                  </a:cubicBezTo>
                  <a:cubicBezTo>
                    <a:pt x="15812" y="8925"/>
                    <a:pt x="15817" y="8930"/>
                    <a:pt x="15823" y="8930"/>
                  </a:cubicBezTo>
                  <a:cubicBezTo>
                    <a:pt x="15841" y="8930"/>
                    <a:pt x="15870" y="8899"/>
                    <a:pt x="15845" y="8850"/>
                  </a:cubicBezTo>
                  <a:cubicBezTo>
                    <a:pt x="15478" y="8349"/>
                    <a:pt x="15145" y="7782"/>
                    <a:pt x="14845" y="7182"/>
                  </a:cubicBezTo>
                  <a:cubicBezTo>
                    <a:pt x="14578" y="6615"/>
                    <a:pt x="14344" y="6048"/>
                    <a:pt x="14144" y="5447"/>
                  </a:cubicBezTo>
                  <a:cubicBezTo>
                    <a:pt x="13944" y="4847"/>
                    <a:pt x="13777" y="4247"/>
                    <a:pt x="13677" y="3646"/>
                  </a:cubicBezTo>
                  <a:cubicBezTo>
                    <a:pt x="13610" y="3346"/>
                    <a:pt x="13544" y="3046"/>
                    <a:pt x="13510" y="2745"/>
                  </a:cubicBezTo>
                  <a:cubicBezTo>
                    <a:pt x="13477" y="2579"/>
                    <a:pt x="13510" y="2345"/>
                    <a:pt x="13444" y="2145"/>
                  </a:cubicBezTo>
                  <a:lnTo>
                    <a:pt x="13444" y="2145"/>
                  </a:lnTo>
                  <a:cubicBezTo>
                    <a:pt x="13577" y="2178"/>
                    <a:pt x="13710" y="2212"/>
                    <a:pt x="13844" y="2245"/>
                  </a:cubicBezTo>
                  <a:cubicBezTo>
                    <a:pt x="15979" y="2712"/>
                    <a:pt x="17780" y="4146"/>
                    <a:pt x="18714" y="6148"/>
                  </a:cubicBezTo>
                  <a:cubicBezTo>
                    <a:pt x="18714" y="6158"/>
                    <a:pt x="18723" y="6162"/>
                    <a:pt x="18734" y="6162"/>
                  </a:cubicBezTo>
                  <a:cubicBezTo>
                    <a:pt x="18761" y="6162"/>
                    <a:pt x="18804" y="6138"/>
                    <a:pt x="18781" y="6115"/>
                  </a:cubicBezTo>
                  <a:cubicBezTo>
                    <a:pt x="18014" y="4413"/>
                    <a:pt x="16646" y="3079"/>
                    <a:pt x="14978" y="2312"/>
                  </a:cubicBezTo>
                  <a:cubicBezTo>
                    <a:pt x="15078" y="2295"/>
                    <a:pt x="15187" y="2287"/>
                    <a:pt x="15299" y="2287"/>
                  </a:cubicBezTo>
                  <a:cubicBezTo>
                    <a:pt x="15412" y="2287"/>
                    <a:pt x="15528" y="2295"/>
                    <a:pt x="15645" y="2312"/>
                  </a:cubicBezTo>
                  <a:cubicBezTo>
                    <a:pt x="16046" y="2312"/>
                    <a:pt x="16446" y="2379"/>
                    <a:pt x="16846" y="2479"/>
                  </a:cubicBezTo>
                  <a:cubicBezTo>
                    <a:pt x="17680" y="2645"/>
                    <a:pt x="18481" y="2946"/>
                    <a:pt x="19214" y="3379"/>
                  </a:cubicBezTo>
                  <a:cubicBezTo>
                    <a:pt x="19281" y="3379"/>
                    <a:pt x="19315" y="3313"/>
                    <a:pt x="19281" y="3313"/>
                  </a:cubicBezTo>
                  <a:cubicBezTo>
                    <a:pt x="18514" y="2846"/>
                    <a:pt x="17680" y="2479"/>
                    <a:pt x="16846" y="2245"/>
                  </a:cubicBezTo>
                  <a:cubicBezTo>
                    <a:pt x="16412" y="2145"/>
                    <a:pt x="16012" y="2078"/>
                    <a:pt x="15578" y="2045"/>
                  </a:cubicBezTo>
                  <a:cubicBezTo>
                    <a:pt x="15245" y="2045"/>
                    <a:pt x="14911" y="2078"/>
                    <a:pt x="14578" y="2145"/>
                  </a:cubicBezTo>
                  <a:cubicBezTo>
                    <a:pt x="14177" y="1978"/>
                    <a:pt x="13744" y="1845"/>
                    <a:pt x="13344" y="1711"/>
                  </a:cubicBezTo>
                  <a:cubicBezTo>
                    <a:pt x="12723" y="1573"/>
                    <a:pt x="12094" y="1507"/>
                    <a:pt x="11469" y="1507"/>
                  </a:cubicBezTo>
                  <a:cubicBezTo>
                    <a:pt x="10885" y="1507"/>
                    <a:pt x="10305" y="1565"/>
                    <a:pt x="9741" y="1678"/>
                  </a:cubicBezTo>
                  <a:cubicBezTo>
                    <a:pt x="10008" y="1478"/>
                    <a:pt x="10308" y="1278"/>
                    <a:pt x="10642" y="1111"/>
                  </a:cubicBezTo>
                  <a:cubicBezTo>
                    <a:pt x="11142" y="844"/>
                    <a:pt x="11676" y="644"/>
                    <a:pt x="12209" y="511"/>
                  </a:cubicBezTo>
                  <a:cubicBezTo>
                    <a:pt x="13104" y="258"/>
                    <a:pt x="14014" y="132"/>
                    <a:pt x="14918" y="132"/>
                  </a:cubicBezTo>
                  <a:cubicBezTo>
                    <a:pt x="15329" y="132"/>
                    <a:pt x="15739" y="158"/>
                    <a:pt x="16146" y="210"/>
                  </a:cubicBezTo>
                  <a:cubicBezTo>
                    <a:pt x="16212" y="210"/>
                    <a:pt x="16212" y="144"/>
                    <a:pt x="16146" y="144"/>
                  </a:cubicBezTo>
                  <a:cubicBezTo>
                    <a:pt x="15574" y="46"/>
                    <a:pt x="14991" y="1"/>
                    <a:pt x="144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51"/>
            <p:cNvSpPr/>
            <p:nvPr/>
          </p:nvSpPr>
          <p:spPr>
            <a:xfrm>
              <a:off x="3300739" y="3450477"/>
              <a:ext cx="70476" cy="45496"/>
            </a:xfrm>
            <a:custGeom>
              <a:rect b="b" l="l" r="r" t="t"/>
              <a:pathLst>
                <a:path extrusionOk="0" h="2100" w="3253">
                  <a:moveTo>
                    <a:pt x="3218" y="1"/>
                  </a:moveTo>
                  <a:cubicBezTo>
                    <a:pt x="3210" y="1"/>
                    <a:pt x="3200" y="3"/>
                    <a:pt x="3187" y="10"/>
                  </a:cubicBezTo>
                  <a:cubicBezTo>
                    <a:pt x="2586" y="177"/>
                    <a:pt x="2019" y="443"/>
                    <a:pt x="1486" y="777"/>
                  </a:cubicBezTo>
                  <a:cubicBezTo>
                    <a:pt x="1219" y="977"/>
                    <a:pt x="985" y="1177"/>
                    <a:pt x="718" y="1377"/>
                  </a:cubicBezTo>
                  <a:cubicBezTo>
                    <a:pt x="485" y="1544"/>
                    <a:pt x="251" y="1744"/>
                    <a:pt x="51" y="1978"/>
                  </a:cubicBezTo>
                  <a:cubicBezTo>
                    <a:pt x="0" y="2029"/>
                    <a:pt x="47" y="2100"/>
                    <a:pt x="102" y="2100"/>
                  </a:cubicBezTo>
                  <a:cubicBezTo>
                    <a:pt x="119" y="2100"/>
                    <a:pt x="136" y="2093"/>
                    <a:pt x="151" y="2078"/>
                  </a:cubicBezTo>
                  <a:cubicBezTo>
                    <a:pt x="385" y="1911"/>
                    <a:pt x="618" y="1711"/>
                    <a:pt x="819" y="1478"/>
                  </a:cubicBezTo>
                  <a:cubicBezTo>
                    <a:pt x="1052" y="1277"/>
                    <a:pt x="1286" y="1077"/>
                    <a:pt x="1552" y="910"/>
                  </a:cubicBezTo>
                  <a:cubicBezTo>
                    <a:pt x="2019" y="510"/>
                    <a:pt x="2620" y="243"/>
                    <a:pt x="3220" y="77"/>
                  </a:cubicBezTo>
                  <a:cubicBezTo>
                    <a:pt x="3247" y="50"/>
                    <a:pt x="3252" y="1"/>
                    <a:pt x="3218"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51"/>
            <p:cNvSpPr/>
            <p:nvPr/>
          </p:nvSpPr>
          <p:spPr>
            <a:xfrm>
              <a:off x="3507229" y="3541535"/>
              <a:ext cx="53361" cy="83865"/>
            </a:xfrm>
            <a:custGeom>
              <a:rect b="b" l="l" r="r" t="t"/>
              <a:pathLst>
                <a:path extrusionOk="0" h="3871" w="2463">
                  <a:moveTo>
                    <a:pt x="42" y="1"/>
                  </a:moveTo>
                  <a:cubicBezTo>
                    <a:pt x="17" y="1"/>
                    <a:pt x="0" y="50"/>
                    <a:pt x="27" y="77"/>
                  </a:cubicBezTo>
                  <a:cubicBezTo>
                    <a:pt x="928" y="1244"/>
                    <a:pt x="1728" y="2512"/>
                    <a:pt x="2429" y="3846"/>
                  </a:cubicBezTo>
                  <a:cubicBezTo>
                    <a:pt x="2429" y="3863"/>
                    <a:pt x="2437" y="3871"/>
                    <a:pt x="2446" y="3871"/>
                  </a:cubicBezTo>
                  <a:cubicBezTo>
                    <a:pt x="2454" y="3871"/>
                    <a:pt x="2462" y="3863"/>
                    <a:pt x="2462" y="3846"/>
                  </a:cubicBezTo>
                  <a:cubicBezTo>
                    <a:pt x="2195" y="3145"/>
                    <a:pt x="1862" y="2478"/>
                    <a:pt x="1462" y="1844"/>
                  </a:cubicBezTo>
                  <a:cubicBezTo>
                    <a:pt x="1028" y="1211"/>
                    <a:pt x="561" y="577"/>
                    <a:pt x="61" y="10"/>
                  </a:cubicBezTo>
                  <a:cubicBezTo>
                    <a:pt x="54" y="3"/>
                    <a:pt x="48" y="1"/>
                    <a:pt x="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51"/>
            <p:cNvSpPr/>
            <p:nvPr/>
          </p:nvSpPr>
          <p:spPr>
            <a:xfrm>
              <a:off x="3367598" y="3528255"/>
              <a:ext cx="20993" cy="46753"/>
            </a:xfrm>
            <a:custGeom>
              <a:rect b="b" l="l" r="r" t="t"/>
              <a:pathLst>
                <a:path extrusionOk="0" h="2158" w="969">
                  <a:moveTo>
                    <a:pt x="43" y="0"/>
                  </a:moveTo>
                  <a:cubicBezTo>
                    <a:pt x="24" y="0"/>
                    <a:pt x="1" y="17"/>
                    <a:pt x="1" y="56"/>
                  </a:cubicBezTo>
                  <a:cubicBezTo>
                    <a:pt x="101" y="823"/>
                    <a:pt x="434" y="1557"/>
                    <a:pt x="935" y="2157"/>
                  </a:cubicBezTo>
                  <a:cubicBezTo>
                    <a:pt x="968" y="2157"/>
                    <a:pt x="968" y="2157"/>
                    <a:pt x="968" y="2124"/>
                  </a:cubicBezTo>
                  <a:cubicBezTo>
                    <a:pt x="768" y="1790"/>
                    <a:pt x="568" y="1490"/>
                    <a:pt x="401" y="1123"/>
                  </a:cubicBezTo>
                  <a:cubicBezTo>
                    <a:pt x="234" y="790"/>
                    <a:pt x="134" y="423"/>
                    <a:pt x="68" y="22"/>
                  </a:cubicBezTo>
                  <a:cubicBezTo>
                    <a:pt x="68" y="9"/>
                    <a:pt x="56" y="0"/>
                    <a:pt x="4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51"/>
            <p:cNvSpPr/>
            <p:nvPr/>
          </p:nvSpPr>
          <p:spPr>
            <a:xfrm>
              <a:off x="2646370" y="3502798"/>
              <a:ext cx="515302" cy="397054"/>
            </a:xfrm>
            <a:custGeom>
              <a:rect b="b" l="l" r="r" t="t"/>
              <a:pathLst>
                <a:path extrusionOk="0" h="18327" w="23785">
                  <a:moveTo>
                    <a:pt x="14743" y="0"/>
                  </a:moveTo>
                  <a:cubicBezTo>
                    <a:pt x="13698" y="0"/>
                    <a:pt x="12564" y="119"/>
                    <a:pt x="11342" y="397"/>
                  </a:cubicBezTo>
                  <a:cubicBezTo>
                    <a:pt x="3570" y="2198"/>
                    <a:pt x="0" y="16475"/>
                    <a:pt x="7839" y="18176"/>
                  </a:cubicBezTo>
                  <a:cubicBezTo>
                    <a:pt x="8313" y="18279"/>
                    <a:pt x="8753" y="18327"/>
                    <a:pt x="9163" y="18327"/>
                  </a:cubicBezTo>
                  <a:cubicBezTo>
                    <a:pt x="15558" y="18327"/>
                    <a:pt x="14483" y="6533"/>
                    <a:pt x="17179" y="4433"/>
                  </a:cubicBezTo>
                  <a:cubicBezTo>
                    <a:pt x="18276" y="3580"/>
                    <a:pt x="19618" y="3272"/>
                    <a:pt x="20863" y="3272"/>
                  </a:cubicBezTo>
                  <a:cubicBezTo>
                    <a:pt x="22005" y="3272"/>
                    <a:pt x="23066" y="3531"/>
                    <a:pt x="23784" y="3866"/>
                  </a:cubicBezTo>
                  <a:cubicBezTo>
                    <a:pt x="23784" y="3866"/>
                    <a:pt x="20716" y="0"/>
                    <a:pt x="14743" y="0"/>
                  </a:cubicBez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51"/>
            <p:cNvSpPr/>
            <p:nvPr/>
          </p:nvSpPr>
          <p:spPr>
            <a:xfrm>
              <a:off x="2646370" y="3502798"/>
              <a:ext cx="515302" cy="397054"/>
            </a:xfrm>
            <a:custGeom>
              <a:rect b="b" l="l" r="r" t="t"/>
              <a:pathLst>
                <a:path extrusionOk="0" h="18327" w="23785">
                  <a:moveTo>
                    <a:pt x="14743" y="0"/>
                  </a:moveTo>
                  <a:cubicBezTo>
                    <a:pt x="13698" y="0"/>
                    <a:pt x="12564" y="119"/>
                    <a:pt x="11342" y="397"/>
                  </a:cubicBezTo>
                  <a:cubicBezTo>
                    <a:pt x="3570" y="2198"/>
                    <a:pt x="0" y="16475"/>
                    <a:pt x="7839" y="18176"/>
                  </a:cubicBezTo>
                  <a:cubicBezTo>
                    <a:pt x="8313" y="18279"/>
                    <a:pt x="8753" y="18327"/>
                    <a:pt x="9163" y="18327"/>
                  </a:cubicBezTo>
                  <a:cubicBezTo>
                    <a:pt x="15558" y="18327"/>
                    <a:pt x="14483" y="6533"/>
                    <a:pt x="17179" y="4433"/>
                  </a:cubicBezTo>
                  <a:cubicBezTo>
                    <a:pt x="18276" y="3580"/>
                    <a:pt x="19618" y="3272"/>
                    <a:pt x="20863" y="3272"/>
                  </a:cubicBezTo>
                  <a:cubicBezTo>
                    <a:pt x="22005" y="3272"/>
                    <a:pt x="23066" y="3531"/>
                    <a:pt x="23784" y="3866"/>
                  </a:cubicBezTo>
                  <a:cubicBezTo>
                    <a:pt x="23784" y="3866"/>
                    <a:pt x="20716" y="0"/>
                    <a:pt x="1474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51"/>
            <p:cNvSpPr/>
            <p:nvPr/>
          </p:nvSpPr>
          <p:spPr>
            <a:xfrm>
              <a:off x="2754998" y="3527020"/>
              <a:ext cx="491947" cy="514674"/>
            </a:xfrm>
            <a:custGeom>
              <a:rect b="b" l="l" r="r" t="t"/>
              <a:pathLst>
                <a:path extrusionOk="0" h="23756" w="22707">
                  <a:moveTo>
                    <a:pt x="7838" y="0"/>
                  </a:moveTo>
                  <a:cubicBezTo>
                    <a:pt x="7214" y="0"/>
                    <a:pt x="6595" y="38"/>
                    <a:pt x="5994" y="113"/>
                  </a:cubicBezTo>
                  <a:cubicBezTo>
                    <a:pt x="5928" y="113"/>
                    <a:pt x="5928" y="179"/>
                    <a:pt x="5994" y="179"/>
                  </a:cubicBezTo>
                  <a:cubicBezTo>
                    <a:pt x="6460" y="121"/>
                    <a:pt x="6936" y="86"/>
                    <a:pt x="7411" y="86"/>
                  </a:cubicBezTo>
                  <a:cubicBezTo>
                    <a:pt x="7753" y="86"/>
                    <a:pt x="8094" y="104"/>
                    <a:pt x="8429" y="146"/>
                  </a:cubicBezTo>
                  <a:cubicBezTo>
                    <a:pt x="8830" y="213"/>
                    <a:pt x="9230" y="280"/>
                    <a:pt x="9630" y="346"/>
                  </a:cubicBezTo>
                  <a:lnTo>
                    <a:pt x="9864" y="413"/>
                  </a:lnTo>
                  <a:cubicBezTo>
                    <a:pt x="9063" y="613"/>
                    <a:pt x="8263" y="913"/>
                    <a:pt x="7529" y="1280"/>
                  </a:cubicBezTo>
                  <a:lnTo>
                    <a:pt x="7395" y="1280"/>
                  </a:lnTo>
                  <a:cubicBezTo>
                    <a:pt x="7162" y="1247"/>
                    <a:pt x="6928" y="1247"/>
                    <a:pt x="6695" y="1247"/>
                  </a:cubicBezTo>
                  <a:cubicBezTo>
                    <a:pt x="6261" y="1247"/>
                    <a:pt x="5827" y="1280"/>
                    <a:pt x="5427" y="1347"/>
                  </a:cubicBezTo>
                  <a:cubicBezTo>
                    <a:pt x="4560" y="1514"/>
                    <a:pt x="3726" y="1747"/>
                    <a:pt x="2925" y="2114"/>
                  </a:cubicBezTo>
                  <a:cubicBezTo>
                    <a:pt x="2859" y="2114"/>
                    <a:pt x="2892" y="2181"/>
                    <a:pt x="2959" y="2181"/>
                  </a:cubicBezTo>
                  <a:cubicBezTo>
                    <a:pt x="3726" y="1814"/>
                    <a:pt x="4593" y="1614"/>
                    <a:pt x="5461" y="1547"/>
                  </a:cubicBezTo>
                  <a:cubicBezTo>
                    <a:pt x="5677" y="1530"/>
                    <a:pt x="5894" y="1522"/>
                    <a:pt x="6111" y="1522"/>
                  </a:cubicBezTo>
                  <a:cubicBezTo>
                    <a:pt x="6328" y="1522"/>
                    <a:pt x="6545" y="1530"/>
                    <a:pt x="6761" y="1547"/>
                  </a:cubicBezTo>
                  <a:lnTo>
                    <a:pt x="7028" y="1547"/>
                  </a:lnTo>
                  <a:cubicBezTo>
                    <a:pt x="5594" y="2381"/>
                    <a:pt x="4360" y="3515"/>
                    <a:pt x="3492" y="4883"/>
                  </a:cubicBezTo>
                  <a:cubicBezTo>
                    <a:pt x="2825" y="5116"/>
                    <a:pt x="2225" y="5417"/>
                    <a:pt x="1691" y="5783"/>
                  </a:cubicBezTo>
                  <a:cubicBezTo>
                    <a:pt x="1091" y="6184"/>
                    <a:pt x="524" y="6617"/>
                    <a:pt x="23" y="7084"/>
                  </a:cubicBezTo>
                  <a:cubicBezTo>
                    <a:pt x="0" y="7107"/>
                    <a:pt x="9" y="7146"/>
                    <a:pt x="28" y="7146"/>
                  </a:cubicBezTo>
                  <a:cubicBezTo>
                    <a:pt x="36" y="7146"/>
                    <a:pt x="46" y="7138"/>
                    <a:pt x="57" y="7118"/>
                  </a:cubicBezTo>
                  <a:cubicBezTo>
                    <a:pt x="557" y="6651"/>
                    <a:pt x="1124" y="6250"/>
                    <a:pt x="1758" y="5917"/>
                  </a:cubicBezTo>
                  <a:cubicBezTo>
                    <a:pt x="2225" y="5683"/>
                    <a:pt x="2725" y="5450"/>
                    <a:pt x="3226" y="5250"/>
                  </a:cubicBezTo>
                  <a:lnTo>
                    <a:pt x="3226" y="5250"/>
                  </a:lnTo>
                  <a:cubicBezTo>
                    <a:pt x="2192" y="7018"/>
                    <a:pt x="1558" y="9019"/>
                    <a:pt x="1391" y="11054"/>
                  </a:cubicBezTo>
                  <a:cubicBezTo>
                    <a:pt x="1391" y="11087"/>
                    <a:pt x="1416" y="11104"/>
                    <a:pt x="1441" y="11104"/>
                  </a:cubicBezTo>
                  <a:cubicBezTo>
                    <a:pt x="1466" y="11104"/>
                    <a:pt x="1491" y="11087"/>
                    <a:pt x="1491" y="11054"/>
                  </a:cubicBezTo>
                  <a:cubicBezTo>
                    <a:pt x="1558" y="9753"/>
                    <a:pt x="1858" y="8452"/>
                    <a:pt x="2425" y="7285"/>
                  </a:cubicBezTo>
                  <a:cubicBezTo>
                    <a:pt x="2625" y="7752"/>
                    <a:pt x="2892" y="8252"/>
                    <a:pt x="3192" y="8719"/>
                  </a:cubicBezTo>
                  <a:cubicBezTo>
                    <a:pt x="3459" y="9186"/>
                    <a:pt x="3726" y="9686"/>
                    <a:pt x="3959" y="10220"/>
                  </a:cubicBezTo>
                  <a:cubicBezTo>
                    <a:pt x="4493" y="11254"/>
                    <a:pt x="4860" y="12355"/>
                    <a:pt x="5127" y="13489"/>
                  </a:cubicBezTo>
                  <a:cubicBezTo>
                    <a:pt x="5127" y="13522"/>
                    <a:pt x="5144" y="13539"/>
                    <a:pt x="5160" y="13539"/>
                  </a:cubicBezTo>
                  <a:cubicBezTo>
                    <a:pt x="5177" y="13539"/>
                    <a:pt x="5194" y="13522"/>
                    <a:pt x="5194" y="13489"/>
                  </a:cubicBezTo>
                  <a:cubicBezTo>
                    <a:pt x="4927" y="12355"/>
                    <a:pt x="4627" y="11254"/>
                    <a:pt x="4226" y="10153"/>
                  </a:cubicBezTo>
                  <a:cubicBezTo>
                    <a:pt x="3993" y="9586"/>
                    <a:pt x="3726" y="9052"/>
                    <a:pt x="3459" y="8519"/>
                  </a:cubicBezTo>
                  <a:cubicBezTo>
                    <a:pt x="3192" y="8018"/>
                    <a:pt x="2892" y="7551"/>
                    <a:pt x="2492" y="7151"/>
                  </a:cubicBezTo>
                  <a:cubicBezTo>
                    <a:pt x="3059" y="5917"/>
                    <a:pt x="3859" y="4783"/>
                    <a:pt x="4827" y="3849"/>
                  </a:cubicBezTo>
                  <a:cubicBezTo>
                    <a:pt x="4893" y="3949"/>
                    <a:pt x="4994" y="4049"/>
                    <a:pt x="5060" y="4149"/>
                  </a:cubicBezTo>
                  <a:cubicBezTo>
                    <a:pt x="5194" y="4349"/>
                    <a:pt x="5327" y="4549"/>
                    <a:pt x="5494" y="4749"/>
                  </a:cubicBezTo>
                  <a:cubicBezTo>
                    <a:pt x="5727" y="5116"/>
                    <a:pt x="5994" y="5517"/>
                    <a:pt x="6194" y="5950"/>
                  </a:cubicBezTo>
                  <a:cubicBezTo>
                    <a:pt x="6661" y="6784"/>
                    <a:pt x="6995" y="7685"/>
                    <a:pt x="7128" y="8619"/>
                  </a:cubicBezTo>
                  <a:cubicBezTo>
                    <a:pt x="7128" y="8652"/>
                    <a:pt x="7145" y="8669"/>
                    <a:pt x="7162" y="8669"/>
                  </a:cubicBezTo>
                  <a:cubicBezTo>
                    <a:pt x="7178" y="8669"/>
                    <a:pt x="7195" y="8652"/>
                    <a:pt x="7195" y="8619"/>
                  </a:cubicBezTo>
                  <a:cubicBezTo>
                    <a:pt x="7095" y="7651"/>
                    <a:pt x="6828" y="6684"/>
                    <a:pt x="6461" y="5783"/>
                  </a:cubicBezTo>
                  <a:cubicBezTo>
                    <a:pt x="6261" y="5316"/>
                    <a:pt x="5994" y="4883"/>
                    <a:pt x="5727" y="4483"/>
                  </a:cubicBezTo>
                  <a:cubicBezTo>
                    <a:pt x="5527" y="4182"/>
                    <a:pt x="5294" y="3882"/>
                    <a:pt x="5027" y="3649"/>
                  </a:cubicBezTo>
                  <a:cubicBezTo>
                    <a:pt x="5227" y="3482"/>
                    <a:pt x="5427" y="3315"/>
                    <a:pt x="5627" y="3148"/>
                  </a:cubicBezTo>
                  <a:cubicBezTo>
                    <a:pt x="6661" y="2314"/>
                    <a:pt x="7896" y="1647"/>
                    <a:pt x="9197" y="1280"/>
                  </a:cubicBezTo>
                  <a:lnTo>
                    <a:pt x="9197" y="1914"/>
                  </a:lnTo>
                  <a:cubicBezTo>
                    <a:pt x="9163" y="2181"/>
                    <a:pt x="9130" y="2448"/>
                    <a:pt x="9096" y="2748"/>
                  </a:cubicBezTo>
                  <a:cubicBezTo>
                    <a:pt x="8996" y="3315"/>
                    <a:pt x="8763" y="3882"/>
                    <a:pt x="8429" y="4349"/>
                  </a:cubicBezTo>
                  <a:cubicBezTo>
                    <a:pt x="8405" y="4398"/>
                    <a:pt x="8434" y="4429"/>
                    <a:pt x="8465" y="4429"/>
                  </a:cubicBezTo>
                  <a:cubicBezTo>
                    <a:pt x="8476" y="4429"/>
                    <a:pt x="8487" y="4425"/>
                    <a:pt x="8496" y="4416"/>
                  </a:cubicBezTo>
                  <a:cubicBezTo>
                    <a:pt x="8663" y="4149"/>
                    <a:pt x="8830" y="3882"/>
                    <a:pt x="8996" y="3615"/>
                  </a:cubicBezTo>
                  <a:cubicBezTo>
                    <a:pt x="9130" y="3348"/>
                    <a:pt x="9263" y="3082"/>
                    <a:pt x="9330" y="2815"/>
                  </a:cubicBezTo>
                  <a:cubicBezTo>
                    <a:pt x="9430" y="2514"/>
                    <a:pt x="9497" y="2214"/>
                    <a:pt x="9530" y="1914"/>
                  </a:cubicBezTo>
                  <a:cubicBezTo>
                    <a:pt x="9563" y="1681"/>
                    <a:pt x="9530" y="1447"/>
                    <a:pt x="9497" y="1180"/>
                  </a:cubicBezTo>
                  <a:cubicBezTo>
                    <a:pt x="10432" y="946"/>
                    <a:pt x="11387" y="814"/>
                    <a:pt x="12347" y="814"/>
                  </a:cubicBezTo>
                  <a:cubicBezTo>
                    <a:pt x="12620" y="814"/>
                    <a:pt x="12893" y="824"/>
                    <a:pt x="13166" y="847"/>
                  </a:cubicBezTo>
                  <a:cubicBezTo>
                    <a:pt x="14534" y="947"/>
                    <a:pt x="15868" y="1380"/>
                    <a:pt x="17069" y="2047"/>
                  </a:cubicBezTo>
                  <a:cubicBezTo>
                    <a:pt x="18270" y="2748"/>
                    <a:pt x="19237" y="3782"/>
                    <a:pt x="19837" y="5016"/>
                  </a:cubicBezTo>
                  <a:cubicBezTo>
                    <a:pt x="20405" y="6217"/>
                    <a:pt x="20771" y="7518"/>
                    <a:pt x="20972" y="8852"/>
                  </a:cubicBezTo>
                  <a:cubicBezTo>
                    <a:pt x="21238" y="10387"/>
                    <a:pt x="21372" y="11955"/>
                    <a:pt x="21539" y="13489"/>
                  </a:cubicBezTo>
                  <a:cubicBezTo>
                    <a:pt x="21872" y="16858"/>
                    <a:pt x="21972" y="20194"/>
                    <a:pt x="22072" y="23563"/>
                  </a:cubicBezTo>
                  <a:cubicBezTo>
                    <a:pt x="22090" y="23688"/>
                    <a:pt x="22194" y="23756"/>
                    <a:pt x="22287" y="23756"/>
                  </a:cubicBezTo>
                  <a:cubicBezTo>
                    <a:pt x="22367" y="23756"/>
                    <a:pt x="22439" y="23705"/>
                    <a:pt x="22439" y="23596"/>
                  </a:cubicBezTo>
                  <a:cubicBezTo>
                    <a:pt x="22706" y="19627"/>
                    <a:pt x="22606" y="15657"/>
                    <a:pt x="22139" y="11721"/>
                  </a:cubicBezTo>
                  <a:cubicBezTo>
                    <a:pt x="21806" y="8886"/>
                    <a:pt x="21472" y="5750"/>
                    <a:pt x="19704" y="3415"/>
                  </a:cubicBezTo>
                  <a:cubicBezTo>
                    <a:pt x="18066" y="1178"/>
                    <a:pt x="15207" y="102"/>
                    <a:pt x="12477" y="102"/>
                  </a:cubicBezTo>
                  <a:cubicBezTo>
                    <a:pt x="12317" y="102"/>
                    <a:pt x="12158" y="105"/>
                    <a:pt x="11999" y="113"/>
                  </a:cubicBezTo>
                  <a:cubicBezTo>
                    <a:pt x="11498" y="146"/>
                    <a:pt x="10998" y="179"/>
                    <a:pt x="10497" y="280"/>
                  </a:cubicBezTo>
                  <a:cubicBezTo>
                    <a:pt x="9830" y="113"/>
                    <a:pt x="9163" y="46"/>
                    <a:pt x="8463" y="13"/>
                  </a:cubicBezTo>
                  <a:cubicBezTo>
                    <a:pt x="8254" y="4"/>
                    <a:pt x="8046" y="0"/>
                    <a:pt x="783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51"/>
            <p:cNvSpPr/>
            <p:nvPr/>
          </p:nvSpPr>
          <p:spPr>
            <a:xfrm>
              <a:off x="2883407" y="3686171"/>
              <a:ext cx="26756" cy="105465"/>
            </a:xfrm>
            <a:custGeom>
              <a:rect b="b" l="l" r="r" t="t"/>
              <a:pathLst>
                <a:path extrusionOk="0" h="4868" w="1235">
                  <a:moveTo>
                    <a:pt x="42" y="0"/>
                  </a:moveTo>
                  <a:cubicBezTo>
                    <a:pt x="23" y="0"/>
                    <a:pt x="1" y="19"/>
                    <a:pt x="1" y="39"/>
                  </a:cubicBezTo>
                  <a:cubicBezTo>
                    <a:pt x="568" y="1606"/>
                    <a:pt x="968" y="3208"/>
                    <a:pt x="1168" y="4842"/>
                  </a:cubicBezTo>
                  <a:cubicBezTo>
                    <a:pt x="1168" y="4859"/>
                    <a:pt x="1185" y="4867"/>
                    <a:pt x="1201" y="4867"/>
                  </a:cubicBezTo>
                  <a:cubicBezTo>
                    <a:pt x="1218" y="4867"/>
                    <a:pt x="1235" y="4859"/>
                    <a:pt x="1235" y="4842"/>
                  </a:cubicBezTo>
                  <a:cubicBezTo>
                    <a:pt x="1201" y="4041"/>
                    <a:pt x="1068" y="3208"/>
                    <a:pt x="868" y="2440"/>
                  </a:cubicBezTo>
                  <a:cubicBezTo>
                    <a:pt x="634" y="1606"/>
                    <a:pt x="334" y="839"/>
                    <a:pt x="67" y="39"/>
                  </a:cubicBezTo>
                  <a:cubicBezTo>
                    <a:pt x="67" y="10"/>
                    <a:pt x="55" y="0"/>
                    <a:pt x="4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51"/>
            <p:cNvSpPr/>
            <p:nvPr/>
          </p:nvSpPr>
          <p:spPr>
            <a:xfrm>
              <a:off x="2714615" y="3144871"/>
              <a:ext cx="359596" cy="287040"/>
            </a:xfrm>
            <a:custGeom>
              <a:rect b="b" l="l" r="r" t="t"/>
              <a:pathLst>
                <a:path extrusionOk="0" h="13249" w="16598">
                  <a:moveTo>
                    <a:pt x="6144" y="0"/>
                  </a:moveTo>
                  <a:cubicBezTo>
                    <a:pt x="1886" y="0"/>
                    <a:pt x="0" y="5303"/>
                    <a:pt x="3555" y="8745"/>
                  </a:cubicBezTo>
                  <a:cubicBezTo>
                    <a:pt x="6958" y="12048"/>
                    <a:pt x="12395" y="10580"/>
                    <a:pt x="16598" y="13249"/>
                  </a:cubicBezTo>
                  <a:cubicBezTo>
                    <a:pt x="16598" y="13249"/>
                    <a:pt x="15797" y="3675"/>
                    <a:pt x="8692" y="573"/>
                  </a:cubicBezTo>
                  <a:cubicBezTo>
                    <a:pt x="7776" y="177"/>
                    <a:pt x="6921" y="0"/>
                    <a:pt x="6144" y="0"/>
                  </a:cubicBez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51"/>
            <p:cNvSpPr/>
            <p:nvPr/>
          </p:nvSpPr>
          <p:spPr>
            <a:xfrm>
              <a:off x="2714615" y="3144871"/>
              <a:ext cx="359596" cy="287040"/>
            </a:xfrm>
            <a:custGeom>
              <a:rect b="b" l="l" r="r" t="t"/>
              <a:pathLst>
                <a:path extrusionOk="0" h="13249" w="16598">
                  <a:moveTo>
                    <a:pt x="6144" y="0"/>
                  </a:moveTo>
                  <a:cubicBezTo>
                    <a:pt x="1886" y="0"/>
                    <a:pt x="0" y="5303"/>
                    <a:pt x="3555" y="8745"/>
                  </a:cubicBezTo>
                  <a:cubicBezTo>
                    <a:pt x="6958" y="12048"/>
                    <a:pt x="12395" y="10580"/>
                    <a:pt x="16598" y="13249"/>
                  </a:cubicBezTo>
                  <a:cubicBezTo>
                    <a:pt x="16598" y="13249"/>
                    <a:pt x="15797" y="3675"/>
                    <a:pt x="8692" y="573"/>
                  </a:cubicBezTo>
                  <a:cubicBezTo>
                    <a:pt x="7776" y="177"/>
                    <a:pt x="6921" y="0"/>
                    <a:pt x="614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2" name="Google Shape;1782;p51"/>
            <p:cNvSpPr/>
            <p:nvPr/>
          </p:nvSpPr>
          <p:spPr>
            <a:xfrm>
              <a:off x="2818368" y="3181636"/>
              <a:ext cx="346900" cy="730002"/>
            </a:xfrm>
            <a:custGeom>
              <a:rect b="b" l="l" r="r" t="t"/>
              <a:pathLst>
                <a:path extrusionOk="0" h="33695" w="16012">
                  <a:moveTo>
                    <a:pt x="3202" y="1"/>
                  </a:moveTo>
                  <a:cubicBezTo>
                    <a:pt x="3159" y="1"/>
                    <a:pt x="3142" y="50"/>
                    <a:pt x="3169" y="77"/>
                  </a:cubicBezTo>
                  <a:cubicBezTo>
                    <a:pt x="3770" y="677"/>
                    <a:pt x="4303" y="1344"/>
                    <a:pt x="4737" y="2078"/>
                  </a:cubicBezTo>
                  <a:cubicBezTo>
                    <a:pt x="4971" y="2412"/>
                    <a:pt x="5171" y="2779"/>
                    <a:pt x="5338" y="3146"/>
                  </a:cubicBezTo>
                  <a:cubicBezTo>
                    <a:pt x="5471" y="3379"/>
                    <a:pt x="5571" y="3646"/>
                    <a:pt x="5671" y="3879"/>
                  </a:cubicBezTo>
                  <a:cubicBezTo>
                    <a:pt x="4904" y="3279"/>
                    <a:pt x="4070" y="2745"/>
                    <a:pt x="3236" y="2245"/>
                  </a:cubicBezTo>
                  <a:cubicBezTo>
                    <a:pt x="2202" y="1678"/>
                    <a:pt x="1168" y="1177"/>
                    <a:pt x="67" y="744"/>
                  </a:cubicBezTo>
                  <a:cubicBezTo>
                    <a:pt x="34" y="744"/>
                    <a:pt x="0" y="810"/>
                    <a:pt x="34" y="810"/>
                  </a:cubicBezTo>
                  <a:cubicBezTo>
                    <a:pt x="2502" y="1678"/>
                    <a:pt x="4737" y="3312"/>
                    <a:pt x="6605" y="5080"/>
                  </a:cubicBezTo>
                  <a:cubicBezTo>
                    <a:pt x="7139" y="5614"/>
                    <a:pt x="7673" y="6181"/>
                    <a:pt x="8173" y="6748"/>
                  </a:cubicBezTo>
                  <a:cubicBezTo>
                    <a:pt x="6905" y="6748"/>
                    <a:pt x="5604" y="6648"/>
                    <a:pt x="4337" y="6448"/>
                  </a:cubicBezTo>
                  <a:cubicBezTo>
                    <a:pt x="2902" y="6248"/>
                    <a:pt x="1501" y="5781"/>
                    <a:pt x="234" y="5114"/>
                  </a:cubicBezTo>
                  <a:cubicBezTo>
                    <a:pt x="228" y="5107"/>
                    <a:pt x="221" y="5104"/>
                    <a:pt x="215" y="5104"/>
                  </a:cubicBezTo>
                  <a:cubicBezTo>
                    <a:pt x="190" y="5104"/>
                    <a:pt x="174" y="5153"/>
                    <a:pt x="201" y="5180"/>
                  </a:cubicBezTo>
                  <a:cubicBezTo>
                    <a:pt x="901" y="5447"/>
                    <a:pt x="1568" y="5814"/>
                    <a:pt x="2302" y="6081"/>
                  </a:cubicBezTo>
                  <a:cubicBezTo>
                    <a:pt x="2969" y="6348"/>
                    <a:pt x="3670" y="6581"/>
                    <a:pt x="4370" y="6748"/>
                  </a:cubicBezTo>
                  <a:cubicBezTo>
                    <a:pt x="5371" y="6973"/>
                    <a:pt x="6390" y="7086"/>
                    <a:pt x="7400" y="7086"/>
                  </a:cubicBezTo>
                  <a:cubicBezTo>
                    <a:pt x="7737" y="7086"/>
                    <a:pt x="8073" y="7073"/>
                    <a:pt x="8406" y="7048"/>
                  </a:cubicBezTo>
                  <a:cubicBezTo>
                    <a:pt x="9007" y="7749"/>
                    <a:pt x="9574" y="8449"/>
                    <a:pt x="10074" y="9217"/>
                  </a:cubicBezTo>
                  <a:cubicBezTo>
                    <a:pt x="9541" y="9083"/>
                    <a:pt x="8940" y="9016"/>
                    <a:pt x="8406" y="8916"/>
                  </a:cubicBezTo>
                  <a:cubicBezTo>
                    <a:pt x="7706" y="8783"/>
                    <a:pt x="7005" y="8549"/>
                    <a:pt x="6372" y="8216"/>
                  </a:cubicBezTo>
                  <a:cubicBezTo>
                    <a:pt x="6365" y="8209"/>
                    <a:pt x="6359" y="8207"/>
                    <a:pt x="6353" y="8207"/>
                  </a:cubicBezTo>
                  <a:cubicBezTo>
                    <a:pt x="6328" y="8207"/>
                    <a:pt x="6311" y="8256"/>
                    <a:pt x="6338" y="8283"/>
                  </a:cubicBezTo>
                  <a:cubicBezTo>
                    <a:pt x="6972" y="8583"/>
                    <a:pt x="7639" y="8816"/>
                    <a:pt x="8340" y="9016"/>
                  </a:cubicBezTo>
                  <a:lnTo>
                    <a:pt x="9374" y="9283"/>
                  </a:lnTo>
                  <a:cubicBezTo>
                    <a:pt x="9674" y="9350"/>
                    <a:pt x="9974" y="9450"/>
                    <a:pt x="10274" y="9517"/>
                  </a:cubicBezTo>
                  <a:cubicBezTo>
                    <a:pt x="11842" y="11852"/>
                    <a:pt x="13076" y="14454"/>
                    <a:pt x="13877" y="17156"/>
                  </a:cubicBezTo>
                  <a:cubicBezTo>
                    <a:pt x="14711" y="19791"/>
                    <a:pt x="15211" y="22526"/>
                    <a:pt x="15445" y="25295"/>
                  </a:cubicBezTo>
                  <a:cubicBezTo>
                    <a:pt x="15545" y="26696"/>
                    <a:pt x="15612" y="28063"/>
                    <a:pt x="15578" y="29464"/>
                  </a:cubicBezTo>
                  <a:cubicBezTo>
                    <a:pt x="15545" y="30832"/>
                    <a:pt x="15411" y="32233"/>
                    <a:pt x="15378" y="33601"/>
                  </a:cubicBezTo>
                  <a:cubicBezTo>
                    <a:pt x="15378" y="33659"/>
                    <a:pt x="15423" y="33694"/>
                    <a:pt x="15467" y="33694"/>
                  </a:cubicBezTo>
                  <a:cubicBezTo>
                    <a:pt x="15499" y="33694"/>
                    <a:pt x="15531" y="33676"/>
                    <a:pt x="15545" y="33634"/>
                  </a:cubicBezTo>
                  <a:cubicBezTo>
                    <a:pt x="15812" y="32066"/>
                    <a:pt x="15945" y="30498"/>
                    <a:pt x="15945" y="28897"/>
                  </a:cubicBezTo>
                  <a:cubicBezTo>
                    <a:pt x="16012" y="27329"/>
                    <a:pt x="15978" y="25762"/>
                    <a:pt x="15878" y="24194"/>
                  </a:cubicBezTo>
                  <a:cubicBezTo>
                    <a:pt x="15511" y="18923"/>
                    <a:pt x="13977" y="13686"/>
                    <a:pt x="10942" y="9317"/>
                  </a:cubicBezTo>
                  <a:cubicBezTo>
                    <a:pt x="10641" y="8916"/>
                    <a:pt x="10341" y="8516"/>
                    <a:pt x="10008" y="8116"/>
                  </a:cubicBezTo>
                  <a:cubicBezTo>
                    <a:pt x="9974" y="7782"/>
                    <a:pt x="9907" y="7482"/>
                    <a:pt x="9807" y="7182"/>
                  </a:cubicBezTo>
                  <a:cubicBezTo>
                    <a:pt x="9674" y="6681"/>
                    <a:pt x="9507" y="6214"/>
                    <a:pt x="9307" y="5747"/>
                  </a:cubicBezTo>
                  <a:cubicBezTo>
                    <a:pt x="8873" y="4813"/>
                    <a:pt x="8373" y="3913"/>
                    <a:pt x="7806" y="3045"/>
                  </a:cubicBezTo>
                  <a:cubicBezTo>
                    <a:pt x="7793" y="3020"/>
                    <a:pt x="7776" y="3009"/>
                    <a:pt x="7761" y="3009"/>
                  </a:cubicBezTo>
                  <a:cubicBezTo>
                    <a:pt x="7736" y="3009"/>
                    <a:pt x="7719" y="3038"/>
                    <a:pt x="7739" y="3079"/>
                  </a:cubicBezTo>
                  <a:cubicBezTo>
                    <a:pt x="8306" y="3946"/>
                    <a:pt x="8740" y="4880"/>
                    <a:pt x="9040" y="5847"/>
                  </a:cubicBezTo>
                  <a:cubicBezTo>
                    <a:pt x="9174" y="6314"/>
                    <a:pt x="9307" y="6781"/>
                    <a:pt x="9440" y="7248"/>
                  </a:cubicBezTo>
                  <a:cubicBezTo>
                    <a:pt x="9474" y="7349"/>
                    <a:pt x="9507" y="7415"/>
                    <a:pt x="9507" y="7515"/>
                  </a:cubicBezTo>
                  <a:cubicBezTo>
                    <a:pt x="8506" y="6281"/>
                    <a:pt x="7372" y="5180"/>
                    <a:pt x="6105" y="4180"/>
                  </a:cubicBezTo>
                  <a:lnTo>
                    <a:pt x="6038" y="4113"/>
                  </a:lnTo>
                  <a:cubicBezTo>
                    <a:pt x="5938" y="3746"/>
                    <a:pt x="5771" y="3379"/>
                    <a:pt x="5571" y="3012"/>
                  </a:cubicBezTo>
                  <a:cubicBezTo>
                    <a:pt x="5371" y="2645"/>
                    <a:pt x="5137" y="2278"/>
                    <a:pt x="4871" y="1945"/>
                  </a:cubicBezTo>
                  <a:cubicBezTo>
                    <a:pt x="4370" y="1244"/>
                    <a:pt x="3836" y="610"/>
                    <a:pt x="3236" y="10"/>
                  </a:cubicBezTo>
                  <a:cubicBezTo>
                    <a:pt x="3223" y="4"/>
                    <a:pt x="3212" y="1"/>
                    <a:pt x="320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3" name="Google Shape;1783;p51"/>
            <p:cNvSpPr/>
            <p:nvPr/>
          </p:nvSpPr>
          <p:spPr>
            <a:xfrm>
              <a:off x="2943592" y="3198167"/>
              <a:ext cx="33776" cy="60294"/>
            </a:xfrm>
            <a:custGeom>
              <a:rect b="b" l="l" r="r" t="t"/>
              <a:pathLst>
                <a:path extrusionOk="0" h="2783" w="1559">
                  <a:moveTo>
                    <a:pt x="57" y="0"/>
                  </a:moveTo>
                  <a:cubicBezTo>
                    <a:pt x="27" y="0"/>
                    <a:pt x="1" y="24"/>
                    <a:pt x="25" y="47"/>
                  </a:cubicBezTo>
                  <a:cubicBezTo>
                    <a:pt x="358" y="448"/>
                    <a:pt x="625" y="881"/>
                    <a:pt x="858" y="1348"/>
                  </a:cubicBezTo>
                  <a:cubicBezTo>
                    <a:pt x="1125" y="1815"/>
                    <a:pt x="1325" y="2282"/>
                    <a:pt x="1559" y="2783"/>
                  </a:cubicBezTo>
                  <a:cubicBezTo>
                    <a:pt x="1426" y="2249"/>
                    <a:pt x="1225" y="1749"/>
                    <a:pt x="959" y="1282"/>
                  </a:cubicBezTo>
                  <a:cubicBezTo>
                    <a:pt x="692" y="848"/>
                    <a:pt x="391" y="414"/>
                    <a:pt x="91" y="14"/>
                  </a:cubicBezTo>
                  <a:cubicBezTo>
                    <a:pt x="82" y="4"/>
                    <a:pt x="69" y="0"/>
                    <a:pt x="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51"/>
            <p:cNvSpPr/>
            <p:nvPr/>
          </p:nvSpPr>
          <p:spPr>
            <a:xfrm>
              <a:off x="3157036" y="2867017"/>
              <a:ext cx="449809" cy="528648"/>
            </a:xfrm>
            <a:custGeom>
              <a:rect b="b" l="l" r="r" t="t"/>
              <a:pathLst>
                <a:path extrusionOk="0" h="24401" w="20762">
                  <a:moveTo>
                    <a:pt x="12852" y="0"/>
                  </a:moveTo>
                  <a:cubicBezTo>
                    <a:pt x="7769" y="0"/>
                    <a:pt x="1" y="8861"/>
                    <a:pt x="1681" y="24372"/>
                  </a:cubicBezTo>
                  <a:cubicBezTo>
                    <a:pt x="1684" y="24391"/>
                    <a:pt x="1689" y="24401"/>
                    <a:pt x="1697" y="24401"/>
                  </a:cubicBezTo>
                  <a:cubicBezTo>
                    <a:pt x="1858" y="24401"/>
                    <a:pt x="3068" y="20706"/>
                    <a:pt x="8786" y="17434"/>
                  </a:cubicBezTo>
                  <a:cubicBezTo>
                    <a:pt x="14256" y="14298"/>
                    <a:pt x="20761" y="6159"/>
                    <a:pt x="15391" y="989"/>
                  </a:cubicBezTo>
                  <a:cubicBezTo>
                    <a:pt x="14699" y="325"/>
                    <a:pt x="13825" y="0"/>
                    <a:pt x="1285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5" name="Google Shape;1785;p51"/>
            <p:cNvSpPr/>
            <p:nvPr/>
          </p:nvSpPr>
          <p:spPr>
            <a:xfrm>
              <a:off x="3102375" y="2935500"/>
              <a:ext cx="331453" cy="1207174"/>
            </a:xfrm>
            <a:custGeom>
              <a:rect b="b" l="l" r="r" t="t"/>
              <a:pathLst>
                <a:path extrusionOk="0" h="55720" w="15299">
                  <a:moveTo>
                    <a:pt x="12565" y="1"/>
                  </a:moveTo>
                  <a:cubicBezTo>
                    <a:pt x="12553" y="1"/>
                    <a:pt x="12543" y="9"/>
                    <a:pt x="12543" y="29"/>
                  </a:cubicBezTo>
                  <a:cubicBezTo>
                    <a:pt x="12276" y="663"/>
                    <a:pt x="11943" y="1264"/>
                    <a:pt x="11676" y="1897"/>
                  </a:cubicBezTo>
                  <a:cubicBezTo>
                    <a:pt x="11442" y="2498"/>
                    <a:pt x="11209" y="3132"/>
                    <a:pt x="11009" y="3765"/>
                  </a:cubicBezTo>
                  <a:cubicBezTo>
                    <a:pt x="10842" y="4399"/>
                    <a:pt x="10675" y="5033"/>
                    <a:pt x="10575" y="5700"/>
                  </a:cubicBezTo>
                  <a:cubicBezTo>
                    <a:pt x="10475" y="6301"/>
                    <a:pt x="10442" y="6901"/>
                    <a:pt x="10508" y="7468"/>
                  </a:cubicBezTo>
                  <a:cubicBezTo>
                    <a:pt x="9641" y="8702"/>
                    <a:pt x="8807" y="9937"/>
                    <a:pt x="8006" y="11204"/>
                  </a:cubicBezTo>
                  <a:cubicBezTo>
                    <a:pt x="7906" y="11471"/>
                    <a:pt x="7740" y="11704"/>
                    <a:pt x="7606" y="11938"/>
                  </a:cubicBezTo>
                  <a:cubicBezTo>
                    <a:pt x="7606" y="10937"/>
                    <a:pt x="7539" y="9903"/>
                    <a:pt x="7573" y="8869"/>
                  </a:cubicBezTo>
                  <a:cubicBezTo>
                    <a:pt x="7573" y="7568"/>
                    <a:pt x="7706" y="6301"/>
                    <a:pt x="7973" y="5000"/>
                  </a:cubicBezTo>
                  <a:cubicBezTo>
                    <a:pt x="7973" y="4980"/>
                    <a:pt x="7951" y="4961"/>
                    <a:pt x="7932" y="4961"/>
                  </a:cubicBezTo>
                  <a:cubicBezTo>
                    <a:pt x="7918" y="4961"/>
                    <a:pt x="7906" y="4971"/>
                    <a:pt x="7906" y="5000"/>
                  </a:cubicBezTo>
                  <a:cubicBezTo>
                    <a:pt x="7373" y="7435"/>
                    <a:pt x="6839" y="10037"/>
                    <a:pt x="7273" y="12538"/>
                  </a:cubicBezTo>
                  <a:cubicBezTo>
                    <a:pt x="6605" y="13673"/>
                    <a:pt x="6005" y="14840"/>
                    <a:pt x="5438" y="16041"/>
                  </a:cubicBezTo>
                  <a:cubicBezTo>
                    <a:pt x="5405" y="15807"/>
                    <a:pt x="5405" y="15607"/>
                    <a:pt x="5405" y="15374"/>
                  </a:cubicBezTo>
                  <a:cubicBezTo>
                    <a:pt x="5405" y="14773"/>
                    <a:pt x="5405" y="14206"/>
                    <a:pt x="5405" y="13606"/>
                  </a:cubicBezTo>
                  <a:cubicBezTo>
                    <a:pt x="5438" y="13005"/>
                    <a:pt x="5471" y="12405"/>
                    <a:pt x="5505" y="11838"/>
                  </a:cubicBezTo>
                  <a:cubicBezTo>
                    <a:pt x="5538" y="11171"/>
                    <a:pt x="5605" y="10537"/>
                    <a:pt x="5738" y="9903"/>
                  </a:cubicBezTo>
                  <a:cubicBezTo>
                    <a:pt x="5738" y="9870"/>
                    <a:pt x="5713" y="9853"/>
                    <a:pt x="5688" y="9853"/>
                  </a:cubicBezTo>
                  <a:cubicBezTo>
                    <a:pt x="5663" y="9853"/>
                    <a:pt x="5638" y="9870"/>
                    <a:pt x="5638" y="9903"/>
                  </a:cubicBezTo>
                  <a:cubicBezTo>
                    <a:pt x="5638" y="10504"/>
                    <a:pt x="5505" y="11104"/>
                    <a:pt x="5438" y="11704"/>
                  </a:cubicBezTo>
                  <a:cubicBezTo>
                    <a:pt x="5338" y="12338"/>
                    <a:pt x="5305" y="12939"/>
                    <a:pt x="5238" y="13539"/>
                  </a:cubicBezTo>
                  <a:cubicBezTo>
                    <a:pt x="5171" y="14173"/>
                    <a:pt x="5138" y="14773"/>
                    <a:pt x="5104" y="15374"/>
                  </a:cubicBezTo>
                  <a:cubicBezTo>
                    <a:pt x="5038" y="15841"/>
                    <a:pt x="5038" y="16341"/>
                    <a:pt x="5071" y="16808"/>
                  </a:cubicBezTo>
                  <a:cubicBezTo>
                    <a:pt x="4504" y="18076"/>
                    <a:pt x="4004" y="19310"/>
                    <a:pt x="3570" y="20578"/>
                  </a:cubicBezTo>
                  <a:cubicBezTo>
                    <a:pt x="2336" y="24080"/>
                    <a:pt x="1502" y="27716"/>
                    <a:pt x="1035" y="31385"/>
                  </a:cubicBezTo>
                  <a:cubicBezTo>
                    <a:pt x="468" y="35388"/>
                    <a:pt x="168" y="39424"/>
                    <a:pt x="67" y="43494"/>
                  </a:cubicBezTo>
                  <a:cubicBezTo>
                    <a:pt x="34" y="45529"/>
                    <a:pt x="1" y="47630"/>
                    <a:pt x="101" y="49632"/>
                  </a:cubicBezTo>
                  <a:cubicBezTo>
                    <a:pt x="201" y="51633"/>
                    <a:pt x="234" y="53668"/>
                    <a:pt x="501" y="55669"/>
                  </a:cubicBezTo>
                  <a:cubicBezTo>
                    <a:pt x="518" y="55703"/>
                    <a:pt x="551" y="55719"/>
                    <a:pt x="580" y="55719"/>
                  </a:cubicBezTo>
                  <a:cubicBezTo>
                    <a:pt x="610" y="55719"/>
                    <a:pt x="635" y="55703"/>
                    <a:pt x="635" y="55669"/>
                  </a:cubicBezTo>
                  <a:cubicBezTo>
                    <a:pt x="635" y="53434"/>
                    <a:pt x="534" y="51166"/>
                    <a:pt x="534" y="48931"/>
                  </a:cubicBezTo>
                  <a:cubicBezTo>
                    <a:pt x="568" y="46663"/>
                    <a:pt x="635" y="44395"/>
                    <a:pt x="768" y="42160"/>
                  </a:cubicBezTo>
                  <a:cubicBezTo>
                    <a:pt x="1235" y="34588"/>
                    <a:pt x="2136" y="26982"/>
                    <a:pt x="4671" y="19810"/>
                  </a:cubicBezTo>
                  <a:cubicBezTo>
                    <a:pt x="5204" y="18376"/>
                    <a:pt x="5772" y="16908"/>
                    <a:pt x="6439" y="15507"/>
                  </a:cubicBezTo>
                  <a:cubicBezTo>
                    <a:pt x="7239" y="15107"/>
                    <a:pt x="8006" y="14673"/>
                    <a:pt x="8774" y="14240"/>
                  </a:cubicBezTo>
                  <a:cubicBezTo>
                    <a:pt x="9608" y="13806"/>
                    <a:pt x="10408" y="13272"/>
                    <a:pt x="11075" y="12638"/>
                  </a:cubicBezTo>
                  <a:cubicBezTo>
                    <a:pt x="11102" y="12612"/>
                    <a:pt x="11086" y="12563"/>
                    <a:pt x="11061" y="12563"/>
                  </a:cubicBezTo>
                  <a:cubicBezTo>
                    <a:pt x="11055" y="12563"/>
                    <a:pt x="11048" y="12565"/>
                    <a:pt x="11042" y="12572"/>
                  </a:cubicBezTo>
                  <a:cubicBezTo>
                    <a:pt x="10675" y="12872"/>
                    <a:pt x="10241" y="13105"/>
                    <a:pt x="9841" y="13306"/>
                  </a:cubicBezTo>
                  <a:cubicBezTo>
                    <a:pt x="9374" y="13539"/>
                    <a:pt x="8974" y="13773"/>
                    <a:pt x="8540" y="14006"/>
                  </a:cubicBezTo>
                  <a:cubicBezTo>
                    <a:pt x="7873" y="14373"/>
                    <a:pt x="7239" y="14773"/>
                    <a:pt x="6605" y="15174"/>
                  </a:cubicBezTo>
                  <a:cubicBezTo>
                    <a:pt x="7206" y="13839"/>
                    <a:pt x="7873" y="12538"/>
                    <a:pt x="8607" y="11237"/>
                  </a:cubicBezTo>
                  <a:cubicBezTo>
                    <a:pt x="9674" y="10637"/>
                    <a:pt x="10842" y="10203"/>
                    <a:pt x="11909" y="9603"/>
                  </a:cubicBezTo>
                  <a:cubicBezTo>
                    <a:pt x="12476" y="9269"/>
                    <a:pt x="13010" y="8902"/>
                    <a:pt x="13577" y="8536"/>
                  </a:cubicBezTo>
                  <a:cubicBezTo>
                    <a:pt x="14178" y="8169"/>
                    <a:pt x="14678" y="7702"/>
                    <a:pt x="15245" y="7401"/>
                  </a:cubicBezTo>
                  <a:cubicBezTo>
                    <a:pt x="15299" y="7374"/>
                    <a:pt x="15266" y="7326"/>
                    <a:pt x="15233" y="7326"/>
                  </a:cubicBezTo>
                  <a:cubicBezTo>
                    <a:pt x="15226" y="7326"/>
                    <a:pt x="15218" y="7328"/>
                    <a:pt x="15212" y="7335"/>
                  </a:cubicBezTo>
                  <a:cubicBezTo>
                    <a:pt x="14878" y="7535"/>
                    <a:pt x="14544" y="7735"/>
                    <a:pt x="14178" y="7902"/>
                  </a:cubicBezTo>
                  <a:cubicBezTo>
                    <a:pt x="13877" y="8035"/>
                    <a:pt x="13610" y="8202"/>
                    <a:pt x="13310" y="8369"/>
                  </a:cubicBezTo>
                  <a:lnTo>
                    <a:pt x="11609" y="9303"/>
                  </a:lnTo>
                  <a:cubicBezTo>
                    <a:pt x="11042" y="9636"/>
                    <a:pt x="10442" y="9937"/>
                    <a:pt x="9874" y="10270"/>
                  </a:cubicBezTo>
                  <a:cubicBezTo>
                    <a:pt x="9541" y="10437"/>
                    <a:pt x="9174" y="10604"/>
                    <a:pt x="8840" y="10804"/>
                  </a:cubicBezTo>
                  <a:cubicBezTo>
                    <a:pt x="8907" y="10704"/>
                    <a:pt x="8974" y="10604"/>
                    <a:pt x="9041" y="10470"/>
                  </a:cubicBezTo>
                  <a:cubicBezTo>
                    <a:pt x="10808" y="7535"/>
                    <a:pt x="12843" y="4733"/>
                    <a:pt x="15145" y="2164"/>
                  </a:cubicBezTo>
                  <a:cubicBezTo>
                    <a:pt x="15172" y="2137"/>
                    <a:pt x="15133" y="2089"/>
                    <a:pt x="15100" y="2089"/>
                  </a:cubicBezTo>
                  <a:cubicBezTo>
                    <a:pt x="15092" y="2089"/>
                    <a:pt x="15085" y="2091"/>
                    <a:pt x="15078" y="2098"/>
                  </a:cubicBezTo>
                  <a:cubicBezTo>
                    <a:pt x="13577" y="3632"/>
                    <a:pt x="12176" y="5267"/>
                    <a:pt x="10875" y="7001"/>
                  </a:cubicBezTo>
                  <a:cubicBezTo>
                    <a:pt x="10942" y="6567"/>
                    <a:pt x="10975" y="6134"/>
                    <a:pt x="11042" y="5734"/>
                  </a:cubicBezTo>
                  <a:cubicBezTo>
                    <a:pt x="11142" y="5066"/>
                    <a:pt x="11242" y="4433"/>
                    <a:pt x="11376" y="3799"/>
                  </a:cubicBezTo>
                  <a:cubicBezTo>
                    <a:pt x="11509" y="3165"/>
                    <a:pt x="11676" y="2565"/>
                    <a:pt x="11876" y="1931"/>
                  </a:cubicBezTo>
                  <a:cubicBezTo>
                    <a:pt x="12043" y="1297"/>
                    <a:pt x="12276" y="663"/>
                    <a:pt x="12610" y="63"/>
                  </a:cubicBezTo>
                  <a:cubicBezTo>
                    <a:pt x="12633" y="40"/>
                    <a:pt x="12592" y="1"/>
                    <a:pt x="1256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51"/>
            <p:cNvSpPr/>
            <p:nvPr/>
          </p:nvSpPr>
          <p:spPr>
            <a:xfrm>
              <a:off x="3339715" y="3096558"/>
              <a:ext cx="137031" cy="79012"/>
            </a:xfrm>
            <a:custGeom>
              <a:rect b="b" l="l" r="r" t="t"/>
              <a:pathLst>
                <a:path extrusionOk="0" h="3647" w="6325">
                  <a:moveTo>
                    <a:pt x="6291" y="1"/>
                  </a:moveTo>
                  <a:cubicBezTo>
                    <a:pt x="5291" y="701"/>
                    <a:pt x="4290" y="1335"/>
                    <a:pt x="3256" y="1935"/>
                  </a:cubicBezTo>
                  <a:cubicBezTo>
                    <a:pt x="2222" y="2536"/>
                    <a:pt x="1154" y="3103"/>
                    <a:pt x="54" y="3603"/>
                  </a:cubicBezTo>
                  <a:cubicBezTo>
                    <a:pt x="0" y="3603"/>
                    <a:pt x="11" y="3646"/>
                    <a:pt x="52" y="3646"/>
                  </a:cubicBezTo>
                  <a:cubicBezTo>
                    <a:pt x="62" y="3646"/>
                    <a:pt x="74" y="3643"/>
                    <a:pt x="87" y="3637"/>
                  </a:cubicBezTo>
                  <a:cubicBezTo>
                    <a:pt x="1221" y="3203"/>
                    <a:pt x="2322" y="2669"/>
                    <a:pt x="3389" y="2069"/>
                  </a:cubicBezTo>
                  <a:cubicBezTo>
                    <a:pt x="4390" y="1468"/>
                    <a:pt x="5357" y="768"/>
                    <a:pt x="6291" y="34"/>
                  </a:cubicBezTo>
                  <a:cubicBezTo>
                    <a:pt x="6325" y="1"/>
                    <a:pt x="6291" y="1"/>
                    <a:pt x="629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51"/>
            <p:cNvSpPr/>
            <p:nvPr/>
          </p:nvSpPr>
          <p:spPr>
            <a:xfrm>
              <a:off x="3293893" y="2959245"/>
              <a:ext cx="22423" cy="95976"/>
            </a:xfrm>
            <a:custGeom>
              <a:rect b="b" l="l" r="r" t="t"/>
              <a:pathLst>
                <a:path extrusionOk="0" h="4430" w="1035">
                  <a:moveTo>
                    <a:pt x="1034" y="1"/>
                  </a:moveTo>
                  <a:lnTo>
                    <a:pt x="1001" y="101"/>
                  </a:lnTo>
                  <a:lnTo>
                    <a:pt x="968" y="168"/>
                  </a:lnTo>
                  <a:cubicBezTo>
                    <a:pt x="901" y="368"/>
                    <a:pt x="801" y="568"/>
                    <a:pt x="734" y="768"/>
                  </a:cubicBezTo>
                  <a:cubicBezTo>
                    <a:pt x="734" y="768"/>
                    <a:pt x="734" y="801"/>
                    <a:pt x="734" y="801"/>
                  </a:cubicBezTo>
                  <a:cubicBezTo>
                    <a:pt x="601" y="1135"/>
                    <a:pt x="501" y="1502"/>
                    <a:pt x="401" y="1836"/>
                  </a:cubicBezTo>
                  <a:cubicBezTo>
                    <a:pt x="201" y="2669"/>
                    <a:pt x="67" y="3537"/>
                    <a:pt x="0" y="4404"/>
                  </a:cubicBezTo>
                  <a:cubicBezTo>
                    <a:pt x="0" y="4421"/>
                    <a:pt x="17" y="4429"/>
                    <a:pt x="34" y="4429"/>
                  </a:cubicBezTo>
                  <a:cubicBezTo>
                    <a:pt x="50" y="4429"/>
                    <a:pt x="67" y="4421"/>
                    <a:pt x="67" y="4404"/>
                  </a:cubicBezTo>
                  <a:cubicBezTo>
                    <a:pt x="267" y="3003"/>
                    <a:pt x="567" y="1635"/>
                    <a:pt x="968" y="301"/>
                  </a:cubicBezTo>
                  <a:cubicBezTo>
                    <a:pt x="968" y="268"/>
                    <a:pt x="968" y="234"/>
                    <a:pt x="1001" y="201"/>
                  </a:cubicBezTo>
                  <a:cubicBezTo>
                    <a:pt x="1001" y="134"/>
                    <a:pt x="1034" y="68"/>
                    <a:pt x="10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51"/>
            <p:cNvSpPr/>
            <p:nvPr/>
          </p:nvSpPr>
          <p:spPr>
            <a:xfrm>
              <a:off x="2966513" y="3908865"/>
              <a:ext cx="380156" cy="446646"/>
            </a:xfrm>
            <a:custGeom>
              <a:rect b="b" l="l" r="r" t="t"/>
              <a:pathLst>
                <a:path extrusionOk="0" h="20616" w="17547">
                  <a:moveTo>
                    <a:pt x="1" y="0"/>
                  </a:moveTo>
                  <a:lnTo>
                    <a:pt x="434" y="5104"/>
                  </a:lnTo>
                  <a:lnTo>
                    <a:pt x="1735" y="20615"/>
                  </a:lnTo>
                  <a:lnTo>
                    <a:pt x="15812" y="20615"/>
                  </a:lnTo>
                  <a:lnTo>
                    <a:pt x="17113" y="5104"/>
                  </a:lnTo>
                  <a:lnTo>
                    <a:pt x="175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51"/>
            <p:cNvSpPr/>
            <p:nvPr/>
          </p:nvSpPr>
          <p:spPr>
            <a:xfrm>
              <a:off x="2966513" y="3908865"/>
              <a:ext cx="380156" cy="110578"/>
            </a:xfrm>
            <a:custGeom>
              <a:rect b="b" l="l" r="r" t="t"/>
              <a:pathLst>
                <a:path extrusionOk="0" h="5104" w="17547">
                  <a:moveTo>
                    <a:pt x="1" y="0"/>
                  </a:moveTo>
                  <a:lnTo>
                    <a:pt x="434" y="5104"/>
                  </a:lnTo>
                  <a:lnTo>
                    <a:pt x="17113" y="5104"/>
                  </a:lnTo>
                  <a:lnTo>
                    <a:pt x="1754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51"/>
            <p:cNvSpPr/>
            <p:nvPr/>
          </p:nvSpPr>
          <p:spPr>
            <a:xfrm>
              <a:off x="2936161" y="3864777"/>
              <a:ext cx="440146" cy="105530"/>
            </a:xfrm>
            <a:custGeom>
              <a:rect b="b" l="l" r="r" t="t"/>
              <a:pathLst>
                <a:path extrusionOk="0" h="4871" w="20316">
                  <a:moveTo>
                    <a:pt x="1" y="0"/>
                  </a:moveTo>
                  <a:lnTo>
                    <a:pt x="1" y="4871"/>
                  </a:lnTo>
                  <a:lnTo>
                    <a:pt x="20315" y="4871"/>
                  </a:lnTo>
                  <a:lnTo>
                    <a:pt x="203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52"/>
          <p:cNvSpPr txBox="1"/>
          <p:nvPr>
            <p:ph type="title"/>
          </p:nvPr>
        </p:nvSpPr>
        <p:spPr>
          <a:xfrm>
            <a:off x="1440000" y="890050"/>
            <a:ext cx="7408200" cy="2603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 Picture Always Reinforces the Concept</a:t>
            </a:r>
            <a:endParaRPr/>
          </a:p>
        </p:txBody>
      </p:sp>
      <p:sp>
        <p:nvSpPr>
          <p:cNvPr id="1796" name="Google Shape;1796;p52"/>
          <p:cNvSpPr txBox="1"/>
          <p:nvPr>
            <p:ph idx="1" type="subTitle"/>
          </p:nvPr>
        </p:nvSpPr>
        <p:spPr>
          <a:xfrm>
            <a:off x="1440000" y="4165025"/>
            <a:ext cx="4816800" cy="2220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Images reveal large </a:t>
            </a:r>
            <a:r>
              <a:rPr lang="en"/>
              <a:t>a</a:t>
            </a:r>
            <a:r>
              <a:rPr lang="en"/>
              <a:t>mounts of data, so remember: use an image instead of long texts</a:t>
            </a:r>
            <a:endParaRPr/>
          </a:p>
        </p:txBody>
      </p:sp>
      <p:sp>
        <p:nvSpPr>
          <p:cNvPr id="1797" name="Google Shape;1797;p52"/>
          <p:cNvSpPr txBox="1"/>
          <p:nvPr/>
        </p:nvSpPr>
        <p:spPr>
          <a:xfrm>
            <a:off x="-9296400" y="-3467100"/>
            <a:ext cx="4762200" cy="4114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2800">
              <a:latin typeface="Source Sans Pro"/>
              <a:ea typeface="Source Sans Pro"/>
              <a:cs typeface="Source Sans Pro"/>
              <a:sym typeface="Source Sans Pro"/>
            </a:endParaRPr>
          </a:p>
        </p:txBody>
      </p:sp>
      <p:cxnSp>
        <p:nvCxnSpPr>
          <p:cNvPr id="1798" name="Google Shape;1798;p52"/>
          <p:cNvCxnSpPr/>
          <p:nvPr/>
        </p:nvCxnSpPr>
        <p:spPr>
          <a:xfrm>
            <a:off x="1440000" y="3797800"/>
            <a:ext cx="3597000" cy="0"/>
          </a:xfrm>
          <a:prstGeom prst="straightConnector1">
            <a:avLst/>
          </a:prstGeom>
          <a:noFill/>
          <a:ln cap="flat" cmpd="sng" w="28575">
            <a:solidFill>
              <a:schemeClr val="accent1"/>
            </a:solidFill>
            <a:prstDash val="solid"/>
            <a:round/>
            <a:headEnd len="med" w="med" type="none"/>
            <a:tailEnd len="med" w="med" type="none"/>
          </a:ln>
        </p:spPr>
      </p:cxnSp>
      <p:pic>
        <p:nvPicPr>
          <p:cNvPr id="1799" name="Google Shape;1799;p52"/>
          <p:cNvPicPr preferRelativeResize="0"/>
          <p:nvPr/>
        </p:nvPicPr>
        <p:blipFill rotWithShape="1">
          <a:blip r:embed="rId3">
            <a:alphaModFix/>
          </a:blip>
          <a:srcRect b="-27730" l="5877" r="5877" t="0"/>
          <a:stretch/>
        </p:blipFill>
        <p:spPr>
          <a:xfrm>
            <a:off x="8756400" y="2652750"/>
            <a:ext cx="10569600" cy="102090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5"/>
          <p:cNvSpPr txBox="1"/>
          <p:nvPr>
            <p:ph type="ctrTitle"/>
          </p:nvPr>
        </p:nvSpPr>
        <p:spPr>
          <a:xfrm>
            <a:off x="1440000" y="2544750"/>
            <a:ext cx="7775400" cy="3385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Social Inclusion</a:t>
            </a:r>
            <a:endParaRPr/>
          </a:p>
        </p:txBody>
      </p:sp>
      <p:sp>
        <p:nvSpPr>
          <p:cNvPr id="354" name="Google Shape;354;p35"/>
          <p:cNvSpPr txBox="1"/>
          <p:nvPr>
            <p:ph idx="1" type="subTitle"/>
          </p:nvPr>
        </p:nvSpPr>
        <p:spPr>
          <a:xfrm>
            <a:off x="1440000" y="6157000"/>
            <a:ext cx="6472800" cy="1585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is where your presentation begins</a:t>
            </a:r>
            <a:endParaRPr/>
          </a:p>
        </p:txBody>
      </p:sp>
      <p:cxnSp>
        <p:nvCxnSpPr>
          <p:cNvPr id="355" name="Google Shape;355;p35"/>
          <p:cNvCxnSpPr/>
          <p:nvPr/>
        </p:nvCxnSpPr>
        <p:spPr>
          <a:xfrm>
            <a:off x="1592400" y="5983200"/>
            <a:ext cx="70482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53"/>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Predicted Results</a:t>
            </a:r>
            <a:endParaRPr/>
          </a:p>
        </p:txBody>
      </p:sp>
      <p:sp>
        <p:nvSpPr>
          <p:cNvPr id="1805" name="Google Shape;1805;p53"/>
          <p:cNvSpPr txBox="1"/>
          <p:nvPr>
            <p:ph idx="4294967295" type="subTitle"/>
          </p:nvPr>
        </p:nvSpPr>
        <p:spPr>
          <a:xfrm>
            <a:off x="5181900" y="2482900"/>
            <a:ext cx="7924200" cy="8166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400"/>
              <a:t>To modify this graph, click on it, follow the link, change the data and paste the new graph here</a:t>
            </a:r>
            <a:endParaRPr sz="2400"/>
          </a:p>
        </p:txBody>
      </p:sp>
      <p:sp>
        <p:nvSpPr>
          <p:cNvPr id="1806" name="Google Shape;1806;p53"/>
          <p:cNvSpPr txBox="1"/>
          <p:nvPr>
            <p:ph idx="4294967295" type="body"/>
          </p:nvPr>
        </p:nvSpPr>
        <p:spPr>
          <a:xfrm>
            <a:off x="10215600" y="4214100"/>
            <a:ext cx="6632400" cy="4621800"/>
          </a:xfrm>
          <a:prstGeom prst="rect">
            <a:avLst/>
          </a:prstGeom>
        </p:spPr>
        <p:txBody>
          <a:bodyPr anchorCtr="0" anchor="t" bIns="182850" lIns="182850" spcFirstLastPara="1" rIns="182850" wrap="square" tIns="182850">
            <a:noAutofit/>
          </a:bodyPr>
          <a:lstStyle/>
          <a:p>
            <a:pPr indent="-635000" lvl="0" marL="914400" rtl="0" algn="l">
              <a:lnSpc>
                <a:spcPct val="100000"/>
              </a:lnSpc>
              <a:spcBef>
                <a:spcPts val="0"/>
              </a:spcBef>
              <a:spcAft>
                <a:spcPts val="0"/>
              </a:spcAft>
              <a:buClr>
                <a:schemeClr val="accent1"/>
              </a:buClr>
              <a:buSzPts val="2800"/>
              <a:buChar char="●"/>
            </a:pPr>
            <a:r>
              <a:rPr lang="en"/>
              <a:t>You can write about the predicted results here</a:t>
            </a:r>
            <a:endParaRPr/>
          </a:p>
          <a:p>
            <a:pPr indent="-635000" lvl="0" marL="914400" rtl="0" algn="l">
              <a:lnSpc>
                <a:spcPct val="100000"/>
              </a:lnSpc>
              <a:spcBef>
                <a:spcPts val="2000"/>
              </a:spcBef>
              <a:spcAft>
                <a:spcPts val="0"/>
              </a:spcAft>
              <a:buClr>
                <a:schemeClr val="accent1"/>
              </a:buClr>
              <a:buSzPts val="2800"/>
              <a:buChar char="●"/>
            </a:pPr>
            <a:r>
              <a:rPr lang="en"/>
              <a:t>You can write about the predicted results here</a:t>
            </a:r>
            <a:endParaRPr/>
          </a:p>
          <a:p>
            <a:pPr indent="-635000" lvl="0" marL="914400" rtl="0" algn="l">
              <a:lnSpc>
                <a:spcPct val="100000"/>
              </a:lnSpc>
              <a:spcBef>
                <a:spcPts val="2000"/>
              </a:spcBef>
              <a:spcAft>
                <a:spcPts val="0"/>
              </a:spcAft>
              <a:buClr>
                <a:schemeClr val="accent1"/>
              </a:buClr>
              <a:buSzPts val="2800"/>
              <a:buChar char="●"/>
            </a:pPr>
            <a:r>
              <a:rPr lang="en"/>
              <a:t>You can write about the predicted results here</a:t>
            </a:r>
            <a:endParaRPr/>
          </a:p>
          <a:p>
            <a:pPr indent="-635000" lvl="0" marL="914400" rtl="0" algn="l">
              <a:lnSpc>
                <a:spcPct val="100000"/>
              </a:lnSpc>
              <a:spcBef>
                <a:spcPts val="2000"/>
              </a:spcBef>
              <a:spcAft>
                <a:spcPts val="2000"/>
              </a:spcAft>
              <a:buClr>
                <a:schemeClr val="accent1"/>
              </a:buClr>
              <a:buSzPts val="2800"/>
              <a:buChar char="●"/>
            </a:pPr>
            <a:r>
              <a:rPr lang="en"/>
              <a:t>You can write about the predicted results here</a:t>
            </a:r>
            <a:endParaRPr/>
          </a:p>
        </p:txBody>
      </p:sp>
      <p:pic>
        <p:nvPicPr>
          <p:cNvPr id="1807" name="Google Shape;1807;p53" title="Gráfico">
            <a:hlinkClick r:id="rId3"/>
          </p:cNvPr>
          <p:cNvPicPr preferRelativeResize="0"/>
          <p:nvPr/>
        </p:nvPicPr>
        <p:blipFill>
          <a:blip r:embed="rId4">
            <a:alphaModFix/>
          </a:blip>
          <a:stretch>
            <a:fillRect/>
          </a:stretch>
        </p:blipFill>
        <p:spPr>
          <a:xfrm>
            <a:off x="1440000" y="3909300"/>
            <a:ext cx="8380248" cy="5174818"/>
          </a:xfrm>
          <a:prstGeom prst="rect">
            <a:avLst/>
          </a:prstGeom>
          <a:noFill/>
          <a:ln>
            <a:noFill/>
          </a:ln>
        </p:spPr>
      </p:pic>
      <p:cxnSp>
        <p:nvCxnSpPr>
          <p:cNvPr id="1808" name="Google Shape;1808;p53"/>
          <p:cNvCxnSpPr/>
          <p:nvPr/>
        </p:nvCxnSpPr>
        <p:spPr>
          <a:xfrm>
            <a:off x="5536200" y="2097000"/>
            <a:ext cx="72156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grpSp>
        <p:nvGrpSpPr>
          <p:cNvPr id="1813" name="Google Shape;1813;p54"/>
          <p:cNvGrpSpPr/>
          <p:nvPr/>
        </p:nvGrpSpPr>
        <p:grpSpPr>
          <a:xfrm flipH="1">
            <a:off x="8374103" y="1704427"/>
            <a:ext cx="8804437" cy="7176403"/>
            <a:chOff x="1499575" y="1160025"/>
            <a:chExt cx="4593300" cy="3743950"/>
          </a:xfrm>
        </p:grpSpPr>
        <p:sp>
          <p:nvSpPr>
            <p:cNvPr id="1814" name="Google Shape;1814;p54"/>
            <p:cNvSpPr/>
            <p:nvPr/>
          </p:nvSpPr>
          <p:spPr>
            <a:xfrm>
              <a:off x="4174825" y="3275275"/>
              <a:ext cx="219350" cy="1054125"/>
            </a:xfrm>
            <a:custGeom>
              <a:rect b="b" l="l" r="r" t="t"/>
              <a:pathLst>
                <a:path extrusionOk="0" h="42165" w="8774">
                  <a:moveTo>
                    <a:pt x="5604" y="1"/>
                  </a:moveTo>
                  <a:lnTo>
                    <a:pt x="4870" y="5939"/>
                  </a:lnTo>
                  <a:lnTo>
                    <a:pt x="0" y="42164"/>
                  </a:lnTo>
                  <a:lnTo>
                    <a:pt x="1068" y="42164"/>
                  </a:lnTo>
                  <a:lnTo>
                    <a:pt x="7772" y="5939"/>
                  </a:lnTo>
                  <a:lnTo>
                    <a:pt x="8773"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54"/>
            <p:cNvSpPr/>
            <p:nvPr/>
          </p:nvSpPr>
          <p:spPr>
            <a:xfrm>
              <a:off x="4296575" y="3275275"/>
              <a:ext cx="97600" cy="148475"/>
            </a:xfrm>
            <a:custGeom>
              <a:rect b="b" l="l" r="r" t="t"/>
              <a:pathLst>
                <a:path extrusionOk="0" h="5939" w="3904">
                  <a:moveTo>
                    <a:pt x="734" y="1"/>
                  </a:moveTo>
                  <a:lnTo>
                    <a:pt x="0" y="5939"/>
                  </a:lnTo>
                  <a:lnTo>
                    <a:pt x="2902" y="5939"/>
                  </a:lnTo>
                  <a:lnTo>
                    <a:pt x="3903"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54"/>
            <p:cNvSpPr/>
            <p:nvPr/>
          </p:nvSpPr>
          <p:spPr>
            <a:xfrm>
              <a:off x="4701025" y="3275275"/>
              <a:ext cx="219350" cy="1054125"/>
            </a:xfrm>
            <a:custGeom>
              <a:rect b="b" l="l" r="r" t="t"/>
              <a:pathLst>
                <a:path extrusionOk="0" h="42165" w="8774">
                  <a:moveTo>
                    <a:pt x="1" y="1"/>
                  </a:moveTo>
                  <a:lnTo>
                    <a:pt x="1001" y="5939"/>
                  </a:lnTo>
                  <a:lnTo>
                    <a:pt x="7706" y="42164"/>
                  </a:lnTo>
                  <a:lnTo>
                    <a:pt x="8774" y="42164"/>
                  </a:lnTo>
                  <a:lnTo>
                    <a:pt x="3903" y="5939"/>
                  </a:lnTo>
                  <a:lnTo>
                    <a:pt x="317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54"/>
            <p:cNvSpPr/>
            <p:nvPr/>
          </p:nvSpPr>
          <p:spPr>
            <a:xfrm>
              <a:off x="4701025" y="3275275"/>
              <a:ext cx="97600" cy="148475"/>
            </a:xfrm>
            <a:custGeom>
              <a:rect b="b" l="l" r="r" t="t"/>
              <a:pathLst>
                <a:path extrusionOk="0" h="5939" w="3904">
                  <a:moveTo>
                    <a:pt x="1" y="1"/>
                  </a:moveTo>
                  <a:lnTo>
                    <a:pt x="1001" y="5939"/>
                  </a:lnTo>
                  <a:lnTo>
                    <a:pt x="3903" y="5939"/>
                  </a:lnTo>
                  <a:lnTo>
                    <a:pt x="3170"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54"/>
            <p:cNvSpPr/>
            <p:nvPr/>
          </p:nvSpPr>
          <p:spPr>
            <a:xfrm>
              <a:off x="5203875" y="3275275"/>
              <a:ext cx="219350" cy="1054125"/>
            </a:xfrm>
            <a:custGeom>
              <a:rect b="b" l="l" r="r" t="t"/>
              <a:pathLst>
                <a:path extrusionOk="0" h="42165" w="8774">
                  <a:moveTo>
                    <a:pt x="1" y="1"/>
                  </a:moveTo>
                  <a:lnTo>
                    <a:pt x="1002" y="5939"/>
                  </a:lnTo>
                  <a:lnTo>
                    <a:pt x="7673" y="42164"/>
                  </a:lnTo>
                  <a:lnTo>
                    <a:pt x="8774" y="42164"/>
                  </a:lnTo>
                  <a:lnTo>
                    <a:pt x="3904" y="5939"/>
                  </a:lnTo>
                  <a:lnTo>
                    <a:pt x="3170" y="1"/>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54"/>
            <p:cNvSpPr/>
            <p:nvPr/>
          </p:nvSpPr>
          <p:spPr>
            <a:xfrm>
              <a:off x="5203875" y="3275275"/>
              <a:ext cx="97600" cy="148475"/>
            </a:xfrm>
            <a:custGeom>
              <a:rect b="b" l="l" r="r" t="t"/>
              <a:pathLst>
                <a:path extrusionOk="0" h="5939" w="3904">
                  <a:moveTo>
                    <a:pt x="1" y="1"/>
                  </a:moveTo>
                  <a:lnTo>
                    <a:pt x="1002" y="5939"/>
                  </a:lnTo>
                  <a:lnTo>
                    <a:pt x="3904" y="5939"/>
                  </a:lnTo>
                  <a:lnTo>
                    <a:pt x="3170"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54"/>
            <p:cNvSpPr/>
            <p:nvPr/>
          </p:nvSpPr>
          <p:spPr>
            <a:xfrm>
              <a:off x="4152300" y="2317100"/>
              <a:ext cx="1227575" cy="1028250"/>
            </a:xfrm>
            <a:custGeom>
              <a:rect b="b" l="l" r="r" t="t"/>
              <a:pathLst>
                <a:path extrusionOk="0" h="41130" w="49103">
                  <a:moveTo>
                    <a:pt x="24551" y="1"/>
                  </a:moveTo>
                  <a:lnTo>
                    <a:pt x="18380" y="35960"/>
                  </a:lnTo>
                  <a:lnTo>
                    <a:pt x="1" y="35960"/>
                  </a:lnTo>
                  <a:lnTo>
                    <a:pt x="1" y="41130"/>
                  </a:lnTo>
                  <a:lnTo>
                    <a:pt x="49102" y="41130"/>
                  </a:lnTo>
                  <a:lnTo>
                    <a:pt x="47234"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54"/>
            <p:cNvSpPr/>
            <p:nvPr/>
          </p:nvSpPr>
          <p:spPr>
            <a:xfrm>
              <a:off x="5269775" y="2317100"/>
              <a:ext cx="110100" cy="1028250"/>
            </a:xfrm>
            <a:custGeom>
              <a:rect b="b" l="l" r="r" t="t"/>
              <a:pathLst>
                <a:path extrusionOk="0" h="41130" w="4404">
                  <a:moveTo>
                    <a:pt x="0" y="1"/>
                  </a:moveTo>
                  <a:lnTo>
                    <a:pt x="1735" y="41130"/>
                  </a:lnTo>
                  <a:lnTo>
                    <a:pt x="4403" y="41130"/>
                  </a:lnTo>
                  <a:lnTo>
                    <a:pt x="2535"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54"/>
            <p:cNvSpPr/>
            <p:nvPr/>
          </p:nvSpPr>
          <p:spPr>
            <a:xfrm>
              <a:off x="3011500" y="2844150"/>
              <a:ext cx="271050" cy="1484425"/>
            </a:xfrm>
            <a:custGeom>
              <a:rect b="b" l="l" r="r" t="t"/>
              <a:pathLst>
                <a:path extrusionOk="0" h="59377" w="10842">
                  <a:moveTo>
                    <a:pt x="5571" y="0"/>
                  </a:moveTo>
                  <a:lnTo>
                    <a:pt x="0" y="59376"/>
                  </a:lnTo>
                  <a:lnTo>
                    <a:pt x="1801" y="59376"/>
                  </a:lnTo>
                  <a:lnTo>
                    <a:pt x="1084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54"/>
            <p:cNvSpPr/>
            <p:nvPr/>
          </p:nvSpPr>
          <p:spPr>
            <a:xfrm>
              <a:off x="3137400" y="2844150"/>
              <a:ext cx="145150" cy="141800"/>
            </a:xfrm>
            <a:custGeom>
              <a:rect b="b" l="l" r="r" t="t"/>
              <a:pathLst>
                <a:path extrusionOk="0" h="5672" w="5806">
                  <a:moveTo>
                    <a:pt x="535" y="0"/>
                  </a:moveTo>
                  <a:lnTo>
                    <a:pt x="1" y="5671"/>
                  </a:lnTo>
                  <a:lnTo>
                    <a:pt x="4938" y="5671"/>
                  </a:lnTo>
                  <a:lnTo>
                    <a:pt x="5805"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54"/>
            <p:cNvSpPr/>
            <p:nvPr/>
          </p:nvSpPr>
          <p:spPr>
            <a:xfrm>
              <a:off x="5352325" y="2844150"/>
              <a:ext cx="271050" cy="1484425"/>
            </a:xfrm>
            <a:custGeom>
              <a:rect b="b" l="l" r="r" t="t"/>
              <a:pathLst>
                <a:path extrusionOk="0" h="59377" w="10842">
                  <a:moveTo>
                    <a:pt x="1" y="0"/>
                  </a:moveTo>
                  <a:lnTo>
                    <a:pt x="9074" y="59376"/>
                  </a:lnTo>
                  <a:lnTo>
                    <a:pt x="10842" y="59376"/>
                  </a:lnTo>
                  <a:lnTo>
                    <a:pt x="5271"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54"/>
            <p:cNvSpPr/>
            <p:nvPr/>
          </p:nvSpPr>
          <p:spPr>
            <a:xfrm>
              <a:off x="5353150" y="2844150"/>
              <a:ext cx="144300" cy="141800"/>
            </a:xfrm>
            <a:custGeom>
              <a:rect b="b" l="l" r="r" t="t"/>
              <a:pathLst>
                <a:path extrusionOk="0" h="5672" w="5772">
                  <a:moveTo>
                    <a:pt x="1" y="0"/>
                  </a:moveTo>
                  <a:lnTo>
                    <a:pt x="835" y="5671"/>
                  </a:lnTo>
                  <a:lnTo>
                    <a:pt x="5772" y="5671"/>
                  </a:lnTo>
                  <a:lnTo>
                    <a:pt x="5238"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54"/>
            <p:cNvSpPr/>
            <p:nvPr/>
          </p:nvSpPr>
          <p:spPr>
            <a:xfrm>
              <a:off x="2927250" y="2687375"/>
              <a:ext cx="2780350" cy="125950"/>
            </a:xfrm>
            <a:custGeom>
              <a:rect b="b" l="l" r="r" t="t"/>
              <a:pathLst>
                <a:path extrusionOk="0" h="5038" w="111214">
                  <a:moveTo>
                    <a:pt x="1" y="0"/>
                  </a:moveTo>
                  <a:lnTo>
                    <a:pt x="1" y="5037"/>
                  </a:lnTo>
                  <a:lnTo>
                    <a:pt x="111214" y="5037"/>
                  </a:lnTo>
                  <a:lnTo>
                    <a:pt x="111214"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54"/>
            <p:cNvSpPr/>
            <p:nvPr/>
          </p:nvSpPr>
          <p:spPr>
            <a:xfrm>
              <a:off x="2969800" y="2813300"/>
              <a:ext cx="2695275" cy="30875"/>
            </a:xfrm>
            <a:custGeom>
              <a:rect b="b" l="l" r="r" t="t"/>
              <a:pathLst>
                <a:path extrusionOk="0" h="1235" w="107811">
                  <a:moveTo>
                    <a:pt x="0" y="0"/>
                  </a:moveTo>
                  <a:lnTo>
                    <a:pt x="0" y="1234"/>
                  </a:lnTo>
                  <a:lnTo>
                    <a:pt x="107810" y="1234"/>
                  </a:lnTo>
                  <a:lnTo>
                    <a:pt x="107810"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54"/>
            <p:cNvSpPr/>
            <p:nvPr/>
          </p:nvSpPr>
          <p:spPr>
            <a:xfrm>
              <a:off x="1680550" y="4422775"/>
              <a:ext cx="4232200" cy="481200"/>
            </a:xfrm>
            <a:custGeom>
              <a:rect b="b" l="l" r="r" t="t"/>
              <a:pathLst>
                <a:path extrusionOk="0" h="19248" w="169288">
                  <a:moveTo>
                    <a:pt x="84627" y="0"/>
                  </a:moveTo>
                  <a:cubicBezTo>
                    <a:pt x="37894" y="0"/>
                    <a:pt x="0" y="4304"/>
                    <a:pt x="0" y="9641"/>
                  </a:cubicBezTo>
                  <a:cubicBezTo>
                    <a:pt x="0" y="14945"/>
                    <a:pt x="37894" y="19248"/>
                    <a:pt x="84627" y="19248"/>
                  </a:cubicBezTo>
                  <a:cubicBezTo>
                    <a:pt x="131360" y="19248"/>
                    <a:pt x="169288" y="14945"/>
                    <a:pt x="169288" y="9641"/>
                  </a:cubicBezTo>
                  <a:cubicBezTo>
                    <a:pt x="169288" y="4304"/>
                    <a:pt x="131360" y="0"/>
                    <a:pt x="8462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54"/>
            <p:cNvSpPr/>
            <p:nvPr/>
          </p:nvSpPr>
          <p:spPr>
            <a:xfrm>
              <a:off x="1499575" y="4324375"/>
              <a:ext cx="4593300" cy="10025"/>
            </a:xfrm>
            <a:custGeom>
              <a:rect b="b" l="l" r="r" t="t"/>
              <a:pathLst>
                <a:path extrusionOk="0" h="401" w="183732">
                  <a:moveTo>
                    <a:pt x="91866" y="0"/>
                  </a:moveTo>
                  <a:lnTo>
                    <a:pt x="45933" y="67"/>
                  </a:lnTo>
                  <a:lnTo>
                    <a:pt x="22984" y="100"/>
                  </a:lnTo>
                  <a:lnTo>
                    <a:pt x="1" y="200"/>
                  </a:lnTo>
                  <a:lnTo>
                    <a:pt x="22984" y="301"/>
                  </a:lnTo>
                  <a:lnTo>
                    <a:pt x="45933" y="334"/>
                  </a:lnTo>
                  <a:lnTo>
                    <a:pt x="91866" y="401"/>
                  </a:lnTo>
                  <a:lnTo>
                    <a:pt x="137799" y="334"/>
                  </a:lnTo>
                  <a:lnTo>
                    <a:pt x="160749" y="301"/>
                  </a:lnTo>
                  <a:lnTo>
                    <a:pt x="183732" y="200"/>
                  </a:lnTo>
                  <a:lnTo>
                    <a:pt x="160749" y="100"/>
                  </a:lnTo>
                  <a:lnTo>
                    <a:pt x="137799" y="67"/>
                  </a:lnTo>
                  <a:lnTo>
                    <a:pt x="9186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54"/>
            <p:cNvSpPr/>
            <p:nvPr/>
          </p:nvSpPr>
          <p:spPr>
            <a:xfrm>
              <a:off x="2304325" y="2068600"/>
              <a:ext cx="2520975" cy="1766275"/>
            </a:xfrm>
            <a:custGeom>
              <a:rect b="b" l="l" r="r" t="t"/>
              <a:pathLst>
                <a:path extrusionOk="0" h="70651" w="100839">
                  <a:moveTo>
                    <a:pt x="100672" y="0"/>
                  </a:moveTo>
                  <a:cubicBezTo>
                    <a:pt x="100205" y="267"/>
                    <a:pt x="99705" y="567"/>
                    <a:pt x="99238" y="834"/>
                  </a:cubicBezTo>
                  <a:lnTo>
                    <a:pt x="99395" y="1086"/>
                  </a:lnTo>
                  <a:lnTo>
                    <a:pt x="99395" y="1086"/>
                  </a:lnTo>
                  <a:cubicBezTo>
                    <a:pt x="99887" y="792"/>
                    <a:pt x="100347" y="529"/>
                    <a:pt x="100839" y="267"/>
                  </a:cubicBezTo>
                  <a:lnTo>
                    <a:pt x="100672" y="0"/>
                  </a:lnTo>
                  <a:close/>
                  <a:moveTo>
                    <a:pt x="99395" y="1086"/>
                  </a:moveTo>
                  <a:lnTo>
                    <a:pt x="99395" y="1086"/>
                  </a:lnTo>
                  <a:cubicBezTo>
                    <a:pt x="99387" y="1091"/>
                    <a:pt x="99379" y="1096"/>
                    <a:pt x="99371" y="1101"/>
                  </a:cubicBezTo>
                  <a:lnTo>
                    <a:pt x="99404" y="1101"/>
                  </a:lnTo>
                  <a:lnTo>
                    <a:pt x="99395" y="1086"/>
                  </a:lnTo>
                  <a:close/>
                  <a:moveTo>
                    <a:pt x="97470" y="1968"/>
                  </a:moveTo>
                  <a:cubicBezTo>
                    <a:pt x="97003" y="2268"/>
                    <a:pt x="96536" y="2569"/>
                    <a:pt x="96069" y="2902"/>
                  </a:cubicBezTo>
                  <a:lnTo>
                    <a:pt x="96236" y="3136"/>
                  </a:lnTo>
                  <a:cubicBezTo>
                    <a:pt x="96703" y="2802"/>
                    <a:pt x="97170" y="2502"/>
                    <a:pt x="97637" y="2202"/>
                  </a:cubicBezTo>
                  <a:lnTo>
                    <a:pt x="97470" y="1968"/>
                  </a:lnTo>
                  <a:close/>
                  <a:moveTo>
                    <a:pt x="94368" y="4136"/>
                  </a:moveTo>
                  <a:cubicBezTo>
                    <a:pt x="93934" y="4470"/>
                    <a:pt x="93500" y="4804"/>
                    <a:pt x="93067" y="5170"/>
                  </a:cubicBezTo>
                  <a:lnTo>
                    <a:pt x="93267" y="5404"/>
                  </a:lnTo>
                  <a:lnTo>
                    <a:pt x="93267" y="5371"/>
                  </a:lnTo>
                  <a:cubicBezTo>
                    <a:pt x="93700" y="5037"/>
                    <a:pt x="94134" y="4670"/>
                    <a:pt x="94568" y="4370"/>
                  </a:cubicBezTo>
                  <a:lnTo>
                    <a:pt x="94368" y="4136"/>
                  </a:lnTo>
                  <a:close/>
                  <a:moveTo>
                    <a:pt x="91465" y="6505"/>
                  </a:moveTo>
                  <a:cubicBezTo>
                    <a:pt x="91065" y="6872"/>
                    <a:pt x="90632" y="7239"/>
                    <a:pt x="90231" y="7639"/>
                  </a:cubicBezTo>
                  <a:lnTo>
                    <a:pt x="90431" y="7872"/>
                  </a:lnTo>
                  <a:lnTo>
                    <a:pt x="90431" y="7839"/>
                  </a:lnTo>
                  <a:cubicBezTo>
                    <a:pt x="90832" y="7472"/>
                    <a:pt x="91265" y="7072"/>
                    <a:pt x="91699" y="6738"/>
                  </a:cubicBezTo>
                  <a:lnTo>
                    <a:pt x="91465" y="6505"/>
                  </a:lnTo>
                  <a:close/>
                  <a:moveTo>
                    <a:pt x="88730" y="9107"/>
                  </a:moveTo>
                  <a:cubicBezTo>
                    <a:pt x="88330" y="9474"/>
                    <a:pt x="87963" y="9874"/>
                    <a:pt x="87563" y="10307"/>
                  </a:cubicBezTo>
                  <a:lnTo>
                    <a:pt x="87796" y="10508"/>
                  </a:lnTo>
                  <a:lnTo>
                    <a:pt x="87796" y="10474"/>
                  </a:lnTo>
                  <a:cubicBezTo>
                    <a:pt x="88163" y="10074"/>
                    <a:pt x="88563" y="9674"/>
                    <a:pt x="88964" y="9307"/>
                  </a:cubicBezTo>
                  <a:lnTo>
                    <a:pt x="88730" y="9107"/>
                  </a:lnTo>
                  <a:close/>
                  <a:moveTo>
                    <a:pt x="86128" y="11842"/>
                  </a:moveTo>
                  <a:cubicBezTo>
                    <a:pt x="85761" y="12276"/>
                    <a:pt x="85394" y="12709"/>
                    <a:pt x="85061" y="13109"/>
                  </a:cubicBezTo>
                  <a:lnTo>
                    <a:pt x="85294" y="13310"/>
                  </a:lnTo>
                  <a:lnTo>
                    <a:pt x="85294" y="13276"/>
                  </a:lnTo>
                  <a:cubicBezTo>
                    <a:pt x="85661" y="12876"/>
                    <a:pt x="86028" y="12442"/>
                    <a:pt x="86362" y="12042"/>
                  </a:cubicBezTo>
                  <a:lnTo>
                    <a:pt x="86128" y="11842"/>
                  </a:lnTo>
                  <a:close/>
                  <a:moveTo>
                    <a:pt x="83727" y="14744"/>
                  </a:moveTo>
                  <a:cubicBezTo>
                    <a:pt x="83393" y="15178"/>
                    <a:pt x="83059" y="15645"/>
                    <a:pt x="82726" y="16078"/>
                  </a:cubicBezTo>
                  <a:lnTo>
                    <a:pt x="82993" y="16245"/>
                  </a:lnTo>
                  <a:cubicBezTo>
                    <a:pt x="83326" y="15778"/>
                    <a:pt x="83660" y="15344"/>
                    <a:pt x="83993" y="14944"/>
                  </a:cubicBezTo>
                  <a:lnTo>
                    <a:pt x="83727" y="14744"/>
                  </a:lnTo>
                  <a:close/>
                  <a:moveTo>
                    <a:pt x="81492" y="17779"/>
                  </a:moveTo>
                  <a:cubicBezTo>
                    <a:pt x="81191" y="18213"/>
                    <a:pt x="80858" y="18680"/>
                    <a:pt x="80558" y="19147"/>
                  </a:cubicBezTo>
                  <a:lnTo>
                    <a:pt x="80825" y="19314"/>
                  </a:lnTo>
                  <a:cubicBezTo>
                    <a:pt x="81125" y="18847"/>
                    <a:pt x="81458" y="18380"/>
                    <a:pt x="81759" y="17946"/>
                  </a:cubicBezTo>
                  <a:lnTo>
                    <a:pt x="81492" y="17779"/>
                  </a:lnTo>
                  <a:close/>
                  <a:moveTo>
                    <a:pt x="79424" y="20882"/>
                  </a:moveTo>
                  <a:cubicBezTo>
                    <a:pt x="79123" y="21349"/>
                    <a:pt x="78823" y="21849"/>
                    <a:pt x="78523" y="22316"/>
                  </a:cubicBezTo>
                  <a:lnTo>
                    <a:pt x="78790" y="22483"/>
                  </a:lnTo>
                  <a:lnTo>
                    <a:pt x="78790" y="22449"/>
                  </a:lnTo>
                  <a:cubicBezTo>
                    <a:pt x="79090" y="21982"/>
                    <a:pt x="79390" y="21515"/>
                    <a:pt x="79690" y="21048"/>
                  </a:cubicBezTo>
                  <a:lnTo>
                    <a:pt x="79424" y="20882"/>
                  </a:lnTo>
                  <a:close/>
                  <a:moveTo>
                    <a:pt x="77455" y="24084"/>
                  </a:moveTo>
                  <a:cubicBezTo>
                    <a:pt x="77155" y="24584"/>
                    <a:pt x="76888" y="25051"/>
                    <a:pt x="76622" y="25552"/>
                  </a:cubicBezTo>
                  <a:lnTo>
                    <a:pt x="76888" y="25685"/>
                  </a:lnTo>
                  <a:lnTo>
                    <a:pt x="76888" y="25652"/>
                  </a:lnTo>
                  <a:cubicBezTo>
                    <a:pt x="77189" y="25185"/>
                    <a:pt x="77455" y="24718"/>
                    <a:pt x="77722" y="24251"/>
                  </a:cubicBezTo>
                  <a:lnTo>
                    <a:pt x="77455" y="24084"/>
                  </a:lnTo>
                  <a:close/>
                  <a:moveTo>
                    <a:pt x="75587" y="27353"/>
                  </a:moveTo>
                  <a:cubicBezTo>
                    <a:pt x="75321" y="27853"/>
                    <a:pt x="75054" y="28320"/>
                    <a:pt x="74787" y="28821"/>
                  </a:cubicBezTo>
                  <a:lnTo>
                    <a:pt x="75087" y="28954"/>
                  </a:lnTo>
                  <a:lnTo>
                    <a:pt x="75120" y="28954"/>
                  </a:lnTo>
                  <a:cubicBezTo>
                    <a:pt x="75354" y="28454"/>
                    <a:pt x="75621" y="27953"/>
                    <a:pt x="75854" y="27520"/>
                  </a:cubicBezTo>
                  <a:lnTo>
                    <a:pt x="75587" y="27353"/>
                  </a:lnTo>
                  <a:close/>
                  <a:moveTo>
                    <a:pt x="73820" y="30689"/>
                  </a:moveTo>
                  <a:lnTo>
                    <a:pt x="73052" y="32156"/>
                  </a:lnTo>
                  <a:lnTo>
                    <a:pt x="73319" y="32290"/>
                  </a:lnTo>
                  <a:lnTo>
                    <a:pt x="74086" y="30822"/>
                  </a:lnTo>
                  <a:lnTo>
                    <a:pt x="73820" y="30689"/>
                  </a:lnTo>
                  <a:close/>
                  <a:moveTo>
                    <a:pt x="72085" y="33991"/>
                  </a:moveTo>
                  <a:lnTo>
                    <a:pt x="71351" y="35492"/>
                  </a:lnTo>
                  <a:lnTo>
                    <a:pt x="71618" y="35626"/>
                  </a:lnTo>
                  <a:lnTo>
                    <a:pt x="72385" y="34158"/>
                  </a:lnTo>
                  <a:lnTo>
                    <a:pt x="72085" y="33991"/>
                  </a:lnTo>
                  <a:close/>
                  <a:moveTo>
                    <a:pt x="70417" y="37360"/>
                  </a:moveTo>
                  <a:lnTo>
                    <a:pt x="69683" y="38861"/>
                  </a:lnTo>
                  <a:lnTo>
                    <a:pt x="69950" y="38995"/>
                  </a:lnTo>
                  <a:lnTo>
                    <a:pt x="70717" y="37494"/>
                  </a:lnTo>
                  <a:lnTo>
                    <a:pt x="70417" y="37360"/>
                  </a:lnTo>
                  <a:close/>
                  <a:moveTo>
                    <a:pt x="68749" y="40729"/>
                  </a:moveTo>
                  <a:cubicBezTo>
                    <a:pt x="68482" y="41230"/>
                    <a:pt x="68249" y="41730"/>
                    <a:pt x="67982" y="42230"/>
                  </a:cubicBezTo>
                  <a:lnTo>
                    <a:pt x="68249" y="42364"/>
                  </a:lnTo>
                  <a:lnTo>
                    <a:pt x="69016" y="40863"/>
                  </a:lnTo>
                  <a:lnTo>
                    <a:pt x="68749" y="40729"/>
                  </a:lnTo>
                  <a:close/>
                  <a:moveTo>
                    <a:pt x="67015" y="44065"/>
                  </a:moveTo>
                  <a:cubicBezTo>
                    <a:pt x="66781" y="44565"/>
                    <a:pt x="66514" y="45066"/>
                    <a:pt x="66247" y="45533"/>
                  </a:cubicBezTo>
                  <a:lnTo>
                    <a:pt x="66514" y="45699"/>
                  </a:lnTo>
                  <a:lnTo>
                    <a:pt x="66514" y="45666"/>
                  </a:lnTo>
                  <a:cubicBezTo>
                    <a:pt x="66781" y="45199"/>
                    <a:pt x="67048" y="44699"/>
                    <a:pt x="67315" y="44232"/>
                  </a:cubicBezTo>
                  <a:lnTo>
                    <a:pt x="67015" y="44065"/>
                  </a:lnTo>
                  <a:close/>
                  <a:moveTo>
                    <a:pt x="65280" y="47401"/>
                  </a:moveTo>
                  <a:cubicBezTo>
                    <a:pt x="64980" y="47868"/>
                    <a:pt x="64713" y="48368"/>
                    <a:pt x="64446" y="48835"/>
                  </a:cubicBezTo>
                  <a:lnTo>
                    <a:pt x="64713" y="49002"/>
                  </a:lnTo>
                  <a:lnTo>
                    <a:pt x="64713" y="48968"/>
                  </a:lnTo>
                  <a:cubicBezTo>
                    <a:pt x="64980" y="48501"/>
                    <a:pt x="65247" y="48001"/>
                    <a:pt x="65547" y="47534"/>
                  </a:cubicBezTo>
                  <a:lnTo>
                    <a:pt x="65280" y="47401"/>
                  </a:lnTo>
                  <a:close/>
                  <a:moveTo>
                    <a:pt x="300" y="48435"/>
                  </a:moveTo>
                  <a:lnTo>
                    <a:pt x="0" y="48501"/>
                  </a:lnTo>
                  <a:cubicBezTo>
                    <a:pt x="100" y="49035"/>
                    <a:pt x="267" y="49569"/>
                    <a:pt x="434" y="50136"/>
                  </a:cubicBezTo>
                  <a:lnTo>
                    <a:pt x="701" y="50036"/>
                  </a:lnTo>
                  <a:cubicBezTo>
                    <a:pt x="567" y="49502"/>
                    <a:pt x="400" y="48968"/>
                    <a:pt x="300" y="48435"/>
                  </a:cubicBezTo>
                  <a:close/>
                  <a:moveTo>
                    <a:pt x="63379" y="50636"/>
                  </a:moveTo>
                  <a:cubicBezTo>
                    <a:pt x="63112" y="51103"/>
                    <a:pt x="62812" y="51570"/>
                    <a:pt x="62511" y="52037"/>
                  </a:cubicBezTo>
                  <a:lnTo>
                    <a:pt x="62778" y="52204"/>
                  </a:lnTo>
                  <a:cubicBezTo>
                    <a:pt x="63079" y="51737"/>
                    <a:pt x="63379" y="51270"/>
                    <a:pt x="63646" y="50770"/>
                  </a:cubicBezTo>
                  <a:lnTo>
                    <a:pt x="63379" y="50636"/>
                  </a:lnTo>
                  <a:close/>
                  <a:moveTo>
                    <a:pt x="1501" y="51937"/>
                  </a:moveTo>
                  <a:lnTo>
                    <a:pt x="1201" y="52071"/>
                  </a:lnTo>
                  <a:cubicBezTo>
                    <a:pt x="1435" y="52571"/>
                    <a:pt x="1668" y="53071"/>
                    <a:pt x="1968" y="53572"/>
                  </a:cubicBezTo>
                  <a:lnTo>
                    <a:pt x="2235" y="53438"/>
                  </a:lnTo>
                  <a:cubicBezTo>
                    <a:pt x="1968" y="52938"/>
                    <a:pt x="1701" y="52438"/>
                    <a:pt x="1501" y="51937"/>
                  </a:cubicBezTo>
                  <a:close/>
                  <a:moveTo>
                    <a:pt x="61377" y="53805"/>
                  </a:moveTo>
                  <a:cubicBezTo>
                    <a:pt x="61077" y="54272"/>
                    <a:pt x="60777" y="54706"/>
                    <a:pt x="60443" y="55173"/>
                  </a:cubicBezTo>
                  <a:lnTo>
                    <a:pt x="60710" y="55340"/>
                  </a:lnTo>
                  <a:cubicBezTo>
                    <a:pt x="61010" y="54906"/>
                    <a:pt x="61344" y="54439"/>
                    <a:pt x="61644" y="53972"/>
                  </a:cubicBezTo>
                  <a:lnTo>
                    <a:pt x="61377" y="53805"/>
                  </a:lnTo>
                  <a:close/>
                  <a:moveTo>
                    <a:pt x="3303" y="55206"/>
                  </a:moveTo>
                  <a:lnTo>
                    <a:pt x="3036" y="55373"/>
                  </a:lnTo>
                  <a:cubicBezTo>
                    <a:pt x="3336" y="55840"/>
                    <a:pt x="3669" y="56307"/>
                    <a:pt x="4003" y="56741"/>
                  </a:cubicBezTo>
                  <a:lnTo>
                    <a:pt x="4237" y="56574"/>
                  </a:lnTo>
                  <a:cubicBezTo>
                    <a:pt x="3903" y="56107"/>
                    <a:pt x="3603" y="55673"/>
                    <a:pt x="3303" y="55206"/>
                  </a:cubicBezTo>
                  <a:close/>
                  <a:moveTo>
                    <a:pt x="59209" y="56841"/>
                  </a:moveTo>
                  <a:cubicBezTo>
                    <a:pt x="58876" y="57274"/>
                    <a:pt x="58509" y="57708"/>
                    <a:pt x="58175" y="58142"/>
                  </a:cubicBezTo>
                  <a:lnTo>
                    <a:pt x="58409" y="58342"/>
                  </a:lnTo>
                  <a:cubicBezTo>
                    <a:pt x="58742" y="57908"/>
                    <a:pt x="59109" y="57475"/>
                    <a:pt x="59443" y="57008"/>
                  </a:cubicBezTo>
                  <a:lnTo>
                    <a:pt x="59209" y="56841"/>
                  </a:lnTo>
                  <a:close/>
                  <a:moveTo>
                    <a:pt x="5537" y="58175"/>
                  </a:moveTo>
                  <a:lnTo>
                    <a:pt x="5304" y="58375"/>
                  </a:lnTo>
                  <a:cubicBezTo>
                    <a:pt x="5671" y="58809"/>
                    <a:pt x="6038" y="59209"/>
                    <a:pt x="6438" y="59643"/>
                  </a:cubicBezTo>
                  <a:lnTo>
                    <a:pt x="6638" y="59443"/>
                  </a:lnTo>
                  <a:cubicBezTo>
                    <a:pt x="6271" y="59009"/>
                    <a:pt x="5904" y="58609"/>
                    <a:pt x="5537" y="58175"/>
                  </a:cubicBezTo>
                  <a:close/>
                  <a:moveTo>
                    <a:pt x="56841" y="59709"/>
                  </a:moveTo>
                  <a:cubicBezTo>
                    <a:pt x="56474" y="60143"/>
                    <a:pt x="56074" y="60543"/>
                    <a:pt x="55673" y="60910"/>
                  </a:cubicBezTo>
                  <a:lnTo>
                    <a:pt x="55873" y="61110"/>
                  </a:lnTo>
                  <a:cubicBezTo>
                    <a:pt x="56240" y="60744"/>
                    <a:pt x="56641" y="60310"/>
                    <a:pt x="57074" y="59943"/>
                  </a:cubicBezTo>
                  <a:lnTo>
                    <a:pt x="56841" y="59709"/>
                  </a:lnTo>
                  <a:close/>
                  <a:moveTo>
                    <a:pt x="8206" y="60910"/>
                  </a:moveTo>
                  <a:lnTo>
                    <a:pt x="7973" y="61144"/>
                  </a:lnTo>
                  <a:cubicBezTo>
                    <a:pt x="8406" y="61511"/>
                    <a:pt x="8806" y="61878"/>
                    <a:pt x="9240" y="62245"/>
                  </a:cubicBezTo>
                  <a:lnTo>
                    <a:pt x="9440" y="62011"/>
                  </a:lnTo>
                  <a:cubicBezTo>
                    <a:pt x="9040" y="61644"/>
                    <a:pt x="8606" y="61277"/>
                    <a:pt x="8206" y="60910"/>
                  </a:cubicBezTo>
                  <a:close/>
                  <a:moveTo>
                    <a:pt x="54172" y="62345"/>
                  </a:moveTo>
                  <a:cubicBezTo>
                    <a:pt x="53772" y="62712"/>
                    <a:pt x="53305" y="63045"/>
                    <a:pt x="52905" y="63412"/>
                  </a:cubicBezTo>
                  <a:lnTo>
                    <a:pt x="53061" y="63595"/>
                  </a:lnTo>
                  <a:lnTo>
                    <a:pt x="53061" y="63595"/>
                  </a:lnTo>
                  <a:cubicBezTo>
                    <a:pt x="53487" y="63266"/>
                    <a:pt x="53914" y="62906"/>
                    <a:pt x="54372" y="62578"/>
                  </a:cubicBezTo>
                  <a:lnTo>
                    <a:pt x="54172" y="62345"/>
                  </a:lnTo>
                  <a:close/>
                  <a:moveTo>
                    <a:pt x="53061" y="63595"/>
                  </a:moveTo>
                  <a:cubicBezTo>
                    <a:pt x="53053" y="63601"/>
                    <a:pt x="53046" y="63606"/>
                    <a:pt x="53038" y="63612"/>
                  </a:cubicBezTo>
                  <a:lnTo>
                    <a:pt x="53105" y="63646"/>
                  </a:lnTo>
                  <a:lnTo>
                    <a:pt x="53061" y="63595"/>
                  </a:lnTo>
                  <a:close/>
                  <a:moveTo>
                    <a:pt x="11041" y="63312"/>
                  </a:moveTo>
                  <a:lnTo>
                    <a:pt x="10841" y="63546"/>
                  </a:lnTo>
                  <a:cubicBezTo>
                    <a:pt x="11308" y="63879"/>
                    <a:pt x="11775" y="64213"/>
                    <a:pt x="12242" y="64513"/>
                  </a:cubicBezTo>
                  <a:lnTo>
                    <a:pt x="12409" y="64246"/>
                  </a:lnTo>
                  <a:cubicBezTo>
                    <a:pt x="11942" y="63946"/>
                    <a:pt x="11475" y="63612"/>
                    <a:pt x="11041" y="63312"/>
                  </a:cubicBezTo>
                  <a:close/>
                  <a:moveTo>
                    <a:pt x="51203" y="64613"/>
                  </a:moveTo>
                  <a:cubicBezTo>
                    <a:pt x="50736" y="64947"/>
                    <a:pt x="50269" y="65247"/>
                    <a:pt x="49802" y="65514"/>
                  </a:cubicBezTo>
                  <a:lnTo>
                    <a:pt x="49960" y="65766"/>
                  </a:lnTo>
                  <a:lnTo>
                    <a:pt x="49960" y="65766"/>
                  </a:lnTo>
                  <a:cubicBezTo>
                    <a:pt x="50451" y="65471"/>
                    <a:pt x="50911" y="65175"/>
                    <a:pt x="51370" y="64880"/>
                  </a:cubicBezTo>
                  <a:lnTo>
                    <a:pt x="51203" y="64613"/>
                  </a:lnTo>
                  <a:close/>
                  <a:moveTo>
                    <a:pt x="49960" y="65766"/>
                  </a:moveTo>
                  <a:cubicBezTo>
                    <a:pt x="49952" y="65771"/>
                    <a:pt x="49944" y="65776"/>
                    <a:pt x="49936" y="65781"/>
                  </a:cubicBezTo>
                  <a:lnTo>
                    <a:pt x="49969" y="65781"/>
                  </a:lnTo>
                  <a:lnTo>
                    <a:pt x="49960" y="65766"/>
                  </a:lnTo>
                  <a:close/>
                  <a:moveTo>
                    <a:pt x="14144" y="65347"/>
                  </a:moveTo>
                  <a:lnTo>
                    <a:pt x="14010" y="65614"/>
                  </a:lnTo>
                  <a:cubicBezTo>
                    <a:pt x="14477" y="65914"/>
                    <a:pt x="14978" y="66181"/>
                    <a:pt x="15445" y="66448"/>
                  </a:cubicBezTo>
                  <a:lnTo>
                    <a:pt x="15611" y="66181"/>
                  </a:lnTo>
                  <a:cubicBezTo>
                    <a:pt x="15111" y="65914"/>
                    <a:pt x="14644" y="65647"/>
                    <a:pt x="14144" y="65347"/>
                  </a:cubicBezTo>
                  <a:close/>
                  <a:moveTo>
                    <a:pt x="48001" y="66548"/>
                  </a:moveTo>
                  <a:cubicBezTo>
                    <a:pt x="47501" y="66781"/>
                    <a:pt x="47000" y="67015"/>
                    <a:pt x="46500" y="67248"/>
                  </a:cubicBezTo>
                  <a:lnTo>
                    <a:pt x="46614" y="67476"/>
                  </a:lnTo>
                  <a:lnTo>
                    <a:pt x="46614" y="67476"/>
                  </a:lnTo>
                  <a:cubicBezTo>
                    <a:pt x="47110" y="67277"/>
                    <a:pt x="47639" y="67046"/>
                    <a:pt x="48135" y="66815"/>
                  </a:cubicBezTo>
                  <a:lnTo>
                    <a:pt x="48001" y="66548"/>
                  </a:lnTo>
                  <a:close/>
                  <a:moveTo>
                    <a:pt x="46614" y="67476"/>
                  </a:moveTo>
                  <a:lnTo>
                    <a:pt x="46614" y="67476"/>
                  </a:lnTo>
                  <a:cubicBezTo>
                    <a:pt x="46609" y="67478"/>
                    <a:pt x="46605" y="67480"/>
                    <a:pt x="46600" y="67482"/>
                  </a:cubicBezTo>
                  <a:lnTo>
                    <a:pt x="46633" y="67515"/>
                  </a:lnTo>
                  <a:lnTo>
                    <a:pt x="46614" y="67476"/>
                  </a:lnTo>
                  <a:close/>
                  <a:moveTo>
                    <a:pt x="17479" y="67115"/>
                  </a:moveTo>
                  <a:lnTo>
                    <a:pt x="17346" y="67415"/>
                  </a:lnTo>
                  <a:cubicBezTo>
                    <a:pt x="17846" y="67649"/>
                    <a:pt x="18347" y="67849"/>
                    <a:pt x="18880" y="68049"/>
                  </a:cubicBezTo>
                  <a:lnTo>
                    <a:pt x="18980" y="67782"/>
                  </a:lnTo>
                  <a:cubicBezTo>
                    <a:pt x="18480" y="67582"/>
                    <a:pt x="17980" y="67348"/>
                    <a:pt x="17479" y="67115"/>
                  </a:cubicBezTo>
                  <a:close/>
                  <a:moveTo>
                    <a:pt x="44565" y="68015"/>
                  </a:moveTo>
                  <a:cubicBezTo>
                    <a:pt x="44065" y="68216"/>
                    <a:pt x="43531" y="68382"/>
                    <a:pt x="42998" y="68583"/>
                  </a:cubicBezTo>
                  <a:lnTo>
                    <a:pt x="43094" y="68838"/>
                  </a:lnTo>
                  <a:lnTo>
                    <a:pt x="43094" y="68838"/>
                  </a:lnTo>
                  <a:cubicBezTo>
                    <a:pt x="43617" y="68643"/>
                    <a:pt x="44142" y="68479"/>
                    <a:pt x="44699" y="68316"/>
                  </a:cubicBezTo>
                  <a:lnTo>
                    <a:pt x="44565" y="68015"/>
                  </a:lnTo>
                  <a:close/>
                  <a:moveTo>
                    <a:pt x="43094" y="68838"/>
                  </a:moveTo>
                  <a:cubicBezTo>
                    <a:pt x="43084" y="68842"/>
                    <a:pt x="43074" y="68846"/>
                    <a:pt x="43064" y="68849"/>
                  </a:cubicBezTo>
                  <a:lnTo>
                    <a:pt x="43098" y="68849"/>
                  </a:lnTo>
                  <a:lnTo>
                    <a:pt x="43094" y="68838"/>
                  </a:lnTo>
                  <a:close/>
                  <a:moveTo>
                    <a:pt x="20948" y="68482"/>
                  </a:moveTo>
                  <a:lnTo>
                    <a:pt x="20848" y="68783"/>
                  </a:lnTo>
                  <a:cubicBezTo>
                    <a:pt x="21382" y="68949"/>
                    <a:pt x="21916" y="69116"/>
                    <a:pt x="22450" y="69283"/>
                  </a:cubicBezTo>
                  <a:lnTo>
                    <a:pt x="22516" y="68983"/>
                  </a:lnTo>
                  <a:cubicBezTo>
                    <a:pt x="22016" y="68816"/>
                    <a:pt x="21482" y="68649"/>
                    <a:pt x="20948" y="68482"/>
                  </a:cubicBezTo>
                  <a:close/>
                  <a:moveTo>
                    <a:pt x="40996" y="69150"/>
                  </a:moveTo>
                  <a:cubicBezTo>
                    <a:pt x="40462" y="69283"/>
                    <a:pt x="39929" y="69416"/>
                    <a:pt x="39395" y="69517"/>
                  </a:cubicBezTo>
                  <a:lnTo>
                    <a:pt x="39460" y="69811"/>
                  </a:lnTo>
                  <a:lnTo>
                    <a:pt x="39460" y="69811"/>
                  </a:lnTo>
                  <a:cubicBezTo>
                    <a:pt x="39985" y="69711"/>
                    <a:pt x="40540" y="69581"/>
                    <a:pt x="41096" y="69450"/>
                  </a:cubicBezTo>
                  <a:lnTo>
                    <a:pt x="40996" y="69150"/>
                  </a:lnTo>
                  <a:close/>
                  <a:moveTo>
                    <a:pt x="39460" y="69811"/>
                  </a:moveTo>
                  <a:cubicBezTo>
                    <a:pt x="39450" y="69813"/>
                    <a:pt x="39439" y="69815"/>
                    <a:pt x="39428" y="69817"/>
                  </a:cubicBezTo>
                  <a:lnTo>
                    <a:pt x="39462" y="69817"/>
                  </a:lnTo>
                  <a:lnTo>
                    <a:pt x="39460" y="69811"/>
                  </a:lnTo>
                  <a:close/>
                  <a:moveTo>
                    <a:pt x="24518" y="69483"/>
                  </a:moveTo>
                  <a:lnTo>
                    <a:pt x="24451" y="69783"/>
                  </a:lnTo>
                  <a:cubicBezTo>
                    <a:pt x="25018" y="69917"/>
                    <a:pt x="25585" y="70017"/>
                    <a:pt x="26119" y="70117"/>
                  </a:cubicBezTo>
                  <a:lnTo>
                    <a:pt x="26152" y="69817"/>
                  </a:lnTo>
                  <a:cubicBezTo>
                    <a:pt x="25618" y="69717"/>
                    <a:pt x="25051" y="69617"/>
                    <a:pt x="24518" y="69483"/>
                  </a:cubicBezTo>
                  <a:close/>
                  <a:moveTo>
                    <a:pt x="37327" y="69917"/>
                  </a:moveTo>
                  <a:cubicBezTo>
                    <a:pt x="36760" y="69984"/>
                    <a:pt x="36226" y="70050"/>
                    <a:pt x="35659" y="70117"/>
                  </a:cubicBezTo>
                  <a:lnTo>
                    <a:pt x="35692" y="70451"/>
                  </a:lnTo>
                  <a:lnTo>
                    <a:pt x="35692" y="70417"/>
                  </a:lnTo>
                  <a:cubicBezTo>
                    <a:pt x="36259" y="70350"/>
                    <a:pt x="36826" y="70284"/>
                    <a:pt x="37360" y="70217"/>
                  </a:cubicBezTo>
                  <a:lnTo>
                    <a:pt x="37327" y="69917"/>
                  </a:lnTo>
                  <a:close/>
                  <a:moveTo>
                    <a:pt x="28220" y="70117"/>
                  </a:moveTo>
                  <a:lnTo>
                    <a:pt x="28187" y="70417"/>
                  </a:lnTo>
                  <a:cubicBezTo>
                    <a:pt x="28721" y="70484"/>
                    <a:pt x="29288" y="70517"/>
                    <a:pt x="29855" y="70551"/>
                  </a:cubicBezTo>
                  <a:lnTo>
                    <a:pt x="29888" y="70250"/>
                  </a:lnTo>
                  <a:cubicBezTo>
                    <a:pt x="29321" y="70217"/>
                    <a:pt x="28754" y="70184"/>
                    <a:pt x="28220" y="70117"/>
                  </a:cubicBezTo>
                  <a:close/>
                  <a:moveTo>
                    <a:pt x="33591" y="70284"/>
                  </a:moveTo>
                  <a:cubicBezTo>
                    <a:pt x="33057" y="70317"/>
                    <a:pt x="32523" y="70317"/>
                    <a:pt x="31990" y="70317"/>
                  </a:cubicBezTo>
                  <a:lnTo>
                    <a:pt x="31923" y="70317"/>
                  </a:lnTo>
                  <a:lnTo>
                    <a:pt x="31923" y="70651"/>
                  </a:lnTo>
                  <a:lnTo>
                    <a:pt x="31990" y="70651"/>
                  </a:lnTo>
                  <a:cubicBezTo>
                    <a:pt x="32523" y="70651"/>
                    <a:pt x="33057" y="70617"/>
                    <a:pt x="33591" y="70584"/>
                  </a:cubicBezTo>
                  <a:lnTo>
                    <a:pt x="33591" y="70284"/>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54"/>
            <p:cNvSpPr/>
            <p:nvPr/>
          </p:nvSpPr>
          <p:spPr>
            <a:xfrm>
              <a:off x="4869475" y="2033575"/>
              <a:ext cx="22550" cy="15850"/>
            </a:xfrm>
            <a:custGeom>
              <a:rect b="b" l="l" r="r" t="t"/>
              <a:pathLst>
                <a:path extrusionOk="0" h="634" w="902">
                  <a:moveTo>
                    <a:pt x="735" y="0"/>
                  </a:moveTo>
                  <a:lnTo>
                    <a:pt x="1" y="367"/>
                  </a:lnTo>
                  <a:lnTo>
                    <a:pt x="134" y="634"/>
                  </a:lnTo>
                  <a:lnTo>
                    <a:pt x="901" y="267"/>
                  </a:lnTo>
                  <a:lnTo>
                    <a:pt x="735"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54"/>
            <p:cNvSpPr/>
            <p:nvPr/>
          </p:nvSpPr>
          <p:spPr>
            <a:xfrm>
              <a:off x="4718550" y="1874275"/>
              <a:ext cx="577925" cy="260225"/>
            </a:xfrm>
            <a:custGeom>
              <a:rect b="b" l="l" r="r" t="t"/>
              <a:pathLst>
                <a:path extrusionOk="0" h="10409" w="23117">
                  <a:moveTo>
                    <a:pt x="23117" y="1"/>
                  </a:moveTo>
                  <a:lnTo>
                    <a:pt x="2268" y="4137"/>
                  </a:lnTo>
                  <a:lnTo>
                    <a:pt x="0" y="10408"/>
                  </a:lnTo>
                  <a:lnTo>
                    <a:pt x="4804" y="6639"/>
                  </a:lnTo>
                  <a:lnTo>
                    <a:pt x="23117" y="1"/>
                  </a:ln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54"/>
            <p:cNvSpPr/>
            <p:nvPr/>
          </p:nvSpPr>
          <p:spPr>
            <a:xfrm>
              <a:off x="4718550" y="1874275"/>
              <a:ext cx="577925" cy="260225"/>
            </a:xfrm>
            <a:custGeom>
              <a:rect b="b" l="l" r="r" t="t"/>
              <a:pathLst>
                <a:path extrusionOk="0" h="10409" w="23117">
                  <a:moveTo>
                    <a:pt x="23117" y="1"/>
                  </a:moveTo>
                  <a:lnTo>
                    <a:pt x="2268" y="4137"/>
                  </a:lnTo>
                  <a:lnTo>
                    <a:pt x="0" y="10408"/>
                  </a:lnTo>
                  <a:lnTo>
                    <a:pt x="4804" y="6639"/>
                  </a:lnTo>
                  <a:lnTo>
                    <a:pt x="2311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54"/>
            <p:cNvSpPr/>
            <p:nvPr/>
          </p:nvSpPr>
          <p:spPr>
            <a:xfrm>
              <a:off x="4718550" y="2040225"/>
              <a:ext cx="135100" cy="94275"/>
            </a:xfrm>
            <a:custGeom>
              <a:rect b="b" l="l" r="r" t="t"/>
              <a:pathLst>
                <a:path extrusionOk="0" h="3771" w="5404">
                  <a:moveTo>
                    <a:pt x="4804" y="1"/>
                  </a:moveTo>
                  <a:lnTo>
                    <a:pt x="0" y="3770"/>
                  </a:lnTo>
                  <a:lnTo>
                    <a:pt x="5404" y="1469"/>
                  </a:lnTo>
                  <a:lnTo>
                    <a:pt x="4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54"/>
            <p:cNvSpPr/>
            <p:nvPr/>
          </p:nvSpPr>
          <p:spPr>
            <a:xfrm>
              <a:off x="4838625" y="1874275"/>
              <a:ext cx="457850" cy="366975"/>
            </a:xfrm>
            <a:custGeom>
              <a:rect b="b" l="l" r="r" t="t"/>
              <a:pathLst>
                <a:path extrusionOk="0" h="14679" w="18314">
                  <a:moveTo>
                    <a:pt x="18314" y="1"/>
                  </a:moveTo>
                  <a:lnTo>
                    <a:pt x="1" y="6639"/>
                  </a:lnTo>
                  <a:lnTo>
                    <a:pt x="3270" y="14678"/>
                  </a:lnTo>
                  <a:lnTo>
                    <a:pt x="18314" y="1"/>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54"/>
            <p:cNvSpPr/>
            <p:nvPr/>
          </p:nvSpPr>
          <p:spPr>
            <a:xfrm>
              <a:off x="4585100" y="1854275"/>
              <a:ext cx="711375" cy="123450"/>
            </a:xfrm>
            <a:custGeom>
              <a:rect b="b" l="l" r="r" t="t"/>
              <a:pathLst>
                <a:path extrusionOk="0" h="4938" w="28455">
                  <a:moveTo>
                    <a:pt x="1" y="0"/>
                  </a:moveTo>
                  <a:lnTo>
                    <a:pt x="7606" y="4937"/>
                  </a:lnTo>
                  <a:lnTo>
                    <a:pt x="28455" y="801"/>
                  </a:lnTo>
                  <a:lnTo>
                    <a:pt x="1" y="0"/>
                  </a:ln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54"/>
            <p:cNvSpPr/>
            <p:nvPr/>
          </p:nvSpPr>
          <p:spPr>
            <a:xfrm>
              <a:off x="2903900" y="4115050"/>
              <a:ext cx="739725" cy="661625"/>
            </a:xfrm>
            <a:custGeom>
              <a:rect b="b" l="l" r="r" t="t"/>
              <a:pathLst>
                <a:path extrusionOk="0" h="26465" w="29589">
                  <a:moveTo>
                    <a:pt x="28355" y="1"/>
                  </a:moveTo>
                  <a:lnTo>
                    <a:pt x="10875" y="167"/>
                  </a:lnTo>
                  <a:lnTo>
                    <a:pt x="12610" y="13577"/>
                  </a:lnTo>
                  <a:lnTo>
                    <a:pt x="12610" y="14111"/>
                  </a:lnTo>
                  <a:lnTo>
                    <a:pt x="12710" y="16879"/>
                  </a:lnTo>
                  <a:lnTo>
                    <a:pt x="12710" y="17180"/>
                  </a:lnTo>
                  <a:cubicBezTo>
                    <a:pt x="12710" y="17180"/>
                    <a:pt x="2770" y="21750"/>
                    <a:pt x="1769" y="22584"/>
                  </a:cubicBezTo>
                  <a:cubicBezTo>
                    <a:pt x="735" y="23417"/>
                    <a:pt x="1" y="26053"/>
                    <a:pt x="935" y="26353"/>
                  </a:cubicBezTo>
                  <a:cubicBezTo>
                    <a:pt x="1164" y="26429"/>
                    <a:pt x="3016" y="26464"/>
                    <a:pt x="5671" y="26464"/>
                  </a:cubicBezTo>
                  <a:cubicBezTo>
                    <a:pt x="13475" y="26464"/>
                    <a:pt x="28208" y="26159"/>
                    <a:pt x="28955" y="25686"/>
                  </a:cubicBezTo>
                  <a:cubicBezTo>
                    <a:pt x="29322" y="25419"/>
                    <a:pt x="29489" y="21616"/>
                    <a:pt x="29555" y="17013"/>
                  </a:cubicBezTo>
                  <a:lnTo>
                    <a:pt x="29555" y="16879"/>
                  </a:lnTo>
                  <a:cubicBezTo>
                    <a:pt x="29555" y="15912"/>
                    <a:pt x="29589" y="14945"/>
                    <a:pt x="29589" y="13944"/>
                  </a:cubicBezTo>
                  <a:lnTo>
                    <a:pt x="29589" y="13544"/>
                  </a:lnTo>
                  <a:lnTo>
                    <a:pt x="28355" y="1"/>
                  </a:ln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54"/>
            <p:cNvSpPr/>
            <p:nvPr/>
          </p:nvSpPr>
          <p:spPr>
            <a:xfrm>
              <a:off x="2903900" y="4453625"/>
              <a:ext cx="739725" cy="323050"/>
            </a:xfrm>
            <a:custGeom>
              <a:rect b="b" l="l" r="r" t="t"/>
              <a:pathLst>
                <a:path extrusionOk="0" h="12922" w="29589">
                  <a:moveTo>
                    <a:pt x="29589" y="1"/>
                  </a:moveTo>
                  <a:lnTo>
                    <a:pt x="12577" y="34"/>
                  </a:lnTo>
                  <a:lnTo>
                    <a:pt x="12577" y="568"/>
                  </a:lnTo>
                  <a:lnTo>
                    <a:pt x="12677" y="3336"/>
                  </a:lnTo>
                  <a:lnTo>
                    <a:pt x="12677" y="3637"/>
                  </a:lnTo>
                  <a:cubicBezTo>
                    <a:pt x="12677" y="3637"/>
                    <a:pt x="2736" y="8207"/>
                    <a:pt x="1736" y="9041"/>
                  </a:cubicBezTo>
                  <a:cubicBezTo>
                    <a:pt x="735" y="9874"/>
                    <a:pt x="1" y="12510"/>
                    <a:pt x="935" y="12810"/>
                  </a:cubicBezTo>
                  <a:cubicBezTo>
                    <a:pt x="1164" y="12886"/>
                    <a:pt x="3016" y="12921"/>
                    <a:pt x="5671" y="12921"/>
                  </a:cubicBezTo>
                  <a:cubicBezTo>
                    <a:pt x="13475" y="12921"/>
                    <a:pt x="28208" y="12616"/>
                    <a:pt x="28955" y="12143"/>
                  </a:cubicBezTo>
                  <a:cubicBezTo>
                    <a:pt x="29322" y="11876"/>
                    <a:pt x="29489" y="8073"/>
                    <a:pt x="29555" y="3470"/>
                  </a:cubicBezTo>
                  <a:lnTo>
                    <a:pt x="29555" y="3336"/>
                  </a:lnTo>
                  <a:cubicBezTo>
                    <a:pt x="29555" y="2369"/>
                    <a:pt x="29589" y="1402"/>
                    <a:pt x="29589" y="401"/>
                  </a:cubicBezTo>
                  <a:lnTo>
                    <a:pt x="29589"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54"/>
            <p:cNvSpPr/>
            <p:nvPr/>
          </p:nvSpPr>
          <p:spPr>
            <a:xfrm>
              <a:off x="2903900" y="4537025"/>
              <a:ext cx="738900" cy="239675"/>
            </a:xfrm>
            <a:custGeom>
              <a:rect b="b" l="l" r="r" t="t"/>
              <a:pathLst>
                <a:path extrusionOk="0" h="9587" w="29556">
                  <a:moveTo>
                    <a:pt x="29555" y="0"/>
                  </a:moveTo>
                  <a:lnTo>
                    <a:pt x="12710" y="34"/>
                  </a:lnTo>
                  <a:lnTo>
                    <a:pt x="12710" y="301"/>
                  </a:lnTo>
                  <a:cubicBezTo>
                    <a:pt x="12710" y="301"/>
                    <a:pt x="2770" y="4904"/>
                    <a:pt x="1769" y="5738"/>
                  </a:cubicBezTo>
                  <a:cubicBezTo>
                    <a:pt x="768" y="6572"/>
                    <a:pt x="1" y="9174"/>
                    <a:pt x="935" y="9474"/>
                  </a:cubicBezTo>
                  <a:cubicBezTo>
                    <a:pt x="1156" y="9553"/>
                    <a:pt x="2851" y="9587"/>
                    <a:pt x="5309" y="9587"/>
                  </a:cubicBezTo>
                  <a:cubicBezTo>
                    <a:pt x="8055" y="9587"/>
                    <a:pt x="11752" y="9544"/>
                    <a:pt x="15412" y="9474"/>
                  </a:cubicBezTo>
                  <a:cubicBezTo>
                    <a:pt x="16813" y="9441"/>
                    <a:pt x="18214" y="9407"/>
                    <a:pt x="19515" y="9374"/>
                  </a:cubicBezTo>
                  <a:cubicBezTo>
                    <a:pt x="24485" y="9240"/>
                    <a:pt x="28555" y="9040"/>
                    <a:pt x="28955" y="8807"/>
                  </a:cubicBezTo>
                  <a:cubicBezTo>
                    <a:pt x="29322" y="8540"/>
                    <a:pt x="29489" y="4871"/>
                    <a:pt x="29555" y="334"/>
                  </a:cubicBezTo>
                  <a:lnTo>
                    <a:pt x="29555" y="134"/>
                  </a:lnTo>
                  <a:lnTo>
                    <a:pt x="2955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54"/>
            <p:cNvSpPr/>
            <p:nvPr/>
          </p:nvSpPr>
          <p:spPr>
            <a:xfrm>
              <a:off x="2931425" y="4740850"/>
              <a:ext cx="667175" cy="10175"/>
            </a:xfrm>
            <a:custGeom>
              <a:rect b="b" l="l" r="r" t="t"/>
              <a:pathLst>
                <a:path extrusionOk="0" h="407" w="26687">
                  <a:moveTo>
                    <a:pt x="22014" y="1"/>
                  </a:moveTo>
                  <a:cubicBezTo>
                    <a:pt x="15023" y="1"/>
                    <a:pt x="3523" y="191"/>
                    <a:pt x="101" y="320"/>
                  </a:cubicBezTo>
                  <a:cubicBezTo>
                    <a:pt x="1" y="320"/>
                    <a:pt x="1" y="387"/>
                    <a:pt x="101" y="387"/>
                  </a:cubicBezTo>
                  <a:cubicBezTo>
                    <a:pt x="981" y="400"/>
                    <a:pt x="2397" y="407"/>
                    <a:pt x="4133" y="407"/>
                  </a:cubicBezTo>
                  <a:cubicBezTo>
                    <a:pt x="11078" y="407"/>
                    <a:pt x="23151" y="300"/>
                    <a:pt x="26620" y="87"/>
                  </a:cubicBezTo>
                  <a:cubicBezTo>
                    <a:pt x="26686" y="87"/>
                    <a:pt x="26686" y="53"/>
                    <a:pt x="26620" y="53"/>
                  </a:cubicBezTo>
                  <a:cubicBezTo>
                    <a:pt x="25653" y="16"/>
                    <a:pt x="24019" y="1"/>
                    <a:pt x="2201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54"/>
            <p:cNvSpPr/>
            <p:nvPr/>
          </p:nvSpPr>
          <p:spPr>
            <a:xfrm>
              <a:off x="3171600" y="4535700"/>
              <a:ext cx="134125" cy="34100"/>
            </a:xfrm>
            <a:custGeom>
              <a:rect b="b" l="l" r="r" t="t"/>
              <a:pathLst>
                <a:path extrusionOk="0" h="1364" w="5365">
                  <a:moveTo>
                    <a:pt x="1608" y="1"/>
                  </a:moveTo>
                  <a:cubicBezTo>
                    <a:pt x="1105" y="1"/>
                    <a:pt x="606" y="54"/>
                    <a:pt x="134" y="154"/>
                  </a:cubicBezTo>
                  <a:cubicBezTo>
                    <a:pt x="1" y="187"/>
                    <a:pt x="34" y="354"/>
                    <a:pt x="134" y="354"/>
                  </a:cubicBezTo>
                  <a:cubicBezTo>
                    <a:pt x="1869" y="520"/>
                    <a:pt x="3603" y="854"/>
                    <a:pt x="5238" y="1354"/>
                  </a:cubicBezTo>
                  <a:cubicBezTo>
                    <a:pt x="5256" y="1360"/>
                    <a:pt x="5272" y="1363"/>
                    <a:pt x="5286" y="1363"/>
                  </a:cubicBezTo>
                  <a:cubicBezTo>
                    <a:pt x="5348" y="1363"/>
                    <a:pt x="5365" y="1309"/>
                    <a:pt x="5338" y="1254"/>
                  </a:cubicBezTo>
                  <a:cubicBezTo>
                    <a:pt x="4342" y="380"/>
                    <a:pt x="2957" y="1"/>
                    <a:pt x="16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54"/>
            <p:cNvSpPr/>
            <p:nvPr/>
          </p:nvSpPr>
          <p:spPr>
            <a:xfrm>
              <a:off x="3139925" y="4555250"/>
              <a:ext cx="134800" cy="33725"/>
            </a:xfrm>
            <a:custGeom>
              <a:rect b="b" l="l" r="r" t="t"/>
              <a:pathLst>
                <a:path extrusionOk="0" h="1349" w="5392">
                  <a:moveTo>
                    <a:pt x="1622" y="0"/>
                  </a:moveTo>
                  <a:cubicBezTo>
                    <a:pt x="1125" y="0"/>
                    <a:pt x="633" y="49"/>
                    <a:pt x="167" y="139"/>
                  </a:cubicBezTo>
                  <a:cubicBezTo>
                    <a:pt x="0" y="139"/>
                    <a:pt x="33" y="372"/>
                    <a:pt x="167" y="372"/>
                  </a:cubicBezTo>
                  <a:cubicBezTo>
                    <a:pt x="1901" y="506"/>
                    <a:pt x="3603" y="839"/>
                    <a:pt x="5270" y="1340"/>
                  </a:cubicBezTo>
                  <a:cubicBezTo>
                    <a:pt x="5283" y="1346"/>
                    <a:pt x="5295" y="1348"/>
                    <a:pt x="5306" y="1348"/>
                  </a:cubicBezTo>
                  <a:cubicBezTo>
                    <a:pt x="5357" y="1348"/>
                    <a:pt x="5392" y="1294"/>
                    <a:pt x="5337" y="1240"/>
                  </a:cubicBezTo>
                  <a:cubicBezTo>
                    <a:pt x="4361" y="361"/>
                    <a:pt x="2975" y="0"/>
                    <a:pt x="162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54"/>
            <p:cNvSpPr/>
            <p:nvPr/>
          </p:nvSpPr>
          <p:spPr>
            <a:xfrm>
              <a:off x="3109050" y="4574425"/>
              <a:ext cx="134825" cy="33725"/>
            </a:xfrm>
            <a:custGeom>
              <a:rect b="b" l="l" r="r" t="t"/>
              <a:pathLst>
                <a:path extrusionOk="0" h="1349" w="5393">
                  <a:moveTo>
                    <a:pt x="1609" y="1"/>
                  </a:moveTo>
                  <a:cubicBezTo>
                    <a:pt x="1113" y="1"/>
                    <a:pt x="625" y="49"/>
                    <a:pt x="168" y="139"/>
                  </a:cubicBezTo>
                  <a:cubicBezTo>
                    <a:pt x="1" y="139"/>
                    <a:pt x="34" y="372"/>
                    <a:pt x="168" y="372"/>
                  </a:cubicBezTo>
                  <a:cubicBezTo>
                    <a:pt x="1902" y="506"/>
                    <a:pt x="3603" y="839"/>
                    <a:pt x="5271" y="1340"/>
                  </a:cubicBezTo>
                  <a:cubicBezTo>
                    <a:pt x="5283" y="1346"/>
                    <a:pt x="5296" y="1349"/>
                    <a:pt x="5307" y="1349"/>
                  </a:cubicBezTo>
                  <a:cubicBezTo>
                    <a:pt x="5358" y="1349"/>
                    <a:pt x="5392" y="1294"/>
                    <a:pt x="5338" y="1240"/>
                  </a:cubicBezTo>
                  <a:cubicBezTo>
                    <a:pt x="4362" y="361"/>
                    <a:pt x="2958" y="1"/>
                    <a:pt x="160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54"/>
            <p:cNvSpPr/>
            <p:nvPr/>
          </p:nvSpPr>
          <p:spPr>
            <a:xfrm>
              <a:off x="3289175" y="4537025"/>
              <a:ext cx="353625" cy="236850"/>
            </a:xfrm>
            <a:custGeom>
              <a:rect b="b" l="l" r="r" t="t"/>
              <a:pathLst>
                <a:path extrusionOk="0" h="9474" w="14145">
                  <a:moveTo>
                    <a:pt x="14144" y="0"/>
                  </a:moveTo>
                  <a:cubicBezTo>
                    <a:pt x="11843" y="1602"/>
                    <a:pt x="3704" y="7005"/>
                    <a:pt x="1" y="9474"/>
                  </a:cubicBezTo>
                  <a:cubicBezTo>
                    <a:pt x="1402" y="9441"/>
                    <a:pt x="2803" y="9407"/>
                    <a:pt x="4104" y="9374"/>
                  </a:cubicBezTo>
                  <a:cubicBezTo>
                    <a:pt x="9074" y="9240"/>
                    <a:pt x="13144" y="9040"/>
                    <a:pt x="13544" y="8807"/>
                  </a:cubicBezTo>
                  <a:cubicBezTo>
                    <a:pt x="13911" y="8540"/>
                    <a:pt x="14078" y="4837"/>
                    <a:pt x="14144" y="334"/>
                  </a:cubicBezTo>
                  <a:lnTo>
                    <a:pt x="14144" y="134"/>
                  </a:lnTo>
                  <a:lnTo>
                    <a:pt x="1414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54"/>
            <p:cNvSpPr/>
            <p:nvPr/>
          </p:nvSpPr>
          <p:spPr>
            <a:xfrm>
              <a:off x="3117400" y="2234550"/>
              <a:ext cx="758900" cy="2304175"/>
            </a:xfrm>
            <a:custGeom>
              <a:rect b="b" l="l" r="r" t="t"/>
              <a:pathLst>
                <a:path extrusionOk="0" h="92167" w="30356">
                  <a:moveTo>
                    <a:pt x="14411" y="0"/>
                  </a:moveTo>
                  <a:cubicBezTo>
                    <a:pt x="14411" y="0"/>
                    <a:pt x="12576" y="5871"/>
                    <a:pt x="10208" y="13543"/>
                  </a:cubicBezTo>
                  <a:cubicBezTo>
                    <a:pt x="6405" y="25985"/>
                    <a:pt x="1301" y="43164"/>
                    <a:pt x="801" y="47334"/>
                  </a:cubicBezTo>
                  <a:cubicBezTo>
                    <a:pt x="0" y="54039"/>
                    <a:pt x="3036" y="92166"/>
                    <a:pt x="3036" y="92166"/>
                  </a:cubicBezTo>
                  <a:lnTo>
                    <a:pt x="21849" y="92166"/>
                  </a:lnTo>
                  <a:cubicBezTo>
                    <a:pt x="21849" y="92166"/>
                    <a:pt x="18047" y="48235"/>
                    <a:pt x="18213" y="47467"/>
                  </a:cubicBezTo>
                  <a:cubicBezTo>
                    <a:pt x="18380" y="46500"/>
                    <a:pt x="19514" y="42064"/>
                    <a:pt x="20982" y="36259"/>
                  </a:cubicBezTo>
                  <a:cubicBezTo>
                    <a:pt x="21449" y="34425"/>
                    <a:pt x="21949" y="32490"/>
                    <a:pt x="22450" y="30455"/>
                  </a:cubicBezTo>
                  <a:cubicBezTo>
                    <a:pt x="23851" y="24985"/>
                    <a:pt x="25419" y="19014"/>
                    <a:pt x="26753" y="13810"/>
                  </a:cubicBezTo>
                  <a:cubicBezTo>
                    <a:pt x="28788" y="6038"/>
                    <a:pt x="30355" y="0"/>
                    <a:pt x="3035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54"/>
            <p:cNvSpPr/>
            <p:nvPr/>
          </p:nvSpPr>
          <p:spPr>
            <a:xfrm>
              <a:off x="3212475" y="4455600"/>
              <a:ext cx="424475" cy="8600"/>
            </a:xfrm>
            <a:custGeom>
              <a:rect b="b" l="l" r="r" t="t"/>
              <a:pathLst>
                <a:path extrusionOk="0" h="344" w="16979">
                  <a:moveTo>
                    <a:pt x="10385" y="0"/>
                  </a:moveTo>
                  <a:cubicBezTo>
                    <a:pt x="7950" y="0"/>
                    <a:pt x="5632" y="22"/>
                    <a:pt x="4970" y="22"/>
                  </a:cubicBezTo>
                  <a:cubicBezTo>
                    <a:pt x="2102" y="55"/>
                    <a:pt x="2936" y="55"/>
                    <a:pt x="67" y="122"/>
                  </a:cubicBezTo>
                  <a:cubicBezTo>
                    <a:pt x="0" y="122"/>
                    <a:pt x="0" y="222"/>
                    <a:pt x="67" y="222"/>
                  </a:cubicBezTo>
                  <a:cubicBezTo>
                    <a:pt x="2936" y="289"/>
                    <a:pt x="2102" y="289"/>
                    <a:pt x="4970" y="322"/>
                  </a:cubicBezTo>
                  <a:cubicBezTo>
                    <a:pt x="5632" y="322"/>
                    <a:pt x="7950" y="343"/>
                    <a:pt x="10385" y="343"/>
                  </a:cubicBezTo>
                  <a:cubicBezTo>
                    <a:pt x="13226" y="343"/>
                    <a:pt x="16227" y="314"/>
                    <a:pt x="16946" y="189"/>
                  </a:cubicBezTo>
                  <a:cubicBezTo>
                    <a:pt x="16979" y="189"/>
                    <a:pt x="16979" y="155"/>
                    <a:pt x="16946" y="155"/>
                  </a:cubicBezTo>
                  <a:cubicBezTo>
                    <a:pt x="16227" y="29"/>
                    <a:pt x="13226" y="0"/>
                    <a:pt x="1038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54"/>
            <p:cNvSpPr/>
            <p:nvPr/>
          </p:nvSpPr>
          <p:spPr>
            <a:xfrm>
              <a:off x="3471825" y="2334475"/>
              <a:ext cx="323200" cy="2077375"/>
            </a:xfrm>
            <a:custGeom>
              <a:rect b="b" l="l" r="r" t="t"/>
              <a:pathLst>
                <a:path extrusionOk="0" h="83095" w="12928">
                  <a:moveTo>
                    <a:pt x="12876" y="0"/>
                  </a:moveTo>
                  <a:cubicBezTo>
                    <a:pt x="12848" y="0"/>
                    <a:pt x="12801" y="85"/>
                    <a:pt x="12743" y="273"/>
                  </a:cubicBezTo>
                  <a:cubicBezTo>
                    <a:pt x="12376" y="1641"/>
                    <a:pt x="11909" y="2941"/>
                    <a:pt x="11475" y="4276"/>
                  </a:cubicBezTo>
                  <a:cubicBezTo>
                    <a:pt x="11075" y="5643"/>
                    <a:pt x="10641" y="7011"/>
                    <a:pt x="10241" y="8379"/>
                  </a:cubicBezTo>
                  <a:cubicBezTo>
                    <a:pt x="9407" y="11081"/>
                    <a:pt x="8573" y="13783"/>
                    <a:pt x="7739" y="16518"/>
                  </a:cubicBezTo>
                  <a:cubicBezTo>
                    <a:pt x="6071" y="21922"/>
                    <a:pt x="4437" y="27359"/>
                    <a:pt x="2802" y="32763"/>
                  </a:cubicBezTo>
                  <a:cubicBezTo>
                    <a:pt x="2002" y="35431"/>
                    <a:pt x="1101" y="38100"/>
                    <a:pt x="467" y="40835"/>
                  </a:cubicBezTo>
                  <a:cubicBezTo>
                    <a:pt x="167" y="42103"/>
                    <a:pt x="0" y="43404"/>
                    <a:pt x="0" y="44738"/>
                  </a:cubicBezTo>
                  <a:cubicBezTo>
                    <a:pt x="0" y="46139"/>
                    <a:pt x="167" y="47573"/>
                    <a:pt x="300" y="48974"/>
                  </a:cubicBezTo>
                  <a:cubicBezTo>
                    <a:pt x="801" y="54612"/>
                    <a:pt x="1334" y="60249"/>
                    <a:pt x="1868" y="65920"/>
                  </a:cubicBezTo>
                  <a:cubicBezTo>
                    <a:pt x="2402" y="71591"/>
                    <a:pt x="2869" y="77261"/>
                    <a:pt x="3503" y="82932"/>
                  </a:cubicBezTo>
                  <a:cubicBezTo>
                    <a:pt x="3520" y="83036"/>
                    <a:pt x="3627" y="83095"/>
                    <a:pt x="3722" y="83095"/>
                  </a:cubicBezTo>
                  <a:cubicBezTo>
                    <a:pt x="3809" y="83095"/>
                    <a:pt x="3886" y="83044"/>
                    <a:pt x="3870" y="82932"/>
                  </a:cubicBezTo>
                  <a:cubicBezTo>
                    <a:pt x="3836" y="82198"/>
                    <a:pt x="3770" y="81464"/>
                    <a:pt x="3703" y="80730"/>
                  </a:cubicBezTo>
                  <a:cubicBezTo>
                    <a:pt x="3169" y="75026"/>
                    <a:pt x="2635" y="69289"/>
                    <a:pt x="2102" y="63552"/>
                  </a:cubicBezTo>
                  <a:lnTo>
                    <a:pt x="1301" y="54945"/>
                  </a:lnTo>
                  <a:cubicBezTo>
                    <a:pt x="1068" y="52077"/>
                    <a:pt x="734" y="49175"/>
                    <a:pt x="534" y="46306"/>
                  </a:cubicBezTo>
                  <a:cubicBezTo>
                    <a:pt x="434" y="44871"/>
                    <a:pt x="467" y="43437"/>
                    <a:pt x="701" y="42036"/>
                  </a:cubicBezTo>
                  <a:cubicBezTo>
                    <a:pt x="968" y="40668"/>
                    <a:pt x="1301" y="39334"/>
                    <a:pt x="1735" y="38033"/>
                  </a:cubicBezTo>
                  <a:cubicBezTo>
                    <a:pt x="2569" y="35265"/>
                    <a:pt x="3403" y="32496"/>
                    <a:pt x="4237" y="29761"/>
                  </a:cubicBezTo>
                  <a:cubicBezTo>
                    <a:pt x="5904" y="24257"/>
                    <a:pt x="7539" y="18753"/>
                    <a:pt x="9140" y="13249"/>
                  </a:cubicBezTo>
                  <a:cubicBezTo>
                    <a:pt x="9974" y="10480"/>
                    <a:pt x="10775" y="7712"/>
                    <a:pt x="11608" y="4943"/>
                  </a:cubicBezTo>
                  <a:cubicBezTo>
                    <a:pt x="12009" y="3542"/>
                    <a:pt x="12376" y="2141"/>
                    <a:pt x="12809" y="740"/>
                  </a:cubicBezTo>
                  <a:cubicBezTo>
                    <a:pt x="12917" y="286"/>
                    <a:pt x="12927" y="0"/>
                    <a:pt x="1287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54"/>
            <p:cNvSpPr/>
            <p:nvPr/>
          </p:nvSpPr>
          <p:spPr>
            <a:xfrm>
              <a:off x="3522675" y="2234550"/>
              <a:ext cx="353625" cy="906500"/>
            </a:xfrm>
            <a:custGeom>
              <a:rect b="b" l="l" r="r" t="t"/>
              <a:pathLst>
                <a:path extrusionOk="0" h="36260" w="14145">
                  <a:moveTo>
                    <a:pt x="1" y="0"/>
                  </a:moveTo>
                  <a:cubicBezTo>
                    <a:pt x="1135" y="8540"/>
                    <a:pt x="3237" y="24584"/>
                    <a:pt x="4771" y="36259"/>
                  </a:cubicBezTo>
                  <a:cubicBezTo>
                    <a:pt x="8374" y="22149"/>
                    <a:pt x="14144" y="0"/>
                    <a:pt x="1414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54"/>
            <p:cNvSpPr/>
            <p:nvPr/>
          </p:nvSpPr>
          <p:spPr>
            <a:xfrm>
              <a:off x="3402600" y="4123400"/>
              <a:ext cx="742225" cy="660225"/>
            </a:xfrm>
            <a:custGeom>
              <a:rect b="b" l="l" r="r" t="t"/>
              <a:pathLst>
                <a:path extrusionOk="0" h="26409" w="29689">
                  <a:moveTo>
                    <a:pt x="29188" y="0"/>
                  </a:moveTo>
                  <a:lnTo>
                    <a:pt x="12143" y="134"/>
                  </a:lnTo>
                  <a:lnTo>
                    <a:pt x="12610" y="13543"/>
                  </a:lnTo>
                  <a:lnTo>
                    <a:pt x="12610" y="14077"/>
                  </a:lnTo>
                  <a:lnTo>
                    <a:pt x="12710" y="16846"/>
                  </a:lnTo>
                  <a:lnTo>
                    <a:pt x="12710" y="17146"/>
                  </a:lnTo>
                  <a:cubicBezTo>
                    <a:pt x="12710" y="17146"/>
                    <a:pt x="2736" y="21716"/>
                    <a:pt x="1735" y="22516"/>
                  </a:cubicBezTo>
                  <a:cubicBezTo>
                    <a:pt x="734" y="23317"/>
                    <a:pt x="1" y="25986"/>
                    <a:pt x="901" y="26286"/>
                  </a:cubicBezTo>
                  <a:cubicBezTo>
                    <a:pt x="1152" y="26369"/>
                    <a:pt x="3357" y="26409"/>
                    <a:pt x="6430" y="26409"/>
                  </a:cubicBezTo>
                  <a:cubicBezTo>
                    <a:pt x="14397" y="26409"/>
                    <a:pt x="28199" y="26143"/>
                    <a:pt x="28921" y="25685"/>
                  </a:cubicBezTo>
                  <a:cubicBezTo>
                    <a:pt x="29288" y="25452"/>
                    <a:pt x="29488" y="21649"/>
                    <a:pt x="29588" y="17046"/>
                  </a:cubicBezTo>
                  <a:lnTo>
                    <a:pt x="29588" y="16879"/>
                  </a:lnTo>
                  <a:cubicBezTo>
                    <a:pt x="29588" y="15945"/>
                    <a:pt x="29622" y="14978"/>
                    <a:pt x="29622" y="13977"/>
                  </a:cubicBezTo>
                  <a:lnTo>
                    <a:pt x="29622" y="13543"/>
                  </a:lnTo>
                  <a:cubicBezTo>
                    <a:pt x="29688" y="6905"/>
                    <a:pt x="29188" y="0"/>
                    <a:pt x="29188" y="0"/>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54"/>
            <p:cNvSpPr/>
            <p:nvPr/>
          </p:nvSpPr>
          <p:spPr>
            <a:xfrm>
              <a:off x="3402600" y="4461975"/>
              <a:ext cx="740550" cy="321650"/>
            </a:xfrm>
            <a:custGeom>
              <a:rect b="b" l="l" r="r" t="t"/>
              <a:pathLst>
                <a:path extrusionOk="0" h="12866" w="29622">
                  <a:moveTo>
                    <a:pt x="12610" y="0"/>
                  </a:moveTo>
                  <a:lnTo>
                    <a:pt x="12610" y="534"/>
                  </a:lnTo>
                  <a:lnTo>
                    <a:pt x="12710" y="3336"/>
                  </a:lnTo>
                  <a:lnTo>
                    <a:pt x="12710" y="3603"/>
                  </a:lnTo>
                  <a:cubicBezTo>
                    <a:pt x="12710" y="3603"/>
                    <a:pt x="2736" y="8206"/>
                    <a:pt x="1735" y="9007"/>
                  </a:cubicBezTo>
                  <a:cubicBezTo>
                    <a:pt x="734" y="9774"/>
                    <a:pt x="1" y="12443"/>
                    <a:pt x="901" y="12743"/>
                  </a:cubicBezTo>
                  <a:cubicBezTo>
                    <a:pt x="1152" y="12826"/>
                    <a:pt x="3357" y="12866"/>
                    <a:pt x="6430" y="12866"/>
                  </a:cubicBezTo>
                  <a:cubicBezTo>
                    <a:pt x="14397" y="12866"/>
                    <a:pt x="28199" y="12600"/>
                    <a:pt x="28921" y="12142"/>
                  </a:cubicBezTo>
                  <a:cubicBezTo>
                    <a:pt x="29288" y="11909"/>
                    <a:pt x="29488" y="8106"/>
                    <a:pt x="29588" y="3503"/>
                  </a:cubicBezTo>
                  <a:lnTo>
                    <a:pt x="29588" y="3336"/>
                  </a:lnTo>
                  <a:cubicBezTo>
                    <a:pt x="29588" y="2402"/>
                    <a:pt x="29622" y="1435"/>
                    <a:pt x="29622" y="434"/>
                  </a:cubicBezTo>
                  <a:lnTo>
                    <a:pt x="29622"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54"/>
            <p:cNvSpPr/>
            <p:nvPr/>
          </p:nvSpPr>
          <p:spPr>
            <a:xfrm>
              <a:off x="3402600" y="4545375"/>
              <a:ext cx="739725" cy="238250"/>
            </a:xfrm>
            <a:custGeom>
              <a:rect b="b" l="l" r="r" t="t"/>
              <a:pathLst>
                <a:path extrusionOk="0" h="9530" w="29589">
                  <a:moveTo>
                    <a:pt x="12710" y="0"/>
                  </a:moveTo>
                  <a:lnTo>
                    <a:pt x="12710" y="267"/>
                  </a:lnTo>
                  <a:cubicBezTo>
                    <a:pt x="12710" y="267"/>
                    <a:pt x="2769" y="4870"/>
                    <a:pt x="1768" y="5637"/>
                  </a:cubicBezTo>
                  <a:cubicBezTo>
                    <a:pt x="734" y="6438"/>
                    <a:pt x="1" y="9107"/>
                    <a:pt x="901" y="9407"/>
                  </a:cubicBezTo>
                  <a:cubicBezTo>
                    <a:pt x="1152" y="9490"/>
                    <a:pt x="3357" y="9530"/>
                    <a:pt x="6430" y="9530"/>
                  </a:cubicBezTo>
                  <a:cubicBezTo>
                    <a:pt x="14397" y="9530"/>
                    <a:pt x="28199" y="9264"/>
                    <a:pt x="28921" y="8806"/>
                  </a:cubicBezTo>
                  <a:cubicBezTo>
                    <a:pt x="29288" y="8573"/>
                    <a:pt x="29488" y="4770"/>
                    <a:pt x="29588" y="167"/>
                  </a:cubicBezTo>
                  <a:lnTo>
                    <a:pt x="2958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54"/>
            <p:cNvSpPr/>
            <p:nvPr/>
          </p:nvSpPr>
          <p:spPr>
            <a:xfrm>
              <a:off x="3430125" y="4749225"/>
              <a:ext cx="666325" cy="8475"/>
            </a:xfrm>
            <a:custGeom>
              <a:rect b="b" l="l" r="r" t="t"/>
              <a:pathLst>
                <a:path extrusionOk="0" h="339" w="26653">
                  <a:moveTo>
                    <a:pt x="19680" y="1"/>
                  </a:moveTo>
                  <a:cubicBezTo>
                    <a:pt x="12697" y="1"/>
                    <a:pt x="3166" y="126"/>
                    <a:pt x="100" y="219"/>
                  </a:cubicBezTo>
                  <a:cubicBezTo>
                    <a:pt x="0" y="219"/>
                    <a:pt x="0" y="285"/>
                    <a:pt x="100" y="285"/>
                  </a:cubicBezTo>
                  <a:cubicBezTo>
                    <a:pt x="1620" y="320"/>
                    <a:pt x="4730" y="339"/>
                    <a:pt x="8331" y="339"/>
                  </a:cubicBezTo>
                  <a:cubicBezTo>
                    <a:pt x="15162" y="339"/>
                    <a:pt x="23758" y="271"/>
                    <a:pt x="26619" y="119"/>
                  </a:cubicBezTo>
                  <a:cubicBezTo>
                    <a:pt x="26653" y="119"/>
                    <a:pt x="26653" y="85"/>
                    <a:pt x="26619" y="85"/>
                  </a:cubicBezTo>
                  <a:cubicBezTo>
                    <a:pt x="25292" y="24"/>
                    <a:pt x="22729" y="1"/>
                    <a:pt x="1968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54"/>
            <p:cNvSpPr/>
            <p:nvPr/>
          </p:nvSpPr>
          <p:spPr>
            <a:xfrm>
              <a:off x="3671125" y="4542875"/>
              <a:ext cx="133300" cy="34425"/>
            </a:xfrm>
            <a:custGeom>
              <a:rect b="b" l="l" r="r" t="t"/>
              <a:pathLst>
                <a:path extrusionOk="0" h="1377" w="5332">
                  <a:moveTo>
                    <a:pt x="1509" y="1"/>
                  </a:moveTo>
                  <a:cubicBezTo>
                    <a:pt x="1026" y="1"/>
                    <a:pt x="550" y="47"/>
                    <a:pt x="101" y="133"/>
                  </a:cubicBezTo>
                  <a:cubicBezTo>
                    <a:pt x="1" y="167"/>
                    <a:pt x="1" y="334"/>
                    <a:pt x="134" y="367"/>
                  </a:cubicBezTo>
                  <a:cubicBezTo>
                    <a:pt x="1869" y="534"/>
                    <a:pt x="3570" y="867"/>
                    <a:pt x="5238" y="1368"/>
                  </a:cubicBezTo>
                  <a:cubicBezTo>
                    <a:pt x="5250" y="1374"/>
                    <a:pt x="5261" y="1376"/>
                    <a:pt x="5271" y="1376"/>
                  </a:cubicBezTo>
                  <a:cubicBezTo>
                    <a:pt x="5314" y="1376"/>
                    <a:pt x="5332" y="1322"/>
                    <a:pt x="5304" y="1268"/>
                  </a:cubicBezTo>
                  <a:cubicBezTo>
                    <a:pt x="4316" y="378"/>
                    <a:pt x="2888" y="1"/>
                    <a:pt x="150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54"/>
            <p:cNvSpPr/>
            <p:nvPr/>
          </p:nvSpPr>
          <p:spPr>
            <a:xfrm>
              <a:off x="3639425" y="4561925"/>
              <a:ext cx="134150" cy="34550"/>
            </a:xfrm>
            <a:custGeom>
              <a:rect b="b" l="l" r="r" t="t"/>
              <a:pathLst>
                <a:path extrusionOk="0" h="1382" w="5366">
                  <a:moveTo>
                    <a:pt x="1586" y="1"/>
                  </a:moveTo>
                  <a:cubicBezTo>
                    <a:pt x="1089" y="1"/>
                    <a:pt x="597" y="50"/>
                    <a:pt x="134" y="139"/>
                  </a:cubicBezTo>
                  <a:cubicBezTo>
                    <a:pt x="1" y="172"/>
                    <a:pt x="1" y="372"/>
                    <a:pt x="134" y="372"/>
                  </a:cubicBezTo>
                  <a:cubicBezTo>
                    <a:pt x="1869" y="539"/>
                    <a:pt x="3604" y="872"/>
                    <a:pt x="5238" y="1373"/>
                  </a:cubicBezTo>
                  <a:cubicBezTo>
                    <a:pt x="5256" y="1379"/>
                    <a:pt x="5273" y="1382"/>
                    <a:pt x="5286" y="1382"/>
                  </a:cubicBezTo>
                  <a:cubicBezTo>
                    <a:pt x="5348" y="1382"/>
                    <a:pt x="5365" y="1327"/>
                    <a:pt x="5338" y="1273"/>
                  </a:cubicBezTo>
                  <a:cubicBezTo>
                    <a:pt x="4360" y="368"/>
                    <a:pt x="2951" y="1"/>
                    <a:pt x="158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54"/>
            <p:cNvSpPr/>
            <p:nvPr/>
          </p:nvSpPr>
          <p:spPr>
            <a:xfrm>
              <a:off x="3608575" y="4581575"/>
              <a:ext cx="134300" cy="34700"/>
            </a:xfrm>
            <a:custGeom>
              <a:rect b="b" l="l" r="r" t="t"/>
              <a:pathLst>
                <a:path extrusionOk="0" h="1388" w="5372">
                  <a:moveTo>
                    <a:pt x="1608" y="0"/>
                  </a:moveTo>
                  <a:cubicBezTo>
                    <a:pt x="1105" y="0"/>
                    <a:pt x="606" y="53"/>
                    <a:pt x="134" y="153"/>
                  </a:cubicBezTo>
                  <a:cubicBezTo>
                    <a:pt x="1" y="153"/>
                    <a:pt x="1" y="353"/>
                    <a:pt x="134" y="353"/>
                  </a:cubicBezTo>
                  <a:cubicBezTo>
                    <a:pt x="1869" y="520"/>
                    <a:pt x="3570" y="854"/>
                    <a:pt x="5238" y="1387"/>
                  </a:cubicBezTo>
                  <a:cubicBezTo>
                    <a:pt x="5305" y="1387"/>
                    <a:pt x="5371" y="1321"/>
                    <a:pt x="5305" y="1254"/>
                  </a:cubicBezTo>
                  <a:cubicBezTo>
                    <a:pt x="4333" y="380"/>
                    <a:pt x="2955" y="0"/>
                    <a:pt x="160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54"/>
            <p:cNvSpPr/>
            <p:nvPr/>
          </p:nvSpPr>
          <p:spPr>
            <a:xfrm>
              <a:off x="3491000" y="2234550"/>
              <a:ext cx="688025" cy="2313350"/>
            </a:xfrm>
            <a:custGeom>
              <a:rect b="b" l="l" r="r" t="t"/>
              <a:pathLst>
                <a:path extrusionOk="0" h="92534" w="27521">
                  <a:moveTo>
                    <a:pt x="0" y="0"/>
                  </a:moveTo>
                  <a:cubicBezTo>
                    <a:pt x="0" y="0"/>
                    <a:pt x="367" y="7606"/>
                    <a:pt x="2102" y="13643"/>
                  </a:cubicBezTo>
                  <a:cubicBezTo>
                    <a:pt x="2235" y="14144"/>
                    <a:pt x="2402" y="14644"/>
                    <a:pt x="2569" y="15111"/>
                  </a:cubicBezTo>
                  <a:cubicBezTo>
                    <a:pt x="4137" y="15745"/>
                    <a:pt x="5671" y="16545"/>
                    <a:pt x="7139" y="17479"/>
                  </a:cubicBezTo>
                  <a:cubicBezTo>
                    <a:pt x="7139" y="17479"/>
                    <a:pt x="7339" y="23617"/>
                    <a:pt x="7506" y="30455"/>
                  </a:cubicBezTo>
                  <a:cubicBezTo>
                    <a:pt x="7706" y="38094"/>
                    <a:pt x="7939" y="46634"/>
                    <a:pt x="7873" y="48435"/>
                  </a:cubicBezTo>
                  <a:cubicBezTo>
                    <a:pt x="7706" y="55206"/>
                    <a:pt x="8707" y="92466"/>
                    <a:pt x="8707" y="92466"/>
                  </a:cubicBezTo>
                  <a:lnTo>
                    <a:pt x="27520" y="92533"/>
                  </a:lnTo>
                  <a:cubicBezTo>
                    <a:pt x="27520" y="92533"/>
                    <a:pt x="24118" y="50937"/>
                    <a:pt x="24151" y="48468"/>
                  </a:cubicBezTo>
                  <a:cubicBezTo>
                    <a:pt x="24184" y="44499"/>
                    <a:pt x="23217" y="26853"/>
                    <a:pt x="22483" y="14010"/>
                  </a:cubicBezTo>
                  <a:cubicBezTo>
                    <a:pt x="22049" y="6071"/>
                    <a:pt x="21649" y="0"/>
                    <a:pt x="2164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54"/>
            <p:cNvSpPr/>
            <p:nvPr/>
          </p:nvSpPr>
          <p:spPr>
            <a:xfrm>
              <a:off x="3723675" y="4460075"/>
              <a:ext cx="424475" cy="8850"/>
            </a:xfrm>
            <a:custGeom>
              <a:rect b="b" l="l" r="r" t="t"/>
              <a:pathLst>
                <a:path extrusionOk="0" h="354" w="16979">
                  <a:moveTo>
                    <a:pt x="8883" y="1"/>
                  </a:moveTo>
                  <a:cubicBezTo>
                    <a:pt x="7059" y="1"/>
                    <a:pt x="5513" y="10"/>
                    <a:pt x="5004" y="10"/>
                  </a:cubicBezTo>
                  <a:cubicBezTo>
                    <a:pt x="2135" y="10"/>
                    <a:pt x="2935" y="43"/>
                    <a:pt x="67" y="76"/>
                  </a:cubicBezTo>
                  <a:cubicBezTo>
                    <a:pt x="0" y="76"/>
                    <a:pt x="0" y="176"/>
                    <a:pt x="67" y="176"/>
                  </a:cubicBezTo>
                  <a:cubicBezTo>
                    <a:pt x="2935" y="243"/>
                    <a:pt x="2135" y="276"/>
                    <a:pt x="5004" y="310"/>
                  </a:cubicBezTo>
                  <a:cubicBezTo>
                    <a:pt x="5804" y="310"/>
                    <a:pt x="9164" y="353"/>
                    <a:pt x="12140" y="353"/>
                  </a:cubicBezTo>
                  <a:cubicBezTo>
                    <a:pt x="14372" y="353"/>
                    <a:pt x="16388" y="329"/>
                    <a:pt x="16945" y="243"/>
                  </a:cubicBezTo>
                  <a:cubicBezTo>
                    <a:pt x="16979" y="243"/>
                    <a:pt x="16979" y="176"/>
                    <a:pt x="16945" y="176"/>
                  </a:cubicBezTo>
                  <a:cubicBezTo>
                    <a:pt x="16118" y="28"/>
                    <a:pt x="12075" y="1"/>
                    <a:pt x="88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54"/>
            <p:cNvSpPr/>
            <p:nvPr/>
          </p:nvSpPr>
          <p:spPr>
            <a:xfrm>
              <a:off x="3991000" y="2300700"/>
              <a:ext cx="122125" cy="2076025"/>
            </a:xfrm>
            <a:custGeom>
              <a:rect b="b" l="l" r="r" t="t"/>
              <a:pathLst>
                <a:path extrusionOk="0" h="83041" w="4885">
                  <a:moveTo>
                    <a:pt x="50" y="1"/>
                  </a:moveTo>
                  <a:cubicBezTo>
                    <a:pt x="21" y="1"/>
                    <a:pt x="1" y="9"/>
                    <a:pt x="15" y="23"/>
                  </a:cubicBezTo>
                  <a:cubicBezTo>
                    <a:pt x="181" y="5960"/>
                    <a:pt x="315" y="11898"/>
                    <a:pt x="548" y="17835"/>
                  </a:cubicBezTo>
                  <a:cubicBezTo>
                    <a:pt x="882" y="28310"/>
                    <a:pt x="1349" y="38817"/>
                    <a:pt x="2016" y="49291"/>
                  </a:cubicBezTo>
                  <a:cubicBezTo>
                    <a:pt x="2683" y="59766"/>
                    <a:pt x="3450" y="72608"/>
                    <a:pt x="4818" y="83015"/>
                  </a:cubicBezTo>
                  <a:cubicBezTo>
                    <a:pt x="4835" y="83032"/>
                    <a:pt x="4851" y="83041"/>
                    <a:pt x="4864" y="83041"/>
                  </a:cubicBezTo>
                  <a:cubicBezTo>
                    <a:pt x="4876" y="83041"/>
                    <a:pt x="4885" y="83032"/>
                    <a:pt x="4885" y="83015"/>
                  </a:cubicBezTo>
                  <a:cubicBezTo>
                    <a:pt x="4251" y="77178"/>
                    <a:pt x="3784" y="68939"/>
                    <a:pt x="3284" y="63068"/>
                  </a:cubicBezTo>
                  <a:cubicBezTo>
                    <a:pt x="2416" y="52560"/>
                    <a:pt x="1783" y="42019"/>
                    <a:pt x="1316" y="31512"/>
                  </a:cubicBezTo>
                  <a:cubicBezTo>
                    <a:pt x="849" y="21038"/>
                    <a:pt x="482" y="10564"/>
                    <a:pt x="148" y="56"/>
                  </a:cubicBezTo>
                  <a:cubicBezTo>
                    <a:pt x="148" y="17"/>
                    <a:pt x="91" y="1"/>
                    <a:pt x="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54"/>
            <p:cNvSpPr/>
            <p:nvPr/>
          </p:nvSpPr>
          <p:spPr>
            <a:xfrm>
              <a:off x="3530650" y="2601125"/>
              <a:ext cx="140375" cy="73100"/>
            </a:xfrm>
            <a:custGeom>
              <a:rect b="b" l="l" r="r" t="t"/>
              <a:pathLst>
                <a:path extrusionOk="0" h="2924" w="5615">
                  <a:moveTo>
                    <a:pt x="162" y="1"/>
                  </a:moveTo>
                  <a:cubicBezTo>
                    <a:pt x="59" y="1"/>
                    <a:pt x="1" y="157"/>
                    <a:pt x="116" y="214"/>
                  </a:cubicBezTo>
                  <a:cubicBezTo>
                    <a:pt x="1850" y="1182"/>
                    <a:pt x="3718" y="2049"/>
                    <a:pt x="5519" y="2916"/>
                  </a:cubicBezTo>
                  <a:cubicBezTo>
                    <a:pt x="5529" y="2921"/>
                    <a:pt x="5537" y="2923"/>
                    <a:pt x="5545" y="2923"/>
                  </a:cubicBezTo>
                  <a:cubicBezTo>
                    <a:pt x="5594" y="2923"/>
                    <a:pt x="5615" y="2845"/>
                    <a:pt x="5586" y="2816"/>
                  </a:cubicBezTo>
                  <a:cubicBezTo>
                    <a:pt x="3885" y="1716"/>
                    <a:pt x="2084" y="782"/>
                    <a:pt x="216" y="14"/>
                  </a:cubicBezTo>
                  <a:cubicBezTo>
                    <a:pt x="197" y="5"/>
                    <a:pt x="179" y="1"/>
                    <a:pt x="162"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54"/>
            <p:cNvSpPr/>
            <p:nvPr/>
          </p:nvSpPr>
          <p:spPr>
            <a:xfrm>
              <a:off x="3531025" y="2438725"/>
              <a:ext cx="87600" cy="205925"/>
            </a:xfrm>
            <a:custGeom>
              <a:rect b="b" l="l" r="r" t="t"/>
              <a:pathLst>
                <a:path extrusionOk="0" h="8237" w="3504">
                  <a:moveTo>
                    <a:pt x="42" y="1"/>
                  </a:moveTo>
                  <a:cubicBezTo>
                    <a:pt x="23" y="1"/>
                    <a:pt x="1" y="20"/>
                    <a:pt x="1" y="39"/>
                  </a:cubicBezTo>
                  <a:cubicBezTo>
                    <a:pt x="134" y="806"/>
                    <a:pt x="167" y="1540"/>
                    <a:pt x="267" y="2307"/>
                  </a:cubicBezTo>
                  <a:cubicBezTo>
                    <a:pt x="301" y="2941"/>
                    <a:pt x="434" y="3575"/>
                    <a:pt x="568" y="4209"/>
                  </a:cubicBezTo>
                  <a:cubicBezTo>
                    <a:pt x="734" y="4809"/>
                    <a:pt x="1068" y="5309"/>
                    <a:pt x="1535" y="5710"/>
                  </a:cubicBezTo>
                  <a:cubicBezTo>
                    <a:pt x="1768" y="5910"/>
                    <a:pt x="2069" y="6110"/>
                    <a:pt x="2302" y="6310"/>
                  </a:cubicBezTo>
                  <a:cubicBezTo>
                    <a:pt x="2569" y="6477"/>
                    <a:pt x="2803" y="6677"/>
                    <a:pt x="3069" y="6844"/>
                  </a:cubicBezTo>
                  <a:cubicBezTo>
                    <a:pt x="3069" y="6911"/>
                    <a:pt x="3103" y="6977"/>
                    <a:pt x="3103" y="7044"/>
                  </a:cubicBezTo>
                  <a:cubicBezTo>
                    <a:pt x="3136" y="7244"/>
                    <a:pt x="3169" y="7444"/>
                    <a:pt x="3236" y="7644"/>
                  </a:cubicBezTo>
                  <a:cubicBezTo>
                    <a:pt x="3270" y="7811"/>
                    <a:pt x="3303" y="8011"/>
                    <a:pt x="3403" y="8212"/>
                  </a:cubicBezTo>
                  <a:cubicBezTo>
                    <a:pt x="3403" y="8228"/>
                    <a:pt x="3420" y="8237"/>
                    <a:pt x="3436" y="8237"/>
                  </a:cubicBezTo>
                  <a:cubicBezTo>
                    <a:pt x="3453" y="8237"/>
                    <a:pt x="3470" y="8228"/>
                    <a:pt x="3470" y="8212"/>
                  </a:cubicBezTo>
                  <a:cubicBezTo>
                    <a:pt x="3503" y="8011"/>
                    <a:pt x="3503" y="7811"/>
                    <a:pt x="3470" y="7611"/>
                  </a:cubicBezTo>
                  <a:cubicBezTo>
                    <a:pt x="3470" y="7411"/>
                    <a:pt x="3470" y="7211"/>
                    <a:pt x="3436" y="7011"/>
                  </a:cubicBezTo>
                  <a:cubicBezTo>
                    <a:pt x="3436" y="6844"/>
                    <a:pt x="3003" y="4175"/>
                    <a:pt x="2869" y="3642"/>
                  </a:cubicBezTo>
                  <a:cubicBezTo>
                    <a:pt x="2636" y="2541"/>
                    <a:pt x="2336" y="1473"/>
                    <a:pt x="2035" y="373"/>
                  </a:cubicBezTo>
                  <a:cubicBezTo>
                    <a:pt x="2035" y="356"/>
                    <a:pt x="2027" y="348"/>
                    <a:pt x="2014" y="348"/>
                  </a:cubicBezTo>
                  <a:cubicBezTo>
                    <a:pt x="2002" y="348"/>
                    <a:pt x="1985" y="356"/>
                    <a:pt x="1969" y="373"/>
                  </a:cubicBezTo>
                  <a:cubicBezTo>
                    <a:pt x="2202" y="1473"/>
                    <a:pt x="2369" y="2608"/>
                    <a:pt x="2536" y="3708"/>
                  </a:cubicBezTo>
                  <a:cubicBezTo>
                    <a:pt x="2636" y="4275"/>
                    <a:pt x="2702" y="4842"/>
                    <a:pt x="2803" y="5410"/>
                  </a:cubicBezTo>
                  <a:cubicBezTo>
                    <a:pt x="2836" y="5676"/>
                    <a:pt x="2903" y="5910"/>
                    <a:pt x="2936" y="6177"/>
                  </a:cubicBezTo>
                  <a:cubicBezTo>
                    <a:pt x="2969" y="6243"/>
                    <a:pt x="2969" y="6344"/>
                    <a:pt x="3003" y="6444"/>
                  </a:cubicBezTo>
                  <a:cubicBezTo>
                    <a:pt x="2836" y="6310"/>
                    <a:pt x="2702" y="6210"/>
                    <a:pt x="2536" y="6110"/>
                  </a:cubicBezTo>
                  <a:cubicBezTo>
                    <a:pt x="2302" y="5877"/>
                    <a:pt x="2035" y="5676"/>
                    <a:pt x="1768" y="5476"/>
                  </a:cubicBezTo>
                  <a:cubicBezTo>
                    <a:pt x="1335" y="5043"/>
                    <a:pt x="1035" y="4476"/>
                    <a:pt x="901" y="3908"/>
                  </a:cubicBezTo>
                  <a:cubicBezTo>
                    <a:pt x="734" y="3275"/>
                    <a:pt x="601" y="2674"/>
                    <a:pt x="468" y="2007"/>
                  </a:cubicBezTo>
                  <a:cubicBezTo>
                    <a:pt x="367" y="1340"/>
                    <a:pt x="201" y="706"/>
                    <a:pt x="67" y="39"/>
                  </a:cubicBezTo>
                  <a:cubicBezTo>
                    <a:pt x="67" y="11"/>
                    <a:pt x="55" y="1"/>
                    <a:pt x="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54"/>
            <p:cNvSpPr/>
            <p:nvPr/>
          </p:nvSpPr>
          <p:spPr>
            <a:xfrm>
              <a:off x="3135700" y="1659975"/>
              <a:ext cx="547775" cy="853100"/>
            </a:xfrm>
            <a:custGeom>
              <a:rect b="b" l="l" r="r" t="t"/>
              <a:pathLst>
                <a:path extrusionOk="0" h="34124" w="21911">
                  <a:moveTo>
                    <a:pt x="21114" y="1"/>
                  </a:moveTo>
                  <a:cubicBezTo>
                    <a:pt x="20380" y="1"/>
                    <a:pt x="19012" y="925"/>
                    <a:pt x="17014" y="2869"/>
                  </a:cubicBezTo>
                  <a:cubicBezTo>
                    <a:pt x="11310" y="8406"/>
                    <a:pt x="202" y="24084"/>
                    <a:pt x="69" y="30388"/>
                  </a:cubicBezTo>
                  <a:cubicBezTo>
                    <a:pt x="1" y="33139"/>
                    <a:pt x="1977" y="34123"/>
                    <a:pt x="4794" y="34123"/>
                  </a:cubicBezTo>
                  <a:cubicBezTo>
                    <a:pt x="6112" y="34123"/>
                    <a:pt x="7613" y="33908"/>
                    <a:pt x="9175" y="33557"/>
                  </a:cubicBezTo>
                  <a:cubicBezTo>
                    <a:pt x="10843" y="33157"/>
                    <a:pt x="18482" y="26853"/>
                    <a:pt x="18015" y="25352"/>
                  </a:cubicBezTo>
                  <a:cubicBezTo>
                    <a:pt x="17915" y="24985"/>
                    <a:pt x="13245" y="21882"/>
                    <a:pt x="13245" y="21649"/>
                  </a:cubicBezTo>
                  <a:cubicBezTo>
                    <a:pt x="13178" y="20648"/>
                    <a:pt x="20884" y="4970"/>
                    <a:pt x="21584" y="2035"/>
                  </a:cubicBezTo>
                  <a:cubicBezTo>
                    <a:pt x="21910" y="700"/>
                    <a:pt x="21752" y="1"/>
                    <a:pt x="21114" y="1"/>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54"/>
            <p:cNvSpPr/>
            <p:nvPr/>
          </p:nvSpPr>
          <p:spPr>
            <a:xfrm>
              <a:off x="3075700" y="1655925"/>
              <a:ext cx="617225" cy="867450"/>
            </a:xfrm>
            <a:custGeom>
              <a:rect b="b" l="l" r="r" t="t"/>
              <a:pathLst>
                <a:path extrusionOk="0" h="34698" w="24689">
                  <a:moveTo>
                    <a:pt x="23703" y="1"/>
                  </a:moveTo>
                  <a:cubicBezTo>
                    <a:pt x="22988" y="1"/>
                    <a:pt x="21752" y="681"/>
                    <a:pt x="19948" y="2130"/>
                  </a:cubicBezTo>
                  <a:cubicBezTo>
                    <a:pt x="15712" y="5499"/>
                    <a:pt x="1" y="27482"/>
                    <a:pt x="2336" y="32352"/>
                  </a:cubicBezTo>
                  <a:cubicBezTo>
                    <a:pt x="3243" y="34280"/>
                    <a:pt x="5489" y="34698"/>
                    <a:pt x="7265" y="34698"/>
                  </a:cubicBezTo>
                  <a:cubicBezTo>
                    <a:pt x="8624" y="34698"/>
                    <a:pt x="9707" y="34453"/>
                    <a:pt x="9707" y="34453"/>
                  </a:cubicBezTo>
                  <a:lnTo>
                    <a:pt x="18747" y="23145"/>
                  </a:lnTo>
                  <a:cubicBezTo>
                    <a:pt x="18747" y="23145"/>
                    <a:pt x="16045" y="22144"/>
                    <a:pt x="15979" y="21511"/>
                  </a:cubicBezTo>
                  <a:cubicBezTo>
                    <a:pt x="15912" y="20910"/>
                    <a:pt x="22450" y="7467"/>
                    <a:pt x="23884" y="3498"/>
                  </a:cubicBezTo>
                  <a:cubicBezTo>
                    <a:pt x="24689" y="1238"/>
                    <a:pt x="24668" y="1"/>
                    <a:pt x="2370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54"/>
            <p:cNvSpPr/>
            <p:nvPr/>
          </p:nvSpPr>
          <p:spPr>
            <a:xfrm>
              <a:off x="3211800" y="2195950"/>
              <a:ext cx="264875" cy="159775"/>
            </a:xfrm>
            <a:custGeom>
              <a:rect b="b" l="l" r="r" t="t"/>
              <a:pathLst>
                <a:path extrusionOk="0" h="6391" w="10595">
                  <a:moveTo>
                    <a:pt x="10553" y="1"/>
                  </a:moveTo>
                  <a:cubicBezTo>
                    <a:pt x="10547" y="1"/>
                    <a:pt x="10541" y="3"/>
                    <a:pt x="10535" y="10"/>
                  </a:cubicBezTo>
                  <a:cubicBezTo>
                    <a:pt x="10134" y="110"/>
                    <a:pt x="9734" y="243"/>
                    <a:pt x="9367" y="410"/>
                  </a:cubicBezTo>
                  <a:cubicBezTo>
                    <a:pt x="9000" y="577"/>
                    <a:pt x="8633" y="744"/>
                    <a:pt x="8233" y="944"/>
                  </a:cubicBezTo>
                  <a:cubicBezTo>
                    <a:pt x="7499" y="1277"/>
                    <a:pt x="6765" y="1611"/>
                    <a:pt x="6065" y="2011"/>
                  </a:cubicBezTo>
                  <a:cubicBezTo>
                    <a:pt x="5364" y="2411"/>
                    <a:pt x="4664" y="2812"/>
                    <a:pt x="3963" y="3279"/>
                  </a:cubicBezTo>
                  <a:lnTo>
                    <a:pt x="3496" y="3579"/>
                  </a:lnTo>
                  <a:lnTo>
                    <a:pt x="3296" y="3646"/>
                  </a:lnTo>
                  <a:cubicBezTo>
                    <a:pt x="3029" y="3746"/>
                    <a:pt x="2762" y="3846"/>
                    <a:pt x="2496" y="3946"/>
                  </a:cubicBezTo>
                  <a:cubicBezTo>
                    <a:pt x="1995" y="4179"/>
                    <a:pt x="1495" y="4446"/>
                    <a:pt x="1028" y="4746"/>
                  </a:cubicBezTo>
                  <a:cubicBezTo>
                    <a:pt x="1001" y="4773"/>
                    <a:pt x="1018" y="4822"/>
                    <a:pt x="1043" y="4822"/>
                  </a:cubicBezTo>
                  <a:cubicBezTo>
                    <a:pt x="1048" y="4822"/>
                    <a:pt x="1055" y="4820"/>
                    <a:pt x="1061" y="4813"/>
                  </a:cubicBezTo>
                  <a:cubicBezTo>
                    <a:pt x="1562" y="4546"/>
                    <a:pt x="2062" y="4313"/>
                    <a:pt x="2596" y="4113"/>
                  </a:cubicBezTo>
                  <a:lnTo>
                    <a:pt x="2796" y="4013"/>
                  </a:lnTo>
                  <a:lnTo>
                    <a:pt x="2796" y="4013"/>
                  </a:lnTo>
                  <a:cubicBezTo>
                    <a:pt x="2529" y="4213"/>
                    <a:pt x="2262" y="4413"/>
                    <a:pt x="1995" y="4613"/>
                  </a:cubicBezTo>
                  <a:cubicBezTo>
                    <a:pt x="1295" y="5147"/>
                    <a:pt x="661" y="5714"/>
                    <a:pt x="27" y="6348"/>
                  </a:cubicBezTo>
                  <a:cubicBezTo>
                    <a:pt x="0" y="6348"/>
                    <a:pt x="16" y="6390"/>
                    <a:pt x="41" y="6390"/>
                  </a:cubicBezTo>
                  <a:cubicBezTo>
                    <a:pt x="47" y="6390"/>
                    <a:pt x="54" y="6388"/>
                    <a:pt x="60" y="6381"/>
                  </a:cubicBezTo>
                  <a:cubicBezTo>
                    <a:pt x="1195" y="5280"/>
                    <a:pt x="2596" y="4513"/>
                    <a:pt x="3963" y="3746"/>
                  </a:cubicBezTo>
                  <a:cubicBezTo>
                    <a:pt x="5298" y="2979"/>
                    <a:pt x="6699" y="2111"/>
                    <a:pt x="8133" y="1311"/>
                  </a:cubicBezTo>
                  <a:cubicBezTo>
                    <a:pt x="8533" y="1111"/>
                    <a:pt x="8933" y="877"/>
                    <a:pt x="9334" y="677"/>
                  </a:cubicBezTo>
                  <a:cubicBezTo>
                    <a:pt x="9767" y="510"/>
                    <a:pt x="10168" y="277"/>
                    <a:pt x="10568" y="76"/>
                  </a:cubicBezTo>
                  <a:cubicBezTo>
                    <a:pt x="10595" y="49"/>
                    <a:pt x="10578" y="1"/>
                    <a:pt x="10553"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54"/>
            <p:cNvSpPr/>
            <p:nvPr/>
          </p:nvSpPr>
          <p:spPr>
            <a:xfrm>
              <a:off x="3378425" y="1611575"/>
              <a:ext cx="710525" cy="905725"/>
            </a:xfrm>
            <a:custGeom>
              <a:rect b="b" l="l" r="r" t="t"/>
              <a:pathLst>
                <a:path extrusionOk="0" h="36229" w="28421">
                  <a:moveTo>
                    <a:pt x="14479" y="1"/>
                  </a:moveTo>
                  <a:cubicBezTo>
                    <a:pt x="13062" y="1"/>
                    <a:pt x="11797" y="411"/>
                    <a:pt x="11442" y="802"/>
                  </a:cubicBezTo>
                  <a:cubicBezTo>
                    <a:pt x="8339" y="4304"/>
                    <a:pt x="0" y="33692"/>
                    <a:pt x="300" y="34126"/>
                  </a:cubicBezTo>
                  <a:cubicBezTo>
                    <a:pt x="530" y="34421"/>
                    <a:pt x="27130" y="36229"/>
                    <a:pt x="28125" y="36229"/>
                  </a:cubicBezTo>
                  <a:cubicBezTo>
                    <a:pt x="28143" y="36229"/>
                    <a:pt x="28152" y="36228"/>
                    <a:pt x="28154" y="36227"/>
                  </a:cubicBezTo>
                  <a:cubicBezTo>
                    <a:pt x="28420" y="35994"/>
                    <a:pt x="27253" y="29422"/>
                    <a:pt x="26186" y="22784"/>
                  </a:cubicBezTo>
                  <a:cubicBezTo>
                    <a:pt x="25518" y="18781"/>
                    <a:pt x="22450" y="5405"/>
                    <a:pt x="18046" y="1236"/>
                  </a:cubicBezTo>
                  <a:cubicBezTo>
                    <a:pt x="17080" y="316"/>
                    <a:pt x="15721" y="1"/>
                    <a:pt x="1447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54"/>
            <p:cNvSpPr/>
            <p:nvPr/>
          </p:nvSpPr>
          <p:spPr>
            <a:xfrm>
              <a:off x="3385925" y="1786650"/>
              <a:ext cx="201825" cy="662850"/>
            </a:xfrm>
            <a:custGeom>
              <a:rect b="b" l="l" r="r" t="t"/>
              <a:pathLst>
                <a:path extrusionOk="0" h="26514" w="8073">
                  <a:moveTo>
                    <a:pt x="8028" y="0"/>
                  </a:moveTo>
                  <a:cubicBezTo>
                    <a:pt x="8016" y="0"/>
                    <a:pt x="8006" y="11"/>
                    <a:pt x="8006" y="37"/>
                  </a:cubicBezTo>
                  <a:cubicBezTo>
                    <a:pt x="7539" y="1171"/>
                    <a:pt x="7105" y="2305"/>
                    <a:pt x="6705" y="3439"/>
                  </a:cubicBezTo>
                  <a:cubicBezTo>
                    <a:pt x="6739" y="3306"/>
                    <a:pt x="6739" y="3139"/>
                    <a:pt x="6772" y="2972"/>
                  </a:cubicBezTo>
                  <a:cubicBezTo>
                    <a:pt x="6805" y="2505"/>
                    <a:pt x="6772" y="2071"/>
                    <a:pt x="6839" y="1638"/>
                  </a:cubicBezTo>
                  <a:cubicBezTo>
                    <a:pt x="6839" y="1621"/>
                    <a:pt x="6822" y="1613"/>
                    <a:pt x="6805" y="1613"/>
                  </a:cubicBezTo>
                  <a:cubicBezTo>
                    <a:pt x="6789" y="1613"/>
                    <a:pt x="6772" y="1621"/>
                    <a:pt x="6772" y="1638"/>
                  </a:cubicBezTo>
                  <a:cubicBezTo>
                    <a:pt x="6739" y="2105"/>
                    <a:pt x="6638" y="2538"/>
                    <a:pt x="6572" y="3005"/>
                  </a:cubicBezTo>
                  <a:cubicBezTo>
                    <a:pt x="6505" y="3439"/>
                    <a:pt x="6472" y="3773"/>
                    <a:pt x="6405" y="4206"/>
                  </a:cubicBezTo>
                  <a:lnTo>
                    <a:pt x="6372" y="4406"/>
                  </a:lnTo>
                  <a:cubicBezTo>
                    <a:pt x="5704" y="6308"/>
                    <a:pt x="5071" y="8243"/>
                    <a:pt x="4470" y="10177"/>
                  </a:cubicBezTo>
                  <a:cubicBezTo>
                    <a:pt x="3369" y="13613"/>
                    <a:pt x="2369" y="17082"/>
                    <a:pt x="1435" y="20585"/>
                  </a:cubicBezTo>
                  <a:cubicBezTo>
                    <a:pt x="901" y="22553"/>
                    <a:pt x="434" y="24521"/>
                    <a:pt x="0" y="26489"/>
                  </a:cubicBezTo>
                  <a:cubicBezTo>
                    <a:pt x="0" y="26506"/>
                    <a:pt x="17" y="26514"/>
                    <a:pt x="34" y="26514"/>
                  </a:cubicBezTo>
                  <a:cubicBezTo>
                    <a:pt x="50" y="26514"/>
                    <a:pt x="67" y="26506"/>
                    <a:pt x="67" y="26489"/>
                  </a:cubicBezTo>
                  <a:cubicBezTo>
                    <a:pt x="1101" y="23053"/>
                    <a:pt x="2069" y="19584"/>
                    <a:pt x="3103" y="16148"/>
                  </a:cubicBezTo>
                  <a:cubicBezTo>
                    <a:pt x="4037" y="12979"/>
                    <a:pt x="5004" y="9810"/>
                    <a:pt x="6005" y="6675"/>
                  </a:cubicBezTo>
                  <a:cubicBezTo>
                    <a:pt x="6038" y="6675"/>
                    <a:pt x="6071" y="6675"/>
                    <a:pt x="6071" y="6641"/>
                  </a:cubicBezTo>
                  <a:lnTo>
                    <a:pt x="6272" y="5807"/>
                  </a:lnTo>
                  <a:cubicBezTo>
                    <a:pt x="6872" y="3906"/>
                    <a:pt x="7506" y="2005"/>
                    <a:pt x="8073" y="70"/>
                  </a:cubicBezTo>
                  <a:cubicBezTo>
                    <a:pt x="8073" y="29"/>
                    <a:pt x="8047" y="0"/>
                    <a:pt x="80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54"/>
            <p:cNvSpPr/>
            <p:nvPr/>
          </p:nvSpPr>
          <p:spPr>
            <a:xfrm>
              <a:off x="3635350" y="1651275"/>
              <a:ext cx="192325" cy="120450"/>
            </a:xfrm>
            <a:custGeom>
              <a:rect b="b" l="l" r="r" t="t"/>
              <a:pathLst>
                <a:path extrusionOk="0" h="4818" w="7693">
                  <a:moveTo>
                    <a:pt x="7649" y="1"/>
                  </a:moveTo>
                  <a:cubicBezTo>
                    <a:pt x="7642" y="1"/>
                    <a:pt x="7636" y="5"/>
                    <a:pt x="7636" y="14"/>
                  </a:cubicBezTo>
                  <a:cubicBezTo>
                    <a:pt x="7102" y="715"/>
                    <a:pt x="6535" y="1415"/>
                    <a:pt x="5935" y="2049"/>
                  </a:cubicBezTo>
                  <a:cubicBezTo>
                    <a:pt x="5401" y="2650"/>
                    <a:pt x="4801" y="3183"/>
                    <a:pt x="4133" y="3617"/>
                  </a:cubicBezTo>
                  <a:cubicBezTo>
                    <a:pt x="3533" y="4151"/>
                    <a:pt x="2766" y="4451"/>
                    <a:pt x="1965" y="4551"/>
                  </a:cubicBezTo>
                  <a:cubicBezTo>
                    <a:pt x="1954" y="4551"/>
                    <a:pt x="1943" y="4551"/>
                    <a:pt x="1932" y="4551"/>
                  </a:cubicBezTo>
                  <a:cubicBezTo>
                    <a:pt x="1" y="4551"/>
                    <a:pt x="298" y="1675"/>
                    <a:pt x="464" y="448"/>
                  </a:cubicBezTo>
                  <a:lnTo>
                    <a:pt x="464" y="448"/>
                  </a:lnTo>
                  <a:cubicBezTo>
                    <a:pt x="197" y="1449"/>
                    <a:pt x="164" y="2516"/>
                    <a:pt x="364" y="3517"/>
                  </a:cubicBezTo>
                  <a:cubicBezTo>
                    <a:pt x="498" y="4284"/>
                    <a:pt x="1131" y="4818"/>
                    <a:pt x="1899" y="4818"/>
                  </a:cubicBezTo>
                  <a:cubicBezTo>
                    <a:pt x="2732" y="4785"/>
                    <a:pt x="3533" y="4484"/>
                    <a:pt x="4200" y="3951"/>
                  </a:cubicBezTo>
                  <a:cubicBezTo>
                    <a:pt x="4901" y="3484"/>
                    <a:pt x="5568" y="2883"/>
                    <a:pt x="6135" y="2216"/>
                  </a:cubicBezTo>
                  <a:cubicBezTo>
                    <a:pt x="6702" y="1549"/>
                    <a:pt x="7169" y="782"/>
                    <a:pt x="7669" y="48"/>
                  </a:cubicBezTo>
                  <a:cubicBezTo>
                    <a:pt x="7693" y="24"/>
                    <a:pt x="7666" y="1"/>
                    <a:pt x="764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54"/>
            <p:cNvSpPr/>
            <p:nvPr/>
          </p:nvSpPr>
          <p:spPr>
            <a:xfrm>
              <a:off x="3733800" y="1547900"/>
              <a:ext cx="887875" cy="415900"/>
            </a:xfrm>
            <a:custGeom>
              <a:rect b="b" l="l" r="r" t="t"/>
              <a:pathLst>
                <a:path extrusionOk="0" h="16636" w="35515">
                  <a:moveTo>
                    <a:pt x="26737" y="0"/>
                  </a:moveTo>
                  <a:cubicBezTo>
                    <a:pt x="25781" y="0"/>
                    <a:pt x="25110" y="95"/>
                    <a:pt x="25013" y="313"/>
                  </a:cubicBezTo>
                  <a:cubicBezTo>
                    <a:pt x="23854" y="2830"/>
                    <a:pt x="19344" y="7219"/>
                    <a:pt x="18820" y="7219"/>
                  </a:cubicBezTo>
                  <a:cubicBezTo>
                    <a:pt x="18816" y="7219"/>
                    <a:pt x="18812" y="7219"/>
                    <a:pt x="18809" y="7218"/>
                  </a:cubicBezTo>
                  <a:cubicBezTo>
                    <a:pt x="18175" y="7152"/>
                    <a:pt x="11237" y="5651"/>
                    <a:pt x="5766" y="4383"/>
                  </a:cubicBezTo>
                  <a:cubicBezTo>
                    <a:pt x="4799" y="4153"/>
                    <a:pt x="4034" y="4050"/>
                    <a:pt x="3444" y="4050"/>
                  </a:cubicBezTo>
                  <a:cubicBezTo>
                    <a:pt x="0" y="4050"/>
                    <a:pt x="2501" y="7552"/>
                    <a:pt x="5633" y="9887"/>
                  </a:cubicBezTo>
                  <a:cubicBezTo>
                    <a:pt x="11228" y="14063"/>
                    <a:pt x="17591" y="16636"/>
                    <a:pt x="21404" y="16636"/>
                  </a:cubicBezTo>
                  <a:cubicBezTo>
                    <a:pt x="22160" y="16636"/>
                    <a:pt x="22816" y="16535"/>
                    <a:pt x="23345" y="16325"/>
                  </a:cubicBezTo>
                  <a:cubicBezTo>
                    <a:pt x="25847" y="15324"/>
                    <a:pt x="33953" y="7919"/>
                    <a:pt x="35287" y="1915"/>
                  </a:cubicBezTo>
                  <a:cubicBezTo>
                    <a:pt x="35515" y="929"/>
                    <a:pt x="29728" y="0"/>
                    <a:pt x="26737" y="0"/>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54"/>
            <p:cNvSpPr/>
            <p:nvPr/>
          </p:nvSpPr>
          <p:spPr>
            <a:xfrm>
              <a:off x="4348275" y="1336275"/>
              <a:ext cx="326550" cy="378075"/>
            </a:xfrm>
            <a:custGeom>
              <a:rect b="b" l="l" r="r" t="t"/>
              <a:pathLst>
                <a:path extrusionOk="0" h="15123" w="13062">
                  <a:moveTo>
                    <a:pt x="4709" y="1"/>
                  </a:moveTo>
                  <a:cubicBezTo>
                    <a:pt x="4484" y="1"/>
                    <a:pt x="4291" y="55"/>
                    <a:pt x="4137" y="172"/>
                  </a:cubicBezTo>
                  <a:cubicBezTo>
                    <a:pt x="2336" y="1540"/>
                    <a:pt x="1" y="8645"/>
                    <a:pt x="101" y="9913"/>
                  </a:cubicBezTo>
                  <a:cubicBezTo>
                    <a:pt x="194" y="11121"/>
                    <a:pt x="6160" y="15123"/>
                    <a:pt x="7835" y="15123"/>
                  </a:cubicBezTo>
                  <a:cubicBezTo>
                    <a:pt x="7963" y="15123"/>
                    <a:pt x="8066" y="15099"/>
                    <a:pt x="8140" y="15050"/>
                  </a:cubicBezTo>
                  <a:cubicBezTo>
                    <a:pt x="9207" y="14349"/>
                    <a:pt x="12009" y="10380"/>
                    <a:pt x="12543" y="8245"/>
                  </a:cubicBezTo>
                  <a:cubicBezTo>
                    <a:pt x="13061" y="6201"/>
                    <a:pt x="7109" y="1"/>
                    <a:pt x="470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54"/>
            <p:cNvSpPr/>
            <p:nvPr/>
          </p:nvSpPr>
          <p:spPr>
            <a:xfrm>
              <a:off x="4253200" y="1291525"/>
              <a:ext cx="211850" cy="268525"/>
            </a:xfrm>
            <a:custGeom>
              <a:rect b="b" l="l" r="r" t="t"/>
              <a:pathLst>
                <a:path extrusionOk="0" h="10741" w="8474">
                  <a:moveTo>
                    <a:pt x="1512" y="0"/>
                  </a:moveTo>
                  <a:cubicBezTo>
                    <a:pt x="1332" y="0"/>
                    <a:pt x="1161" y="40"/>
                    <a:pt x="1002" y="128"/>
                  </a:cubicBezTo>
                  <a:cubicBezTo>
                    <a:pt x="1" y="695"/>
                    <a:pt x="1635" y="3397"/>
                    <a:pt x="2603" y="5331"/>
                  </a:cubicBezTo>
                  <a:cubicBezTo>
                    <a:pt x="3337" y="6932"/>
                    <a:pt x="3837" y="8667"/>
                    <a:pt x="4104" y="10435"/>
                  </a:cubicBezTo>
                  <a:cubicBezTo>
                    <a:pt x="4466" y="10640"/>
                    <a:pt x="4866" y="10740"/>
                    <a:pt x="5264" y="10740"/>
                  </a:cubicBezTo>
                  <a:cubicBezTo>
                    <a:pt x="5709" y="10740"/>
                    <a:pt x="6152" y="10615"/>
                    <a:pt x="6539" y="10368"/>
                  </a:cubicBezTo>
                  <a:cubicBezTo>
                    <a:pt x="8474" y="9067"/>
                    <a:pt x="7173" y="5798"/>
                    <a:pt x="7173" y="5798"/>
                  </a:cubicBezTo>
                  <a:cubicBezTo>
                    <a:pt x="7173" y="5798"/>
                    <a:pt x="3677" y="0"/>
                    <a:pt x="1512"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54"/>
            <p:cNvSpPr/>
            <p:nvPr/>
          </p:nvSpPr>
          <p:spPr>
            <a:xfrm>
              <a:off x="4376625" y="1160025"/>
              <a:ext cx="312650" cy="423525"/>
            </a:xfrm>
            <a:custGeom>
              <a:rect b="b" l="l" r="r" t="t"/>
              <a:pathLst>
                <a:path extrusionOk="0" h="16941" w="12506">
                  <a:moveTo>
                    <a:pt x="8939" y="1"/>
                  </a:moveTo>
                  <a:cubicBezTo>
                    <a:pt x="6752" y="1"/>
                    <a:pt x="1432" y="8494"/>
                    <a:pt x="501" y="8557"/>
                  </a:cubicBezTo>
                  <a:cubicBezTo>
                    <a:pt x="1" y="8590"/>
                    <a:pt x="301" y="9524"/>
                    <a:pt x="701" y="9891"/>
                  </a:cubicBezTo>
                  <a:cubicBezTo>
                    <a:pt x="996" y="10173"/>
                    <a:pt x="1261" y="10265"/>
                    <a:pt x="1481" y="10265"/>
                  </a:cubicBezTo>
                  <a:cubicBezTo>
                    <a:pt x="1884" y="10265"/>
                    <a:pt x="2135" y="9958"/>
                    <a:pt x="2136" y="9958"/>
                  </a:cubicBezTo>
                  <a:lnTo>
                    <a:pt x="2136" y="9958"/>
                  </a:lnTo>
                  <a:cubicBezTo>
                    <a:pt x="2135" y="9958"/>
                    <a:pt x="901" y="11859"/>
                    <a:pt x="1702" y="12860"/>
                  </a:cubicBezTo>
                  <a:cubicBezTo>
                    <a:pt x="1920" y="13141"/>
                    <a:pt x="2175" y="13245"/>
                    <a:pt x="2433" y="13245"/>
                  </a:cubicBezTo>
                  <a:cubicBezTo>
                    <a:pt x="3122" y="13245"/>
                    <a:pt x="3831" y="12508"/>
                    <a:pt x="3903" y="12459"/>
                  </a:cubicBezTo>
                  <a:lnTo>
                    <a:pt x="3903" y="12459"/>
                  </a:lnTo>
                  <a:cubicBezTo>
                    <a:pt x="3837" y="12559"/>
                    <a:pt x="2736" y="14327"/>
                    <a:pt x="3637" y="15261"/>
                  </a:cubicBezTo>
                  <a:cubicBezTo>
                    <a:pt x="3849" y="15481"/>
                    <a:pt x="4074" y="15566"/>
                    <a:pt x="4295" y="15566"/>
                  </a:cubicBezTo>
                  <a:cubicBezTo>
                    <a:pt x="5012" y="15566"/>
                    <a:pt x="5687" y="14671"/>
                    <a:pt x="5738" y="14594"/>
                  </a:cubicBezTo>
                  <a:lnTo>
                    <a:pt x="5738" y="14594"/>
                  </a:lnTo>
                  <a:cubicBezTo>
                    <a:pt x="5705" y="14728"/>
                    <a:pt x="5338" y="16229"/>
                    <a:pt x="6172" y="16796"/>
                  </a:cubicBezTo>
                  <a:cubicBezTo>
                    <a:pt x="6328" y="16895"/>
                    <a:pt x="6481" y="16940"/>
                    <a:pt x="6630" y="16940"/>
                  </a:cubicBezTo>
                  <a:cubicBezTo>
                    <a:pt x="7876" y="16940"/>
                    <a:pt x="8876" y="13793"/>
                    <a:pt x="10008" y="13227"/>
                  </a:cubicBezTo>
                  <a:cubicBezTo>
                    <a:pt x="10008" y="13227"/>
                    <a:pt x="11342" y="15261"/>
                    <a:pt x="11409" y="15328"/>
                  </a:cubicBezTo>
                  <a:cubicBezTo>
                    <a:pt x="11409" y="15328"/>
                    <a:pt x="11409" y="15328"/>
                    <a:pt x="11409" y="15328"/>
                  </a:cubicBezTo>
                  <a:cubicBezTo>
                    <a:pt x="11452" y="15328"/>
                    <a:pt x="12505" y="11651"/>
                    <a:pt x="11576" y="9991"/>
                  </a:cubicBezTo>
                  <a:cubicBezTo>
                    <a:pt x="11331" y="9584"/>
                    <a:pt x="10911" y="9353"/>
                    <a:pt x="10457" y="9353"/>
                  </a:cubicBezTo>
                  <a:cubicBezTo>
                    <a:pt x="10353" y="9353"/>
                    <a:pt x="10247" y="9366"/>
                    <a:pt x="10141" y="9390"/>
                  </a:cubicBezTo>
                  <a:cubicBezTo>
                    <a:pt x="10141" y="9390"/>
                    <a:pt x="10642" y="8256"/>
                    <a:pt x="9941" y="7489"/>
                  </a:cubicBezTo>
                  <a:cubicBezTo>
                    <a:pt x="9780" y="7328"/>
                    <a:pt x="9508" y="7282"/>
                    <a:pt x="9255" y="7282"/>
                  </a:cubicBezTo>
                  <a:cubicBezTo>
                    <a:pt x="8933" y="7282"/>
                    <a:pt x="8640" y="7356"/>
                    <a:pt x="8640" y="7356"/>
                  </a:cubicBezTo>
                  <a:cubicBezTo>
                    <a:pt x="8840" y="6789"/>
                    <a:pt x="8707" y="6188"/>
                    <a:pt x="8340" y="5755"/>
                  </a:cubicBezTo>
                  <a:cubicBezTo>
                    <a:pt x="8097" y="5527"/>
                    <a:pt x="7786" y="5465"/>
                    <a:pt x="7518" y="5465"/>
                  </a:cubicBezTo>
                  <a:cubicBezTo>
                    <a:pt x="7197" y="5465"/>
                    <a:pt x="6939" y="5554"/>
                    <a:pt x="6939" y="5554"/>
                  </a:cubicBezTo>
                  <a:cubicBezTo>
                    <a:pt x="6939" y="5554"/>
                    <a:pt x="10408" y="984"/>
                    <a:pt x="9374" y="151"/>
                  </a:cubicBezTo>
                  <a:cubicBezTo>
                    <a:pt x="9249" y="48"/>
                    <a:pt x="9103" y="1"/>
                    <a:pt x="893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54"/>
            <p:cNvSpPr/>
            <p:nvPr/>
          </p:nvSpPr>
          <p:spPr>
            <a:xfrm>
              <a:off x="4428400" y="1298875"/>
              <a:ext cx="118375" cy="119500"/>
            </a:xfrm>
            <a:custGeom>
              <a:rect b="b" l="l" r="r" t="t"/>
              <a:pathLst>
                <a:path extrusionOk="0" h="4780" w="4735">
                  <a:moveTo>
                    <a:pt x="4735" y="0"/>
                  </a:moveTo>
                  <a:cubicBezTo>
                    <a:pt x="2733" y="968"/>
                    <a:pt x="1099" y="2502"/>
                    <a:pt x="31" y="4437"/>
                  </a:cubicBezTo>
                  <a:cubicBezTo>
                    <a:pt x="1" y="4498"/>
                    <a:pt x="26" y="4779"/>
                    <a:pt x="56" y="4779"/>
                  </a:cubicBezTo>
                  <a:cubicBezTo>
                    <a:pt x="59" y="4779"/>
                    <a:pt x="62" y="4776"/>
                    <a:pt x="65" y="4770"/>
                  </a:cubicBezTo>
                  <a:cubicBezTo>
                    <a:pt x="1099" y="3103"/>
                    <a:pt x="2900" y="1335"/>
                    <a:pt x="4735" y="34"/>
                  </a:cubicBezTo>
                  <a:lnTo>
                    <a:pt x="473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54"/>
            <p:cNvSpPr/>
            <p:nvPr/>
          </p:nvSpPr>
          <p:spPr>
            <a:xfrm>
              <a:off x="4471100" y="1341400"/>
              <a:ext cx="122375" cy="132825"/>
            </a:xfrm>
            <a:custGeom>
              <a:rect b="b" l="l" r="r" t="t"/>
              <a:pathLst>
                <a:path extrusionOk="0" h="5313" w="4895">
                  <a:moveTo>
                    <a:pt x="4861" y="1"/>
                  </a:moveTo>
                  <a:cubicBezTo>
                    <a:pt x="2693" y="1101"/>
                    <a:pt x="958" y="2936"/>
                    <a:pt x="24" y="5171"/>
                  </a:cubicBezTo>
                  <a:cubicBezTo>
                    <a:pt x="1" y="5242"/>
                    <a:pt x="27" y="5312"/>
                    <a:pt x="57" y="5312"/>
                  </a:cubicBezTo>
                  <a:cubicBezTo>
                    <a:pt x="69" y="5312"/>
                    <a:pt x="81" y="5300"/>
                    <a:pt x="91" y="5271"/>
                  </a:cubicBezTo>
                  <a:cubicBezTo>
                    <a:pt x="792" y="3770"/>
                    <a:pt x="3227" y="1201"/>
                    <a:pt x="4895" y="34"/>
                  </a:cubicBezTo>
                  <a:cubicBezTo>
                    <a:pt x="4895" y="34"/>
                    <a:pt x="4895" y="1"/>
                    <a:pt x="48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54"/>
            <p:cNvSpPr/>
            <p:nvPr/>
          </p:nvSpPr>
          <p:spPr>
            <a:xfrm>
              <a:off x="4518675" y="1394550"/>
              <a:ext cx="110500" cy="135250"/>
            </a:xfrm>
            <a:custGeom>
              <a:rect b="b" l="l" r="r" t="t"/>
              <a:pathLst>
                <a:path extrusionOk="0" h="5410" w="4420">
                  <a:moveTo>
                    <a:pt x="4379" y="0"/>
                  </a:moveTo>
                  <a:cubicBezTo>
                    <a:pt x="4373" y="0"/>
                    <a:pt x="4366" y="3"/>
                    <a:pt x="4359" y="9"/>
                  </a:cubicBezTo>
                  <a:cubicBezTo>
                    <a:pt x="3258" y="476"/>
                    <a:pt x="2191" y="1544"/>
                    <a:pt x="1457" y="2445"/>
                  </a:cubicBezTo>
                  <a:cubicBezTo>
                    <a:pt x="723" y="3278"/>
                    <a:pt x="223" y="4279"/>
                    <a:pt x="23" y="5380"/>
                  </a:cubicBezTo>
                  <a:cubicBezTo>
                    <a:pt x="1" y="5380"/>
                    <a:pt x="8" y="5410"/>
                    <a:pt x="25" y="5410"/>
                  </a:cubicBezTo>
                  <a:cubicBezTo>
                    <a:pt x="34" y="5410"/>
                    <a:pt x="45" y="5402"/>
                    <a:pt x="56" y="5380"/>
                  </a:cubicBezTo>
                  <a:cubicBezTo>
                    <a:pt x="990" y="3178"/>
                    <a:pt x="2558" y="1511"/>
                    <a:pt x="4393" y="43"/>
                  </a:cubicBezTo>
                  <a:cubicBezTo>
                    <a:pt x="4419" y="43"/>
                    <a:pt x="4403" y="0"/>
                    <a:pt x="43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54"/>
            <p:cNvSpPr/>
            <p:nvPr/>
          </p:nvSpPr>
          <p:spPr>
            <a:xfrm>
              <a:off x="4393300" y="1408950"/>
              <a:ext cx="234375" cy="178075"/>
            </a:xfrm>
            <a:custGeom>
              <a:rect b="b" l="l" r="r" t="t"/>
              <a:pathLst>
                <a:path extrusionOk="0" h="7123" w="9375">
                  <a:moveTo>
                    <a:pt x="1435" y="1"/>
                  </a:moveTo>
                  <a:cubicBezTo>
                    <a:pt x="1202" y="367"/>
                    <a:pt x="1" y="2436"/>
                    <a:pt x="1002" y="3270"/>
                  </a:cubicBezTo>
                  <a:cubicBezTo>
                    <a:pt x="1226" y="3401"/>
                    <a:pt x="1459" y="3453"/>
                    <a:pt x="1684" y="3453"/>
                  </a:cubicBezTo>
                  <a:cubicBezTo>
                    <a:pt x="2005" y="3453"/>
                    <a:pt x="2312" y="3347"/>
                    <a:pt x="2563" y="3212"/>
                  </a:cubicBezTo>
                  <a:lnTo>
                    <a:pt x="2563" y="3212"/>
                  </a:lnTo>
                  <a:cubicBezTo>
                    <a:pt x="2478" y="3477"/>
                    <a:pt x="2423" y="3757"/>
                    <a:pt x="2403" y="4037"/>
                  </a:cubicBezTo>
                  <a:cubicBezTo>
                    <a:pt x="2302" y="4537"/>
                    <a:pt x="2436" y="5037"/>
                    <a:pt x="2769" y="5438"/>
                  </a:cubicBezTo>
                  <a:cubicBezTo>
                    <a:pt x="2936" y="5638"/>
                    <a:pt x="3170" y="5805"/>
                    <a:pt x="3437" y="5871"/>
                  </a:cubicBezTo>
                  <a:cubicBezTo>
                    <a:pt x="3500" y="5879"/>
                    <a:pt x="3564" y="5883"/>
                    <a:pt x="3630" y="5883"/>
                  </a:cubicBezTo>
                  <a:cubicBezTo>
                    <a:pt x="3842" y="5883"/>
                    <a:pt x="4059" y="5840"/>
                    <a:pt x="4237" y="5738"/>
                  </a:cubicBezTo>
                  <a:cubicBezTo>
                    <a:pt x="4441" y="5619"/>
                    <a:pt x="4636" y="5474"/>
                    <a:pt x="4814" y="5303"/>
                  </a:cubicBezTo>
                  <a:lnTo>
                    <a:pt x="4814" y="5303"/>
                  </a:lnTo>
                  <a:cubicBezTo>
                    <a:pt x="4808" y="5412"/>
                    <a:pt x="4804" y="5523"/>
                    <a:pt x="4804" y="5638"/>
                  </a:cubicBezTo>
                  <a:cubicBezTo>
                    <a:pt x="4771" y="6005"/>
                    <a:pt x="4904" y="6372"/>
                    <a:pt x="5104" y="6672"/>
                  </a:cubicBezTo>
                  <a:cubicBezTo>
                    <a:pt x="5300" y="6979"/>
                    <a:pt x="5611" y="7122"/>
                    <a:pt x="5942" y="7122"/>
                  </a:cubicBezTo>
                  <a:cubicBezTo>
                    <a:pt x="6007" y="7122"/>
                    <a:pt x="6073" y="7117"/>
                    <a:pt x="6139" y="7106"/>
                  </a:cubicBezTo>
                  <a:cubicBezTo>
                    <a:pt x="6472" y="7006"/>
                    <a:pt x="6806" y="6772"/>
                    <a:pt x="7039" y="6505"/>
                  </a:cubicBezTo>
                  <a:cubicBezTo>
                    <a:pt x="7473" y="5971"/>
                    <a:pt x="7840" y="5438"/>
                    <a:pt x="8207" y="4837"/>
                  </a:cubicBezTo>
                  <a:cubicBezTo>
                    <a:pt x="8373" y="4570"/>
                    <a:pt x="8540" y="4270"/>
                    <a:pt x="8707" y="4003"/>
                  </a:cubicBezTo>
                  <a:cubicBezTo>
                    <a:pt x="8874" y="3703"/>
                    <a:pt x="9107" y="3470"/>
                    <a:pt x="9374" y="3270"/>
                  </a:cubicBezTo>
                  <a:lnTo>
                    <a:pt x="9374" y="3270"/>
                  </a:lnTo>
                  <a:cubicBezTo>
                    <a:pt x="9074" y="3436"/>
                    <a:pt x="8840" y="3670"/>
                    <a:pt x="8640" y="3937"/>
                  </a:cubicBezTo>
                  <a:cubicBezTo>
                    <a:pt x="8440" y="4204"/>
                    <a:pt x="8240" y="4470"/>
                    <a:pt x="8040" y="4737"/>
                  </a:cubicBezTo>
                  <a:cubicBezTo>
                    <a:pt x="7673" y="5304"/>
                    <a:pt x="7273" y="5838"/>
                    <a:pt x="6839" y="6305"/>
                  </a:cubicBezTo>
                  <a:cubicBezTo>
                    <a:pt x="6639" y="6539"/>
                    <a:pt x="6372" y="6705"/>
                    <a:pt x="6072" y="6772"/>
                  </a:cubicBezTo>
                  <a:cubicBezTo>
                    <a:pt x="6038" y="6776"/>
                    <a:pt x="6005" y="6778"/>
                    <a:pt x="5972" y="6778"/>
                  </a:cubicBezTo>
                  <a:cubicBezTo>
                    <a:pt x="5740" y="6778"/>
                    <a:pt x="5517" y="6676"/>
                    <a:pt x="5371" y="6472"/>
                  </a:cubicBezTo>
                  <a:cubicBezTo>
                    <a:pt x="5238" y="6205"/>
                    <a:pt x="5138" y="5938"/>
                    <a:pt x="5171" y="5638"/>
                  </a:cubicBezTo>
                  <a:cubicBezTo>
                    <a:pt x="5171" y="5355"/>
                    <a:pt x="5201" y="5042"/>
                    <a:pt x="5260" y="4755"/>
                  </a:cubicBezTo>
                  <a:lnTo>
                    <a:pt x="5260" y="4755"/>
                  </a:lnTo>
                  <a:cubicBezTo>
                    <a:pt x="5264" y="4749"/>
                    <a:pt x="5268" y="4743"/>
                    <a:pt x="5271" y="4737"/>
                  </a:cubicBezTo>
                  <a:lnTo>
                    <a:pt x="5265" y="4735"/>
                  </a:lnTo>
                  <a:lnTo>
                    <a:pt x="5265" y="4735"/>
                  </a:lnTo>
                  <a:cubicBezTo>
                    <a:pt x="5267" y="4724"/>
                    <a:pt x="5269" y="4714"/>
                    <a:pt x="5271" y="4704"/>
                  </a:cubicBezTo>
                  <a:lnTo>
                    <a:pt x="5571" y="3603"/>
                  </a:lnTo>
                  <a:lnTo>
                    <a:pt x="4938" y="4537"/>
                  </a:lnTo>
                  <a:cubicBezTo>
                    <a:pt x="4704" y="4904"/>
                    <a:pt x="4404" y="5171"/>
                    <a:pt x="4070" y="5371"/>
                  </a:cubicBezTo>
                  <a:cubicBezTo>
                    <a:pt x="3937" y="5444"/>
                    <a:pt x="3800" y="5477"/>
                    <a:pt x="3668" y="5477"/>
                  </a:cubicBezTo>
                  <a:cubicBezTo>
                    <a:pt x="3435" y="5477"/>
                    <a:pt x="3219" y="5374"/>
                    <a:pt x="3070" y="5204"/>
                  </a:cubicBezTo>
                  <a:cubicBezTo>
                    <a:pt x="2803" y="4871"/>
                    <a:pt x="2703" y="4470"/>
                    <a:pt x="2769" y="4070"/>
                  </a:cubicBezTo>
                  <a:cubicBezTo>
                    <a:pt x="2803" y="3636"/>
                    <a:pt x="2903" y="3236"/>
                    <a:pt x="3070" y="2836"/>
                  </a:cubicBezTo>
                  <a:lnTo>
                    <a:pt x="3470" y="1935"/>
                  </a:lnTo>
                  <a:lnTo>
                    <a:pt x="2803" y="2636"/>
                  </a:lnTo>
                  <a:cubicBezTo>
                    <a:pt x="2616" y="2846"/>
                    <a:pt x="2150" y="3090"/>
                    <a:pt x="1715" y="3090"/>
                  </a:cubicBezTo>
                  <a:cubicBezTo>
                    <a:pt x="1530" y="3090"/>
                    <a:pt x="1351" y="3046"/>
                    <a:pt x="1202" y="2936"/>
                  </a:cubicBezTo>
                  <a:cubicBezTo>
                    <a:pt x="601" y="2436"/>
                    <a:pt x="1235" y="935"/>
                    <a:pt x="1635" y="101"/>
                  </a:cubicBezTo>
                  <a:cubicBezTo>
                    <a:pt x="1669" y="34"/>
                    <a:pt x="1402" y="67"/>
                    <a:pt x="14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54"/>
            <p:cNvSpPr/>
            <p:nvPr/>
          </p:nvSpPr>
          <p:spPr>
            <a:xfrm>
              <a:off x="3723950" y="1586575"/>
              <a:ext cx="849500" cy="393675"/>
            </a:xfrm>
            <a:custGeom>
              <a:rect b="b" l="l" r="r" t="t"/>
              <a:pathLst>
                <a:path extrusionOk="0" h="15747" w="33980">
                  <a:moveTo>
                    <a:pt x="23973" y="1"/>
                  </a:moveTo>
                  <a:cubicBezTo>
                    <a:pt x="23973" y="1"/>
                    <a:pt x="19570" y="5171"/>
                    <a:pt x="19269" y="5338"/>
                  </a:cubicBezTo>
                  <a:cubicBezTo>
                    <a:pt x="19261" y="5342"/>
                    <a:pt x="19241" y="5344"/>
                    <a:pt x="19212" y="5344"/>
                  </a:cubicBezTo>
                  <a:cubicBezTo>
                    <a:pt x="18359" y="5344"/>
                    <a:pt x="9059" y="3506"/>
                    <a:pt x="6027" y="2602"/>
                  </a:cubicBezTo>
                  <a:cubicBezTo>
                    <a:pt x="5458" y="2435"/>
                    <a:pt x="4881" y="2354"/>
                    <a:pt x="4335" y="2354"/>
                  </a:cubicBezTo>
                  <a:cubicBezTo>
                    <a:pt x="1843" y="2354"/>
                    <a:pt x="1" y="4036"/>
                    <a:pt x="2491" y="6772"/>
                  </a:cubicBezTo>
                  <a:cubicBezTo>
                    <a:pt x="5993" y="10605"/>
                    <a:pt x="16859" y="15747"/>
                    <a:pt x="21733" y="15747"/>
                  </a:cubicBezTo>
                  <a:cubicBezTo>
                    <a:pt x="21780" y="15747"/>
                    <a:pt x="21826" y="15746"/>
                    <a:pt x="21871" y="15745"/>
                  </a:cubicBezTo>
                  <a:cubicBezTo>
                    <a:pt x="26675" y="15645"/>
                    <a:pt x="33980" y="6205"/>
                    <a:pt x="33980" y="6205"/>
                  </a:cubicBezTo>
                  <a:lnTo>
                    <a:pt x="2397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54"/>
            <p:cNvSpPr/>
            <p:nvPr/>
          </p:nvSpPr>
          <p:spPr>
            <a:xfrm>
              <a:off x="4294075" y="1644950"/>
              <a:ext cx="234100" cy="144650"/>
            </a:xfrm>
            <a:custGeom>
              <a:rect b="b" l="l" r="r" t="t"/>
              <a:pathLst>
                <a:path extrusionOk="0" h="5786" w="9364">
                  <a:moveTo>
                    <a:pt x="67" y="1"/>
                  </a:moveTo>
                  <a:cubicBezTo>
                    <a:pt x="67" y="1"/>
                    <a:pt x="0" y="34"/>
                    <a:pt x="34" y="34"/>
                  </a:cubicBezTo>
                  <a:cubicBezTo>
                    <a:pt x="1501" y="1135"/>
                    <a:pt x="3036" y="2069"/>
                    <a:pt x="4570" y="3036"/>
                  </a:cubicBezTo>
                  <a:cubicBezTo>
                    <a:pt x="5304" y="3503"/>
                    <a:pt x="6071" y="3970"/>
                    <a:pt x="6839" y="4437"/>
                  </a:cubicBezTo>
                  <a:lnTo>
                    <a:pt x="8039" y="5071"/>
                  </a:lnTo>
                  <a:cubicBezTo>
                    <a:pt x="8440" y="5338"/>
                    <a:pt x="8873" y="5571"/>
                    <a:pt x="9307" y="5771"/>
                  </a:cubicBezTo>
                  <a:cubicBezTo>
                    <a:pt x="9317" y="5781"/>
                    <a:pt x="9327" y="5785"/>
                    <a:pt x="9335" y="5785"/>
                  </a:cubicBezTo>
                  <a:cubicBezTo>
                    <a:pt x="9354" y="5785"/>
                    <a:pt x="9364" y="5762"/>
                    <a:pt x="9340" y="5738"/>
                  </a:cubicBezTo>
                  <a:cubicBezTo>
                    <a:pt x="9007" y="5471"/>
                    <a:pt x="8640" y="5204"/>
                    <a:pt x="8273" y="4971"/>
                  </a:cubicBezTo>
                  <a:lnTo>
                    <a:pt x="7105" y="4204"/>
                  </a:lnTo>
                  <a:cubicBezTo>
                    <a:pt x="6372" y="3670"/>
                    <a:pt x="5604" y="3236"/>
                    <a:pt x="4837" y="2769"/>
                  </a:cubicBezTo>
                  <a:cubicBezTo>
                    <a:pt x="3269" y="1802"/>
                    <a:pt x="1702" y="835"/>
                    <a:pt x="6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54"/>
            <p:cNvSpPr/>
            <p:nvPr/>
          </p:nvSpPr>
          <p:spPr>
            <a:xfrm>
              <a:off x="3861250" y="1843425"/>
              <a:ext cx="95100" cy="31725"/>
            </a:xfrm>
            <a:custGeom>
              <a:rect b="b" l="l" r="r" t="t"/>
              <a:pathLst>
                <a:path extrusionOk="0" h="1269" w="3804">
                  <a:moveTo>
                    <a:pt x="34" y="1"/>
                  </a:moveTo>
                  <a:cubicBezTo>
                    <a:pt x="1" y="1"/>
                    <a:pt x="1" y="67"/>
                    <a:pt x="34" y="67"/>
                  </a:cubicBezTo>
                  <a:cubicBezTo>
                    <a:pt x="535" y="201"/>
                    <a:pt x="1002" y="401"/>
                    <a:pt x="1502" y="568"/>
                  </a:cubicBezTo>
                  <a:lnTo>
                    <a:pt x="1802" y="668"/>
                  </a:lnTo>
                  <a:lnTo>
                    <a:pt x="1535" y="668"/>
                  </a:lnTo>
                  <a:lnTo>
                    <a:pt x="701" y="634"/>
                  </a:lnTo>
                  <a:cubicBezTo>
                    <a:pt x="668" y="634"/>
                    <a:pt x="668" y="668"/>
                    <a:pt x="701" y="668"/>
                  </a:cubicBezTo>
                  <a:cubicBezTo>
                    <a:pt x="968" y="734"/>
                    <a:pt x="1269" y="801"/>
                    <a:pt x="1535" y="801"/>
                  </a:cubicBezTo>
                  <a:lnTo>
                    <a:pt x="2236" y="801"/>
                  </a:lnTo>
                  <a:cubicBezTo>
                    <a:pt x="2436" y="835"/>
                    <a:pt x="3570" y="1268"/>
                    <a:pt x="3804" y="1268"/>
                  </a:cubicBezTo>
                  <a:cubicBezTo>
                    <a:pt x="3804" y="1268"/>
                    <a:pt x="3804" y="1268"/>
                    <a:pt x="3804" y="1201"/>
                  </a:cubicBezTo>
                  <a:cubicBezTo>
                    <a:pt x="2636" y="534"/>
                    <a:pt x="1369" y="134"/>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54"/>
            <p:cNvSpPr/>
            <p:nvPr/>
          </p:nvSpPr>
          <p:spPr>
            <a:xfrm>
              <a:off x="3638600" y="1487150"/>
              <a:ext cx="165975" cy="244950"/>
            </a:xfrm>
            <a:custGeom>
              <a:rect b="b" l="l" r="r" t="t"/>
              <a:pathLst>
                <a:path extrusionOk="0" h="9798" w="6639">
                  <a:moveTo>
                    <a:pt x="5752" y="1"/>
                  </a:moveTo>
                  <a:cubicBezTo>
                    <a:pt x="5595" y="1"/>
                    <a:pt x="5138" y="275"/>
                    <a:pt x="5138" y="275"/>
                  </a:cubicBezTo>
                  <a:lnTo>
                    <a:pt x="3937" y="642"/>
                  </a:lnTo>
                  <a:lnTo>
                    <a:pt x="1" y="1876"/>
                  </a:lnTo>
                  <a:cubicBezTo>
                    <a:pt x="401" y="3044"/>
                    <a:pt x="668" y="4244"/>
                    <a:pt x="801" y="5445"/>
                  </a:cubicBezTo>
                  <a:cubicBezTo>
                    <a:pt x="801" y="5579"/>
                    <a:pt x="801" y="5712"/>
                    <a:pt x="801" y="5846"/>
                  </a:cubicBezTo>
                  <a:lnTo>
                    <a:pt x="801" y="5912"/>
                  </a:lnTo>
                  <a:cubicBezTo>
                    <a:pt x="701" y="6646"/>
                    <a:pt x="501" y="9548"/>
                    <a:pt x="1835" y="9782"/>
                  </a:cubicBezTo>
                  <a:cubicBezTo>
                    <a:pt x="1898" y="9792"/>
                    <a:pt x="1962" y="9797"/>
                    <a:pt x="2029" y="9797"/>
                  </a:cubicBezTo>
                  <a:cubicBezTo>
                    <a:pt x="3458" y="9797"/>
                    <a:pt x="5808" y="7468"/>
                    <a:pt x="6605" y="5779"/>
                  </a:cubicBezTo>
                  <a:cubicBezTo>
                    <a:pt x="6639" y="5645"/>
                    <a:pt x="6372" y="4411"/>
                    <a:pt x="6138" y="2910"/>
                  </a:cubicBezTo>
                  <a:cubicBezTo>
                    <a:pt x="5972" y="2010"/>
                    <a:pt x="5838" y="1009"/>
                    <a:pt x="5805" y="41"/>
                  </a:cubicBezTo>
                  <a:cubicBezTo>
                    <a:pt x="5805" y="13"/>
                    <a:pt x="5785" y="1"/>
                    <a:pt x="575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54"/>
            <p:cNvSpPr/>
            <p:nvPr/>
          </p:nvSpPr>
          <p:spPr>
            <a:xfrm>
              <a:off x="3638600" y="1499025"/>
              <a:ext cx="137625" cy="135725"/>
            </a:xfrm>
            <a:custGeom>
              <a:rect b="b" l="l" r="r" t="t"/>
              <a:pathLst>
                <a:path extrusionOk="0" h="5429" w="5505">
                  <a:moveTo>
                    <a:pt x="5505" y="0"/>
                  </a:moveTo>
                  <a:lnTo>
                    <a:pt x="3970" y="167"/>
                  </a:lnTo>
                  <a:lnTo>
                    <a:pt x="1" y="1434"/>
                  </a:lnTo>
                  <a:cubicBezTo>
                    <a:pt x="401" y="2569"/>
                    <a:pt x="668" y="3769"/>
                    <a:pt x="801" y="5004"/>
                  </a:cubicBezTo>
                  <a:cubicBezTo>
                    <a:pt x="801" y="5104"/>
                    <a:pt x="801" y="5237"/>
                    <a:pt x="801" y="5371"/>
                  </a:cubicBezTo>
                  <a:lnTo>
                    <a:pt x="801" y="5404"/>
                  </a:lnTo>
                  <a:cubicBezTo>
                    <a:pt x="901" y="5421"/>
                    <a:pt x="1001" y="5429"/>
                    <a:pt x="1101" y="5429"/>
                  </a:cubicBezTo>
                  <a:cubicBezTo>
                    <a:pt x="1201" y="5429"/>
                    <a:pt x="1302" y="5421"/>
                    <a:pt x="1402" y="5404"/>
                  </a:cubicBezTo>
                  <a:cubicBezTo>
                    <a:pt x="5338" y="5070"/>
                    <a:pt x="5505" y="0"/>
                    <a:pt x="55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54"/>
            <p:cNvSpPr/>
            <p:nvPr/>
          </p:nvSpPr>
          <p:spPr>
            <a:xfrm>
              <a:off x="3553550" y="1264675"/>
              <a:ext cx="68400" cy="167675"/>
            </a:xfrm>
            <a:custGeom>
              <a:rect b="b" l="l" r="r" t="t"/>
              <a:pathLst>
                <a:path extrusionOk="0" h="6707" w="2736">
                  <a:moveTo>
                    <a:pt x="2735" y="1"/>
                  </a:moveTo>
                  <a:cubicBezTo>
                    <a:pt x="2735" y="1"/>
                    <a:pt x="801" y="735"/>
                    <a:pt x="400" y="2636"/>
                  </a:cubicBezTo>
                  <a:cubicBezTo>
                    <a:pt x="0" y="4571"/>
                    <a:pt x="400" y="6605"/>
                    <a:pt x="567" y="6706"/>
                  </a:cubicBezTo>
                  <a:cubicBezTo>
                    <a:pt x="568" y="6706"/>
                    <a:pt x="570" y="6707"/>
                    <a:pt x="571" y="6707"/>
                  </a:cubicBezTo>
                  <a:cubicBezTo>
                    <a:pt x="763" y="6707"/>
                    <a:pt x="2735" y="1"/>
                    <a:pt x="27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54"/>
            <p:cNvSpPr/>
            <p:nvPr/>
          </p:nvSpPr>
          <p:spPr>
            <a:xfrm>
              <a:off x="3535200" y="1246575"/>
              <a:ext cx="292725" cy="358225"/>
            </a:xfrm>
            <a:custGeom>
              <a:rect b="b" l="l" r="r" t="t"/>
              <a:pathLst>
                <a:path extrusionOk="0" h="14329" w="11709">
                  <a:moveTo>
                    <a:pt x="6079" y="1"/>
                  </a:moveTo>
                  <a:cubicBezTo>
                    <a:pt x="5184" y="1"/>
                    <a:pt x="4306" y="230"/>
                    <a:pt x="3570" y="725"/>
                  </a:cubicBezTo>
                  <a:cubicBezTo>
                    <a:pt x="1868" y="1892"/>
                    <a:pt x="0" y="9664"/>
                    <a:pt x="1501" y="12233"/>
                  </a:cubicBezTo>
                  <a:cubicBezTo>
                    <a:pt x="2349" y="13676"/>
                    <a:pt x="3772" y="14329"/>
                    <a:pt x="5249" y="14329"/>
                  </a:cubicBezTo>
                  <a:cubicBezTo>
                    <a:pt x="6503" y="14329"/>
                    <a:pt x="7796" y="13858"/>
                    <a:pt x="8807" y="13000"/>
                  </a:cubicBezTo>
                  <a:cubicBezTo>
                    <a:pt x="10374" y="11699"/>
                    <a:pt x="11709" y="5695"/>
                    <a:pt x="11142" y="3593"/>
                  </a:cubicBezTo>
                  <a:cubicBezTo>
                    <a:pt x="10550" y="1369"/>
                    <a:pt x="8263" y="1"/>
                    <a:pt x="607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54"/>
            <p:cNvSpPr/>
            <p:nvPr/>
          </p:nvSpPr>
          <p:spPr>
            <a:xfrm>
              <a:off x="3759525" y="1569900"/>
              <a:ext cx="25" cy="25"/>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54"/>
            <p:cNvSpPr/>
            <p:nvPr/>
          </p:nvSpPr>
          <p:spPr>
            <a:xfrm>
              <a:off x="3672800" y="1428975"/>
              <a:ext cx="10850" cy="28375"/>
            </a:xfrm>
            <a:custGeom>
              <a:rect b="b" l="l" r="r" t="t"/>
              <a:pathLst>
                <a:path extrusionOk="0" h="1135" w="434">
                  <a:moveTo>
                    <a:pt x="200" y="0"/>
                  </a:moveTo>
                  <a:lnTo>
                    <a:pt x="200" y="0"/>
                  </a:lnTo>
                  <a:cubicBezTo>
                    <a:pt x="34" y="367"/>
                    <a:pt x="0" y="1001"/>
                    <a:pt x="434" y="1134"/>
                  </a:cubicBezTo>
                  <a:cubicBezTo>
                    <a:pt x="100" y="901"/>
                    <a:pt x="134" y="434"/>
                    <a:pt x="234" y="33"/>
                  </a:cubicBezTo>
                  <a:cubicBezTo>
                    <a:pt x="234" y="0"/>
                    <a:pt x="200" y="0"/>
                    <a:pt x="2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54"/>
            <p:cNvSpPr/>
            <p:nvPr/>
          </p:nvSpPr>
          <p:spPr>
            <a:xfrm>
              <a:off x="3669850" y="1419725"/>
              <a:ext cx="35100" cy="33500"/>
            </a:xfrm>
            <a:custGeom>
              <a:rect b="b" l="l" r="r" t="t"/>
              <a:pathLst>
                <a:path extrusionOk="0" h="1340" w="1404">
                  <a:moveTo>
                    <a:pt x="744" y="1"/>
                  </a:moveTo>
                  <a:cubicBezTo>
                    <a:pt x="207" y="1"/>
                    <a:pt x="1" y="1240"/>
                    <a:pt x="619" y="1337"/>
                  </a:cubicBezTo>
                  <a:cubicBezTo>
                    <a:pt x="634" y="1339"/>
                    <a:pt x="648" y="1340"/>
                    <a:pt x="663" y="1340"/>
                  </a:cubicBezTo>
                  <a:cubicBezTo>
                    <a:pt x="1229" y="1340"/>
                    <a:pt x="1403" y="101"/>
                    <a:pt x="785" y="3"/>
                  </a:cubicBezTo>
                  <a:cubicBezTo>
                    <a:pt x="771" y="2"/>
                    <a:pt x="757" y="1"/>
                    <a:pt x="7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54"/>
            <p:cNvSpPr/>
            <p:nvPr/>
          </p:nvSpPr>
          <p:spPr>
            <a:xfrm>
              <a:off x="3603575" y="1417300"/>
              <a:ext cx="15875" cy="25025"/>
            </a:xfrm>
            <a:custGeom>
              <a:rect b="b" l="l" r="r" t="t"/>
              <a:pathLst>
                <a:path extrusionOk="0" h="1001" w="635">
                  <a:moveTo>
                    <a:pt x="634" y="0"/>
                  </a:moveTo>
                  <a:lnTo>
                    <a:pt x="634" y="0"/>
                  </a:lnTo>
                  <a:cubicBezTo>
                    <a:pt x="634" y="0"/>
                    <a:pt x="601" y="0"/>
                    <a:pt x="568" y="33"/>
                  </a:cubicBezTo>
                  <a:cubicBezTo>
                    <a:pt x="534" y="434"/>
                    <a:pt x="401" y="901"/>
                    <a:pt x="1" y="967"/>
                  </a:cubicBezTo>
                  <a:lnTo>
                    <a:pt x="1" y="1001"/>
                  </a:lnTo>
                  <a:cubicBezTo>
                    <a:pt x="434" y="1001"/>
                    <a:pt x="634" y="400"/>
                    <a:pt x="6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54"/>
            <p:cNvSpPr/>
            <p:nvPr/>
          </p:nvSpPr>
          <p:spPr>
            <a:xfrm>
              <a:off x="3589450" y="1405250"/>
              <a:ext cx="35150" cy="33150"/>
            </a:xfrm>
            <a:custGeom>
              <a:rect b="b" l="l" r="r" t="t"/>
              <a:pathLst>
                <a:path extrusionOk="0" h="1326" w="1406">
                  <a:moveTo>
                    <a:pt x="758" y="1"/>
                  </a:moveTo>
                  <a:cubicBezTo>
                    <a:pt x="204" y="1"/>
                    <a:pt x="0" y="1190"/>
                    <a:pt x="566" y="1316"/>
                  </a:cubicBezTo>
                  <a:cubicBezTo>
                    <a:pt x="594" y="1322"/>
                    <a:pt x="622" y="1325"/>
                    <a:pt x="649" y="1325"/>
                  </a:cubicBezTo>
                  <a:cubicBezTo>
                    <a:pt x="1190" y="1325"/>
                    <a:pt x="1406" y="110"/>
                    <a:pt x="866" y="15"/>
                  </a:cubicBezTo>
                  <a:cubicBezTo>
                    <a:pt x="829" y="5"/>
                    <a:pt x="793" y="1"/>
                    <a:pt x="75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54"/>
            <p:cNvSpPr/>
            <p:nvPr/>
          </p:nvSpPr>
          <p:spPr>
            <a:xfrm>
              <a:off x="3680300" y="1380975"/>
              <a:ext cx="36300" cy="26925"/>
            </a:xfrm>
            <a:custGeom>
              <a:rect b="b" l="l" r="r" t="t"/>
              <a:pathLst>
                <a:path extrusionOk="0" h="1077" w="1452">
                  <a:moveTo>
                    <a:pt x="455" y="1"/>
                  </a:moveTo>
                  <a:cubicBezTo>
                    <a:pt x="345" y="1"/>
                    <a:pt x="236" y="27"/>
                    <a:pt x="134" y="85"/>
                  </a:cubicBezTo>
                  <a:cubicBezTo>
                    <a:pt x="34" y="152"/>
                    <a:pt x="0" y="286"/>
                    <a:pt x="34" y="419"/>
                  </a:cubicBezTo>
                  <a:cubicBezTo>
                    <a:pt x="134" y="619"/>
                    <a:pt x="301" y="686"/>
                    <a:pt x="501" y="786"/>
                  </a:cubicBezTo>
                  <a:cubicBezTo>
                    <a:pt x="634" y="853"/>
                    <a:pt x="801" y="953"/>
                    <a:pt x="968" y="1053"/>
                  </a:cubicBezTo>
                  <a:cubicBezTo>
                    <a:pt x="1006" y="1069"/>
                    <a:pt x="1044" y="1076"/>
                    <a:pt x="1082" y="1076"/>
                  </a:cubicBezTo>
                  <a:cubicBezTo>
                    <a:pt x="1278" y="1076"/>
                    <a:pt x="1452" y="876"/>
                    <a:pt x="1368" y="653"/>
                  </a:cubicBezTo>
                  <a:cubicBezTo>
                    <a:pt x="1268" y="419"/>
                    <a:pt x="1101" y="219"/>
                    <a:pt x="868" y="119"/>
                  </a:cubicBezTo>
                  <a:cubicBezTo>
                    <a:pt x="737" y="44"/>
                    <a:pt x="595" y="1"/>
                    <a:pt x="45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54"/>
            <p:cNvSpPr/>
            <p:nvPr/>
          </p:nvSpPr>
          <p:spPr>
            <a:xfrm>
              <a:off x="3591075" y="1366250"/>
              <a:ext cx="40050" cy="20200"/>
            </a:xfrm>
            <a:custGeom>
              <a:rect b="b" l="l" r="r" t="t"/>
              <a:pathLst>
                <a:path extrusionOk="0" h="808" w="1602">
                  <a:moveTo>
                    <a:pt x="969" y="1"/>
                  </a:moveTo>
                  <a:cubicBezTo>
                    <a:pt x="936" y="1"/>
                    <a:pt x="902" y="3"/>
                    <a:pt x="868" y="7"/>
                  </a:cubicBezTo>
                  <a:cubicBezTo>
                    <a:pt x="601" y="7"/>
                    <a:pt x="367" y="141"/>
                    <a:pt x="200" y="308"/>
                  </a:cubicBezTo>
                  <a:cubicBezTo>
                    <a:pt x="0" y="508"/>
                    <a:pt x="134" y="808"/>
                    <a:pt x="401" y="808"/>
                  </a:cubicBezTo>
                  <a:cubicBezTo>
                    <a:pt x="601" y="808"/>
                    <a:pt x="767" y="775"/>
                    <a:pt x="968" y="775"/>
                  </a:cubicBezTo>
                  <a:cubicBezTo>
                    <a:pt x="1134" y="775"/>
                    <a:pt x="1335" y="708"/>
                    <a:pt x="1501" y="608"/>
                  </a:cubicBezTo>
                  <a:cubicBezTo>
                    <a:pt x="1601" y="508"/>
                    <a:pt x="1601" y="374"/>
                    <a:pt x="1535" y="241"/>
                  </a:cubicBezTo>
                  <a:cubicBezTo>
                    <a:pt x="1389" y="96"/>
                    <a:pt x="1194" y="1"/>
                    <a:pt x="96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54"/>
            <p:cNvSpPr/>
            <p:nvPr/>
          </p:nvSpPr>
          <p:spPr>
            <a:xfrm>
              <a:off x="3650275" y="1521525"/>
              <a:ext cx="21700" cy="7525"/>
            </a:xfrm>
            <a:custGeom>
              <a:rect b="b" l="l" r="r" t="t"/>
              <a:pathLst>
                <a:path extrusionOk="0" h="301" w="868">
                  <a:moveTo>
                    <a:pt x="1" y="1"/>
                  </a:moveTo>
                  <a:cubicBezTo>
                    <a:pt x="101" y="201"/>
                    <a:pt x="301" y="301"/>
                    <a:pt x="501" y="301"/>
                  </a:cubicBezTo>
                  <a:cubicBezTo>
                    <a:pt x="668" y="301"/>
                    <a:pt x="835" y="168"/>
                    <a:pt x="868" y="1"/>
                  </a:cubicBezTo>
                  <a:lnTo>
                    <a:pt x="835" y="1"/>
                  </a:lnTo>
                  <a:cubicBezTo>
                    <a:pt x="745" y="60"/>
                    <a:pt x="630" y="173"/>
                    <a:pt x="511" y="173"/>
                  </a:cubicBezTo>
                  <a:cubicBezTo>
                    <a:pt x="496" y="173"/>
                    <a:pt x="482" y="171"/>
                    <a:pt x="468" y="168"/>
                  </a:cubicBezTo>
                  <a:cubicBezTo>
                    <a:pt x="301" y="168"/>
                    <a:pt x="167" y="101"/>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54"/>
            <p:cNvSpPr/>
            <p:nvPr/>
          </p:nvSpPr>
          <p:spPr>
            <a:xfrm>
              <a:off x="3606650" y="1371075"/>
              <a:ext cx="60325" cy="129625"/>
            </a:xfrm>
            <a:custGeom>
              <a:rect b="b" l="l" r="r" t="t"/>
              <a:pathLst>
                <a:path extrusionOk="0" h="5185" w="2413">
                  <a:moveTo>
                    <a:pt x="1274" y="1"/>
                  </a:moveTo>
                  <a:cubicBezTo>
                    <a:pt x="1265" y="1"/>
                    <a:pt x="1255" y="5"/>
                    <a:pt x="1245" y="14"/>
                  </a:cubicBezTo>
                  <a:cubicBezTo>
                    <a:pt x="712" y="1349"/>
                    <a:pt x="278" y="2716"/>
                    <a:pt x="11" y="4151"/>
                  </a:cubicBezTo>
                  <a:cubicBezTo>
                    <a:pt x="1" y="4203"/>
                    <a:pt x="56" y="4223"/>
                    <a:pt x="141" y="4223"/>
                  </a:cubicBezTo>
                  <a:cubicBezTo>
                    <a:pt x="327" y="4223"/>
                    <a:pt x="653" y="4130"/>
                    <a:pt x="745" y="4084"/>
                  </a:cubicBezTo>
                  <a:lnTo>
                    <a:pt x="745" y="4084"/>
                  </a:lnTo>
                  <a:cubicBezTo>
                    <a:pt x="745" y="4084"/>
                    <a:pt x="645" y="4584"/>
                    <a:pt x="578" y="4885"/>
                  </a:cubicBezTo>
                  <a:lnTo>
                    <a:pt x="578" y="4918"/>
                  </a:lnTo>
                  <a:cubicBezTo>
                    <a:pt x="578" y="4951"/>
                    <a:pt x="578" y="4951"/>
                    <a:pt x="578" y="4951"/>
                  </a:cubicBezTo>
                  <a:cubicBezTo>
                    <a:pt x="578" y="5018"/>
                    <a:pt x="611" y="5051"/>
                    <a:pt x="645" y="5085"/>
                  </a:cubicBezTo>
                  <a:lnTo>
                    <a:pt x="745" y="5085"/>
                  </a:lnTo>
                  <a:cubicBezTo>
                    <a:pt x="778" y="5118"/>
                    <a:pt x="812" y="5118"/>
                    <a:pt x="845" y="5118"/>
                  </a:cubicBezTo>
                  <a:cubicBezTo>
                    <a:pt x="1012" y="5151"/>
                    <a:pt x="1179" y="5185"/>
                    <a:pt x="1345" y="5185"/>
                  </a:cubicBezTo>
                  <a:cubicBezTo>
                    <a:pt x="1746" y="5185"/>
                    <a:pt x="2113" y="5018"/>
                    <a:pt x="2379" y="4718"/>
                  </a:cubicBezTo>
                  <a:cubicBezTo>
                    <a:pt x="2413" y="4684"/>
                    <a:pt x="2379" y="4651"/>
                    <a:pt x="2313" y="4651"/>
                  </a:cubicBezTo>
                  <a:cubicBezTo>
                    <a:pt x="1985" y="4838"/>
                    <a:pt x="1625" y="4943"/>
                    <a:pt x="1266" y="4943"/>
                  </a:cubicBezTo>
                  <a:cubicBezTo>
                    <a:pt x="1113" y="4943"/>
                    <a:pt x="961" y="4924"/>
                    <a:pt x="812" y="4885"/>
                  </a:cubicBezTo>
                  <a:cubicBezTo>
                    <a:pt x="812" y="4718"/>
                    <a:pt x="1078" y="3817"/>
                    <a:pt x="1045" y="3817"/>
                  </a:cubicBezTo>
                  <a:cubicBezTo>
                    <a:pt x="812" y="3817"/>
                    <a:pt x="578" y="3851"/>
                    <a:pt x="345" y="3917"/>
                  </a:cubicBezTo>
                  <a:cubicBezTo>
                    <a:pt x="611" y="2616"/>
                    <a:pt x="1078" y="1349"/>
                    <a:pt x="1312" y="48"/>
                  </a:cubicBezTo>
                  <a:cubicBezTo>
                    <a:pt x="1312" y="24"/>
                    <a:pt x="1295" y="1"/>
                    <a:pt x="12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54"/>
            <p:cNvSpPr/>
            <p:nvPr/>
          </p:nvSpPr>
          <p:spPr>
            <a:xfrm>
              <a:off x="3632775" y="1489000"/>
              <a:ext cx="35050" cy="25275"/>
            </a:xfrm>
            <a:custGeom>
              <a:rect b="b" l="l" r="r" t="t"/>
              <a:pathLst>
                <a:path extrusionOk="0" h="1011" w="1402">
                  <a:moveTo>
                    <a:pt x="1334" y="1"/>
                  </a:moveTo>
                  <a:cubicBezTo>
                    <a:pt x="1016" y="187"/>
                    <a:pt x="655" y="288"/>
                    <a:pt x="286" y="288"/>
                  </a:cubicBezTo>
                  <a:cubicBezTo>
                    <a:pt x="191" y="288"/>
                    <a:pt x="95" y="281"/>
                    <a:pt x="0" y="268"/>
                  </a:cubicBezTo>
                  <a:lnTo>
                    <a:pt x="0" y="268"/>
                  </a:lnTo>
                  <a:cubicBezTo>
                    <a:pt x="134" y="535"/>
                    <a:pt x="334" y="735"/>
                    <a:pt x="567" y="901"/>
                  </a:cubicBezTo>
                  <a:cubicBezTo>
                    <a:pt x="676" y="956"/>
                    <a:pt x="807" y="1010"/>
                    <a:pt x="943" y="1010"/>
                  </a:cubicBezTo>
                  <a:cubicBezTo>
                    <a:pt x="973" y="1010"/>
                    <a:pt x="1004" y="1008"/>
                    <a:pt x="1034" y="1002"/>
                  </a:cubicBezTo>
                  <a:cubicBezTo>
                    <a:pt x="1368" y="968"/>
                    <a:pt x="1401" y="668"/>
                    <a:pt x="1401" y="401"/>
                  </a:cubicBezTo>
                  <a:cubicBezTo>
                    <a:pt x="1401" y="268"/>
                    <a:pt x="1368" y="134"/>
                    <a:pt x="13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54"/>
            <p:cNvSpPr/>
            <p:nvPr/>
          </p:nvSpPr>
          <p:spPr>
            <a:xfrm>
              <a:off x="3646950" y="1498925"/>
              <a:ext cx="20875" cy="15350"/>
            </a:xfrm>
            <a:custGeom>
              <a:rect b="b" l="l" r="r" t="t"/>
              <a:pathLst>
                <a:path extrusionOk="0" h="614" w="835">
                  <a:moveTo>
                    <a:pt x="755" y="0"/>
                  </a:moveTo>
                  <a:cubicBezTo>
                    <a:pt x="420" y="0"/>
                    <a:pt x="124" y="195"/>
                    <a:pt x="0" y="504"/>
                  </a:cubicBezTo>
                  <a:cubicBezTo>
                    <a:pt x="109" y="559"/>
                    <a:pt x="240" y="613"/>
                    <a:pt x="376" y="613"/>
                  </a:cubicBezTo>
                  <a:cubicBezTo>
                    <a:pt x="406" y="613"/>
                    <a:pt x="437" y="611"/>
                    <a:pt x="467" y="605"/>
                  </a:cubicBezTo>
                  <a:cubicBezTo>
                    <a:pt x="801" y="571"/>
                    <a:pt x="834" y="271"/>
                    <a:pt x="834" y="4"/>
                  </a:cubicBezTo>
                  <a:cubicBezTo>
                    <a:pt x="807" y="2"/>
                    <a:pt x="781" y="0"/>
                    <a:pt x="755" y="0"/>
                  </a:cubicBezTo>
                  <a:close/>
                </a:path>
              </a:pathLst>
            </a:custGeom>
            <a:solidFill>
              <a:srgbClr val="FF98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54"/>
            <p:cNvSpPr/>
            <p:nvPr/>
          </p:nvSpPr>
          <p:spPr>
            <a:xfrm>
              <a:off x="3550300" y="1218475"/>
              <a:ext cx="293475" cy="239700"/>
            </a:xfrm>
            <a:custGeom>
              <a:rect b="b" l="l" r="r" t="t"/>
              <a:pathLst>
                <a:path extrusionOk="0" h="9588" w="11739">
                  <a:moveTo>
                    <a:pt x="5783" y="0"/>
                  </a:moveTo>
                  <a:cubicBezTo>
                    <a:pt x="2266" y="0"/>
                    <a:pt x="0" y="3461"/>
                    <a:pt x="97" y="3783"/>
                  </a:cubicBezTo>
                  <a:cubicBezTo>
                    <a:pt x="186" y="4117"/>
                    <a:pt x="842" y="4228"/>
                    <a:pt x="1677" y="4228"/>
                  </a:cubicBezTo>
                  <a:cubicBezTo>
                    <a:pt x="3347" y="4228"/>
                    <a:pt x="5734" y="3784"/>
                    <a:pt x="5734" y="3783"/>
                  </a:cubicBezTo>
                  <a:lnTo>
                    <a:pt x="5734" y="3783"/>
                  </a:lnTo>
                  <a:cubicBezTo>
                    <a:pt x="5734" y="3784"/>
                    <a:pt x="3599" y="4617"/>
                    <a:pt x="3766" y="4651"/>
                  </a:cubicBezTo>
                  <a:cubicBezTo>
                    <a:pt x="4352" y="4748"/>
                    <a:pt x="4938" y="4810"/>
                    <a:pt x="5537" y="4810"/>
                  </a:cubicBezTo>
                  <a:cubicBezTo>
                    <a:pt x="5757" y="4810"/>
                    <a:pt x="5978" y="4802"/>
                    <a:pt x="6201" y="4784"/>
                  </a:cubicBezTo>
                  <a:cubicBezTo>
                    <a:pt x="6968" y="4684"/>
                    <a:pt x="7769" y="4451"/>
                    <a:pt x="8469" y="4117"/>
                  </a:cubicBezTo>
                  <a:lnTo>
                    <a:pt x="8469" y="4117"/>
                  </a:lnTo>
                  <a:cubicBezTo>
                    <a:pt x="8469" y="4117"/>
                    <a:pt x="8336" y="9588"/>
                    <a:pt x="9570" y="9588"/>
                  </a:cubicBezTo>
                  <a:cubicBezTo>
                    <a:pt x="10871" y="9588"/>
                    <a:pt x="11605" y="6519"/>
                    <a:pt x="11672" y="5385"/>
                  </a:cubicBezTo>
                  <a:cubicBezTo>
                    <a:pt x="11738" y="4517"/>
                    <a:pt x="10438" y="3050"/>
                    <a:pt x="10438" y="3050"/>
                  </a:cubicBezTo>
                  <a:cubicBezTo>
                    <a:pt x="10438" y="3050"/>
                    <a:pt x="8903" y="214"/>
                    <a:pt x="6168" y="14"/>
                  </a:cubicBezTo>
                  <a:cubicBezTo>
                    <a:pt x="6038" y="5"/>
                    <a:pt x="5910" y="0"/>
                    <a:pt x="578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54"/>
            <p:cNvSpPr/>
            <p:nvPr/>
          </p:nvSpPr>
          <p:spPr>
            <a:xfrm>
              <a:off x="3765350" y="1422400"/>
              <a:ext cx="90925" cy="94875"/>
            </a:xfrm>
            <a:custGeom>
              <a:rect b="b" l="l" r="r" t="t"/>
              <a:pathLst>
                <a:path extrusionOk="0" h="3795" w="3637">
                  <a:moveTo>
                    <a:pt x="2454" y="0"/>
                  </a:moveTo>
                  <a:cubicBezTo>
                    <a:pt x="1592" y="0"/>
                    <a:pt x="468" y="1431"/>
                    <a:pt x="468" y="1431"/>
                  </a:cubicBezTo>
                  <a:lnTo>
                    <a:pt x="1" y="3065"/>
                  </a:lnTo>
                  <a:cubicBezTo>
                    <a:pt x="159" y="3513"/>
                    <a:pt x="587" y="3794"/>
                    <a:pt x="1040" y="3794"/>
                  </a:cubicBezTo>
                  <a:cubicBezTo>
                    <a:pt x="1160" y="3794"/>
                    <a:pt x="1283" y="3774"/>
                    <a:pt x="1402" y="3732"/>
                  </a:cubicBezTo>
                  <a:cubicBezTo>
                    <a:pt x="2469" y="3399"/>
                    <a:pt x="3637" y="630"/>
                    <a:pt x="2803" y="96"/>
                  </a:cubicBezTo>
                  <a:cubicBezTo>
                    <a:pt x="2694" y="30"/>
                    <a:pt x="2577" y="0"/>
                    <a:pt x="245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54"/>
            <p:cNvSpPr/>
            <p:nvPr/>
          </p:nvSpPr>
          <p:spPr>
            <a:xfrm>
              <a:off x="3779025" y="1444800"/>
              <a:ext cx="47225" cy="57650"/>
            </a:xfrm>
            <a:custGeom>
              <a:rect b="b" l="l" r="r" t="t"/>
              <a:pathLst>
                <a:path extrusionOk="0" h="2306" w="1889">
                  <a:moveTo>
                    <a:pt x="1889" y="1"/>
                  </a:moveTo>
                  <a:lnTo>
                    <a:pt x="1889" y="1"/>
                  </a:lnTo>
                  <a:cubicBezTo>
                    <a:pt x="888" y="34"/>
                    <a:pt x="88" y="1268"/>
                    <a:pt x="21" y="2236"/>
                  </a:cubicBezTo>
                  <a:cubicBezTo>
                    <a:pt x="0" y="2277"/>
                    <a:pt x="43" y="2306"/>
                    <a:pt x="87" y="2306"/>
                  </a:cubicBezTo>
                  <a:cubicBezTo>
                    <a:pt x="114" y="2306"/>
                    <a:pt x="142" y="2295"/>
                    <a:pt x="154" y="2269"/>
                  </a:cubicBezTo>
                  <a:cubicBezTo>
                    <a:pt x="254" y="2069"/>
                    <a:pt x="388" y="1902"/>
                    <a:pt x="521" y="1702"/>
                  </a:cubicBezTo>
                  <a:cubicBezTo>
                    <a:pt x="660" y="1564"/>
                    <a:pt x="829" y="1489"/>
                    <a:pt x="1009" y="1489"/>
                  </a:cubicBezTo>
                  <a:cubicBezTo>
                    <a:pt x="1090" y="1489"/>
                    <a:pt x="1173" y="1504"/>
                    <a:pt x="1255" y="1535"/>
                  </a:cubicBezTo>
                  <a:cubicBezTo>
                    <a:pt x="1289" y="1535"/>
                    <a:pt x="1289" y="1502"/>
                    <a:pt x="1289" y="1502"/>
                  </a:cubicBezTo>
                  <a:cubicBezTo>
                    <a:pt x="1174" y="1388"/>
                    <a:pt x="1030" y="1335"/>
                    <a:pt x="886" y="1335"/>
                  </a:cubicBezTo>
                  <a:cubicBezTo>
                    <a:pt x="694" y="1335"/>
                    <a:pt x="503" y="1430"/>
                    <a:pt x="388" y="1602"/>
                  </a:cubicBezTo>
                  <a:cubicBezTo>
                    <a:pt x="655" y="902"/>
                    <a:pt x="1188" y="301"/>
                    <a:pt x="188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54"/>
            <p:cNvSpPr/>
            <p:nvPr/>
          </p:nvSpPr>
          <p:spPr>
            <a:xfrm>
              <a:off x="3639425" y="1607425"/>
              <a:ext cx="191850" cy="202950"/>
            </a:xfrm>
            <a:custGeom>
              <a:rect b="b" l="l" r="r" t="t"/>
              <a:pathLst>
                <a:path extrusionOk="0" h="8118" w="7674">
                  <a:moveTo>
                    <a:pt x="6439" y="1"/>
                  </a:moveTo>
                  <a:lnTo>
                    <a:pt x="2169" y="4437"/>
                  </a:lnTo>
                  <a:lnTo>
                    <a:pt x="735" y="968"/>
                  </a:lnTo>
                  <a:lnTo>
                    <a:pt x="101" y="2002"/>
                  </a:lnTo>
                  <a:lnTo>
                    <a:pt x="1" y="7239"/>
                  </a:lnTo>
                  <a:lnTo>
                    <a:pt x="2036" y="5138"/>
                  </a:lnTo>
                  <a:lnTo>
                    <a:pt x="3503" y="8106"/>
                  </a:lnTo>
                  <a:cubicBezTo>
                    <a:pt x="3503" y="8114"/>
                    <a:pt x="3506" y="8118"/>
                    <a:pt x="3510" y="8118"/>
                  </a:cubicBezTo>
                  <a:cubicBezTo>
                    <a:pt x="3694" y="8118"/>
                    <a:pt x="7673" y="1402"/>
                    <a:pt x="7673" y="1402"/>
                  </a:cubicBezTo>
                  <a:lnTo>
                    <a:pt x="6439"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54"/>
            <p:cNvSpPr/>
            <p:nvPr/>
          </p:nvSpPr>
          <p:spPr>
            <a:xfrm>
              <a:off x="3635275" y="1650450"/>
              <a:ext cx="191825" cy="167150"/>
            </a:xfrm>
            <a:custGeom>
              <a:rect b="b" l="l" r="r" t="t"/>
              <a:pathLst>
                <a:path extrusionOk="0" h="6686" w="7673">
                  <a:moveTo>
                    <a:pt x="7619" y="0"/>
                  </a:moveTo>
                  <a:cubicBezTo>
                    <a:pt x="7611" y="0"/>
                    <a:pt x="7606" y="4"/>
                    <a:pt x="7606" y="14"/>
                  </a:cubicBezTo>
                  <a:cubicBezTo>
                    <a:pt x="6838" y="1082"/>
                    <a:pt x="4303" y="5151"/>
                    <a:pt x="3669" y="6285"/>
                  </a:cubicBezTo>
                  <a:cubicBezTo>
                    <a:pt x="3569" y="6085"/>
                    <a:pt x="2502" y="3917"/>
                    <a:pt x="2202" y="3417"/>
                  </a:cubicBezTo>
                  <a:cubicBezTo>
                    <a:pt x="2201" y="3416"/>
                    <a:pt x="2201" y="3416"/>
                    <a:pt x="2200" y="3416"/>
                  </a:cubicBezTo>
                  <a:cubicBezTo>
                    <a:pt x="2135" y="3416"/>
                    <a:pt x="366" y="5185"/>
                    <a:pt x="267" y="5251"/>
                  </a:cubicBezTo>
                  <a:cubicBezTo>
                    <a:pt x="267" y="4451"/>
                    <a:pt x="467" y="1182"/>
                    <a:pt x="267" y="348"/>
                  </a:cubicBezTo>
                  <a:cubicBezTo>
                    <a:pt x="267" y="319"/>
                    <a:pt x="255" y="309"/>
                    <a:pt x="241" y="309"/>
                  </a:cubicBezTo>
                  <a:cubicBezTo>
                    <a:pt x="223" y="309"/>
                    <a:pt x="200" y="328"/>
                    <a:pt x="200" y="348"/>
                  </a:cubicBezTo>
                  <a:cubicBezTo>
                    <a:pt x="134" y="1182"/>
                    <a:pt x="100" y="2082"/>
                    <a:pt x="67" y="2916"/>
                  </a:cubicBezTo>
                  <a:cubicBezTo>
                    <a:pt x="0" y="3884"/>
                    <a:pt x="0" y="4818"/>
                    <a:pt x="34" y="5785"/>
                  </a:cubicBezTo>
                  <a:cubicBezTo>
                    <a:pt x="34" y="5789"/>
                    <a:pt x="35" y="5791"/>
                    <a:pt x="39" y="5791"/>
                  </a:cubicBezTo>
                  <a:cubicBezTo>
                    <a:pt x="150" y="5791"/>
                    <a:pt x="1878" y="3904"/>
                    <a:pt x="2168" y="3517"/>
                  </a:cubicBezTo>
                  <a:cubicBezTo>
                    <a:pt x="2635" y="4617"/>
                    <a:pt x="3136" y="5651"/>
                    <a:pt x="3703" y="6686"/>
                  </a:cubicBezTo>
                  <a:cubicBezTo>
                    <a:pt x="3703" y="6686"/>
                    <a:pt x="3703" y="6686"/>
                    <a:pt x="3704" y="6686"/>
                  </a:cubicBezTo>
                  <a:cubicBezTo>
                    <a:pt x="3789" y="6686"/>
                    <a:pt x="7074" y="1211"/>
                    <a:pt x="7672" y="47"/>
                  </a:cubicBezTo>
                  <a:cubicBezTo>
                    <a:pt x="7672" y="24"/>
                    <a:pt x="7639" y="0"/>
                    <a:pt x="761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54"/>
            <p:cNvSpPr/>
            <p:nvPr/>
          </p:nvSpPr>
          <p:spPr>
            <a:xfrm>
              <a:off x="3496000" y="2370475"/>
              <a:ext cx="482025" cy="28375"/>
            </a:xfrm>
            <a:custGeom>
              <a:rect b="b" l="l" r="r" t="t"/>
              <a:pathLst>
                <a:path extrusionOk="0" h="1135" w="19281">
                  <a:moveTo>
                    <a:pt x="1" y="0"/>
                  </a:moveTo>
                  <a:lnTo>
                    <a:pt x="1" y="1135"/>
                  </a:lnTo>
                  <a:lnTo>
                    <a:pt x="19281" y="1135"/>
                  </a:lnTo>
                  <a:lnTo>
                    <a:pt x="1928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9" name="Google Shape;1899;p54"/>
            <p:cNvSpPr/>
            <p:nvPr/>
          </p:nvSpPr>
          <p:spPr>
            <a:xfrm>
              <a:off x="3496000" y="2370475"/>
              <a:ext cx="292725" cy="28375"/>
            </a:xfrm>
            <a:custGeom>
              <a:rect b="b" l="l" r="r" t="t"/>
              <a:pathLst>
                <a:path extrusionOk="0" h="1135" w="11709">
                  <a:moveTo>
                    <a:pt x="1" y="0"/>
                  </a:moveTo>
                  <a:lnTo>
                    <a:pt x="1" y="1135"/>
                  </a:lnTo>
                  <a:lnTo>
                    <a:pt x="11709" y="1135"/>
                  </a:lnTo>
                  <a:lnTo>
                    <a:pt x="11709"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54"/>
            <p:cNvSpPr/>
            <p:nvPr/>
          </p:nvSpPr>
          <p:spPr>
            <a:xfrm>
              <a:off x="3040675" y="1982700"/>
              <a:ext cx="698025" cy="416975"/>
            </a:xfrm>
            <a:custGeom>
              <a:rect b="b" l="l" r="r" t="t"/>
              <a:pathLst>
                <a:path extrusionOk="0" h="16679" w="27921">
                  <a:moveTo>
                    <a:pt x="1" y="0"/>
                  </a:moveTo>
                  <a:lnTo>
                    <a:pt x="3503" y="16679"/>
                  </a:lnTo>
                  <a:lnTo>
                    <a:pt x="27920" y="16679"/>
                  </a:lnTo>
                  <a:lnTo>
                    <a:pt x="244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54"/>
            <p:cNvSpPr/>
            <p:nvPr/>
          </p:nvSpPr>
          <p:spPr>
            <a:xfrm>
              <a:off x="3349225" y="2153650"/>
              <a:ext cx="80075" cy="75075"/>
            </a:xfrm>
            <a:custGeom>
              <a:rect b="b" l="l" r="r" t="t"/>
              <a:pathLst>
                <a:path extrusionOk="0" h="3003" w="3203">
                  <a:moveTo>
                    <a:pt x="1468" y="1"/>
                  </a:moveTo>
                  <a:cubicBezTo>
                    <a:pt x="634" y="1"/>
                    <a:pt x="1" y="701"/>
                    <a:pt x="134" y="1502"/>
                  </a:cubicBezTo>
                  <a:cubicBezTo>
                    <a:pt x="234" y="2336"/>
                    <a:pt x="935" y="2969"/>
                    <a:pt x="1769" y="3003"/>
                  </a:cubicBezTo>
                  <a:cubicBezTo>
                    <a:pt x="2569" y="3003"/>
                    <a:pt x="3203" y="2302"/>
                    <a:pt x="3103" y="1502"/>
                  </a:cubicBezTo>
                  <a:cubicBezTo>
                    <a:pt x="3003" y="668"/>
                    <a:pt x="2302" y="34"/>
                    <a:pt x="14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54"/>
            <p:cNvSpPr/>
            <p:nvPr/>
          </p:nvSpPr>
          <p:spPr>
            <a:xfrm>
              <a:off x="3250825" y="2232025"/>
              <a:ext cx="391150" cy="281075"/>
            </a:xfrm>
            <a:custGeom>
              <a:rect b="b" l="l" r="r" t="t"/>
              <a:pathLst>
                <a:path extrusionOk="0" h="11243" w="15646">
                  <a:moveTo>
                    <a:pt x="6370" y="1"/>
                  </a:moveTo>
                  <a:cubicBezTo>
                    <a:pt x="6359" y="1"/>
                    <a:pt x="6349" y="1"/>
                    <a:pt x="6338" y="1"/>
                  </a:cubicBezTo>
                  <a:cubicBezTo>
                    <a:pt x="4737" y="34"/>
                    <a:pt x="5271" y="2269"/>
                    <a:pt x="5271" y="2269"/>
                  </a:cubicBezTo>
                  <a:cubicBezTo>
                    <a:pt x="5271" y="2269"/>
                    <a:pt x="4432" y="898"/>
                    <a:pt x="3393" y="898"/>
                  </a:cubicBezTo>
                  <a:cubicBezTo>
                    <a:pt x="3298" y="898"/>
                    <a:pt x="3201" y="910"/>
                    <a:pt x="3103" y="935"/>
                  </a:cubicBezTo>
                  <a:cubicBezTo>
                    <a:pt x="1168" y="1402"/>
                    <a:pt x="3370" y="5138"/>
                    <a:pt x="2903" y="6673"/>
                  </a:cubicBezTo>
                  <a:lnTo>
                    <a:pt x="367" y="6673"/>
                  </a:lnTo>
                  <a:lnTo>
                    <a:pt x="1" y="7673"/>
                  </a:lnTo>
                  <a:cubicBezTo>
                    <a:pt x="1502" y="8507"/>
                    <a:pt x="3336" y="10442"/>
                    <a:pt x="4570" y="10675"/>
                  </a:cubicBezTo>
                  <a:cubicBezTo>
                    <a:pt x="4671" y="10697"/>
                    <a:pt x="4772" y="10707"/>
                    <a:pt x="4871" y="10707"/>
                  </a:cubicBezTo>
                  <a:cubicBezTo>
                    <a:pt x="5398" y="10707"/>
                    <a:pt x="5891" y="10419"/>
                    <a:pt x="6172" y="9942"/>
                  </a:cubicBezTo>
                  <a:cubicBezTo>
                    <a:pt x="6172" y="9942"/>
                    <a:pt x="6705" y="11242"/>
                    <a:pt x="7906" y="11242"/>
                  </a:cubicBezTo>
                  <a:cubicBezTo>
                    <a:pt x="8507" y="11242"/>
                    <a:pt x="9040" y="10308"/>
                    <a:pt x="9040" y="10308"/>
                  </a:cubicBezTo>
                  <a:cubicBezTo>
                    <a:pt x="9307" y="10876"/>
                    <a:pt x="9908" y="11242"/>
                    <a:pt x="10575" y="11242"/>
                  </a:cubicBezTo>
                  <a:cubicBezTo>
                    <a:pt x="11409" y="11209"/>
                    <a:pt x="11809" y="10242"/>
                    <a:pt x="11809" y="10242"/>
                  </a:cubicBezTo>
                  <a:cubicBezTo>
                    <a:pt x="11809" y="10242"/>
                    <a:pt x="12439" y="10759"/>
                    <a:pt x="13126" y="10759"/>
                  </a:cubicBezTo>
                  <a:cubicBezTo>
                    <a:pt x="13276" y="10759"/>
                    <a:pt x="13428" y="10735"/>
                    <a:pt x="13577" y="10675"/>
                  </a:cubicBezTo>
                  <a:cubicBezTo>
                    <a:pt x="15245" y="10042"/>
                    <a:pt x="15645" y="2903"/>
                    <a:pt x="13077" y="1669"/>
                  </a:cubicBezTo>
                  <a:cubicBezTo>
                    <a:pt x="12902" y="1582"/>
                    <a:pt x="12753" y="1545"/>
                    <a:pt x="12626" y="1545"/>
                  </a:cubicBezTo>
                  <a:cubicBezTo>
                    <a:pt x="11876" y="1545"/>
                    <a:pt x="11876" y="2836"/>
                    <a:pt x="11876" y="2836"/>
                  </a:cubicBezTo>
                  <a:cubicBezTo>
                    <a:pt x="11876" y="2836"/>
                    <a:pt x="11275" y="335"/>
                    <a:pt x="9808" y="201"/>
                  </a:cubicBezTo>
                  <a:cubicBezTo>
                    <a:pt x="9776" y="199"/>
                    <a:pt x="9744" y="198"/>
                    <a:pt x="9714" y="198"/>
                  </a:cubicBezTo>
                  <a:cubicBezTo>
                    <a:pt x="8313" y="198"/>
                    <a:pt x="8473" y="2403"/>
                    <a:pt x="8473" y="2403"/>
                  </a:cubicBezTo>
                  <a:cubicBezTo>
                    <a:pt x="8473" y="2403"/>
                    <a:pt x="7881" y="1"/>
                    <a:pt x="637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54"/>
            <p:cNvSpPr/>
            <p:nvPr/>
          </p:nvSpPr>
          <p:spPr>
            <a:xfrm>
              <a:off x="3167425" y="2398825"/>
              <a:ext cx="155975" cy="66550"/>
            </a:xfrm>
            <a:custGeom>
              <a:rect b="b" l="l" r="r" t="t"/>
              <a:pathLst>
                <a:path extrusionOk="0" h="2662" w="6239">
                  <a:moveTo>
                    <a:pt x="3603" y="1"/>
                  </a:moveTo>
                  <a:cubicBezTo>
                    <a:pt x="568" y="367"/>
                    <a:pt x="1" y="2402"/>
                    <a:pt x="1735" y="2636"/>
                  </a:cubicBezTo>
                  <a:cubicBezTo>
                    <a:pt x="1870" y="2653"/>
                    <a:pt x="1999" y="2661"/>
                    <a:pt x="2123" y="2661"/>
                  </a:cubicBezTo>
                  <a:cubicBezTo>
                    <a:pt x="3076" y="2661"/>
                    <a:pt x="3724" y="2199"/>
                    <a:pt x="4557" y="2199"/>
                  </a:cubicBezTo>
                  <a:cubicBezTo>
                    <a:pt x="4844" y="2199"/>
                    <a:pt x="5153" y="2254"/>
                    <a:pt x="5505" y="2402"/>
                  </a:cubicBezTo>
                  <a:lnTo>
                    <a:pt x="623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54"/>
            <p:cNvSpPr/>
            <p:nvPr/>
          </p:nvSpPr>
          <p:spPr>
            <a:xfrm>
              <a:off x="3543900" y="2299250"/>
              <a:ext cx="23850" cy="185500"/>
            </a:xfrm>
            <a:custGeom>
              <a:rect b="b" l="l" r="r" t="t"/>
              <a:pathLst>
                <a:path extrusionOk="0" h="7420" w="954">
                  <a:moveTo>
                    <a:pt x="71" y="1"/>
                  </a:moveTo>
                  <a:cubicBezTo>
                    <a:pt x="33" y="1"/>
                    <a:pt x="1" y="26"/>
                    <a:pt x="19" y="81"/>
                  </a:cubicBezTo>
                  <a:cubicBezTo>
                    <a:pt x="420" y="2516"/>
                    <a:pt x="486" y="4984"/>
                    <a:pt x="186" y="7419"/>
                  </a:cubicBezTo>
                  <a:lnTo>
                    <a:pt x="219" y="7419"/>
                  </a:lnTo>
                  <a:cubicBezTo>
                    <a:pt x="953" y="5018"/>
                    <a:pt x="920" y="2449"/>
                    <a:pt x="153" y="47"/>
                  </a:cubicBezTo>
                  <a:cubicBezTo>
                    <a:pt x="138" y="17"/>
                    <a:pt x="102" y="1"/>
                    <a:pt x="7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54"/>
            <p:cNvSpPr/>
            <p:nvPr/>
          </p:nvSpPr>
          <p:spPr>
            <a:xfrm>
              <a:off x="3460600" y="2287175"/>
              <a:ext cx="37100" cy="203200"/>
            </a:xfrm>
            <a:custGeom>
              <a:rect b="b" l="l" r="r" t="t"/>
              <a:pathLst>
                <a:path extrusionOk="0" h="8128" w="1484">
                  <a:moveTo>
                    <a:pt x="48" y="0"/>
                  </a:moveTo>
                  <a:cubicBezTo>
                    <a:pt x="19" y="0"/>
                    <a:pt x="0" y="18"/>
                    <a:pt x="16" y="63"/>
                  </a:cubicBezTo>
                  <a:cubicBezTo>
                    <a:pt x="716" y="1831"/>
                    <a:pt x="983" y="5834"/>
                    <a:pt x="649" y="8102"/>
                  </a:cubicBezTo>
                  <a:cubicBezTo>
                    <a:pt x="649" y="8119"/>
                    <a:pt x="658" y="8127"/>
                    <a:pt x="670" y="8127"/>
                  </a:cubicBezTo>
                  <a:cubicBezTo>
                    <a:pt x="683" y="8127"/>
                    <a:pt x="699" y="8119"/>
                    <a:pt x="716" y="8102"/>
                  </a:cubicBezTo>
                  <a:cubicBezTo>
                    <a:pt x="1483" y="5434"/>
                    <a:pt x="1283" y="2599"/>
                    <a:pt x="149" y="63"/>
                  </a:cubicBezTo>
                  <a:cubicBezTo>
                    <a:pt x="131" y="27"/>
                    <a:pt x="82" y="0"/>
                    <a:pt x="4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54"/>
            <p:cNvSpPr/>
            <p:nvPr/>
          </p:nvSpPr>
          <p:spPr>
            <a:xfrm>
              <a:off x="3377825" y="2283400"/>
              <a:ext cx="40650" cy="195300"/>
            </a:xfrm>
            <a:custGeom>
              <a:rect b="b" l="l" r="r" t="t"/>
              <a:pathLst>
                <a:path extrusionOk="0" h="7812" w="1626">
                  <a:moveTo>
                    <a:pt x="83" y="0"/>
                  </a:moveTo>
                  <a:cubicBezTo>
                    <a:pt x="44" y="0"/>
                    <a:pt x="1" y="24"/>
                    <a:pt x="24" y="48"/>
                  </a:cubicBezTo>
                  <a:cubicBezTo>
                    <a:pt x="1125" y="2549"/>
                    <a:pt x="1292" y="5118"/>
                    <a:pt x="1092" y="7786"/>
                  </a:cubicBezTo>
                  <a:cubicBezTo>
                    <a:pt x="1092" y="7803"/>
                    <a:pt x="1108" y="7811"/>
                    <a:pt x="1125" y="7811"/>
                  </a:cubicBezTo>
                  <a:cubicBezTo>
                    <a:pt x="1142" y="7811"/>
                    <a:pt x="1158" y="7803"/>
                    <a:pt x="1158" y="7786"/>
                  </a:cubicBezTo>
                  <a:cubicBezTo>
                    <a:pt x="1625" y="6519"/>
                    <a:pt x="1559" y="4784"/>
                    <a:pt x="1392" y="3450"/>
                  </a:cubicBezTo>
                  <a:cubicBezTo>
                    <a:pt x="1292" y="2216"/>
                    <a:pt x="825" y="1015"/>
                    <a:pt x="124" y="14"/>
                  </a:cubicBezTo>
                  <a:cubicBezTo>
                    <a:pt x="114" y="4"/>
                    <a:pt x="99" y="0"/>
                    <a:pt x="8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54"/>
            <p:cNvSpPr/>
            <p:nvPr/>
          </p:nvSpPr>
          <p:spPr>
            <a:xfrm>
              <a:off x="5219725" y="3059350"/>
              <a:ext cx="497650" cy="1023100"/>
            </a:xfrm>
            <a:custGeom>
              <a:rect b="b" l="l" r="r" t="t"/>
              <a:pathLst>
                <a:path extrusionOk="0" h="40924" w="19906">
                  <a:moveTo>
                    <a:pt x="8426" y="0"/>
                  </a:moveTo>
                  <a:cubicBezTo>
                    <a:pt x="8243" y="0"/>
                    <a:pt x="8059" y="10"/>
                    <a:pt x="7873" y="32"/>
                  </a:cubicBezTo>
                  <a:cubicBezTo>
                    <a:pt x="6105" y="265"/>
                    <a:pt x="4571" y="1366"/>
                    <a:pt x="3503" y="2767"/>
                  </a:cubicBezTo>
                  <a:cubicBezTo>
                    <a:pt x="2336" y="4335"/>
                    <a:pt x="1702" y="6203"/>
                    <a:pt x="1268" y="8071"/>
                  </a:cubicBezTo>
                  <a:cubicBezTo>
                    <a:pt x="801" y="10139"/>
                    <a:pt x="501" y="12207"/>
                    <a:pt x="368" y="14342"/>
                  </a:cubicBezTo>
                  <a:cubicBezTo>
                    <a:pt x="67" y="18712"/>
                    <a:pt x="1" y="23148"/>
                    <a:pt x="1" y="27552"/>
                  </a:cubicBezTo>
                  <a:cubicBezTo>
                    <a:pt x="1" y="29720"/>
                    <a:pt x="1" y="31921"/>
                    <a:pt x="34" y="34123"/>
                  </a:cubicBezTo>
                  <a:cubicBezTo>
                    <a:pt x="34" y="35224"/>
                    <a:pt x="67" y="36358"/>
                    <a:pt x="67" y="37492"/>
                  </a:cubicBezTo>
                  <a:cubicBezTo>
                    <a:pt x="34" y="38559"/>
                    <a:pt x="67" y="39660"/>
                    <a:pt x="234" y="40761"/>
                  </a:cubicBezTo>
                  <a:cubicBezTo>
                    <a:pt x="252" y="40865"/>
                    <a:pt x="359" y="40924"/>
                    <a:pt x="463" y="40924"/>
                  </a:cubicBezTo>
                  <a:cubicBezTo>
                    <a:pt x="559" y="40924"/>
                    <a:pt x="652" y="40873"/>
                    <a:pt x="668" y="40761"/>
                  </a:cubicBezTo>
                  <a:cubicBezTo>
                    <a:pt x="801" y="39593"/>
                    <a:pt x="868" y="38459"/>
                    <a:pt x="801" y="37325"/>
                  </a:cubicBezTo>
                  <a:cubicBezTo>
                    <a:pt x="835" y="36124"/>
                    <a:pt x="835" y="34923"/>
                    <a:pt x="835" y="33756"/>
                  </a:cubicBezTo>
                  <a:cubicBezTo>
                    <a:pt x="868" y="31388"/>
                    <a:pt x="901" y="29053"/>
                    <a:pt x="935" y="26718"/>
                  </a:cubicBezTo>
                  <a:cubicBezTo>
                    <a:pt x="1068" y="22581"/>
                    <a:pt x="1135" y="18412"/>
                    <a:pt x="1468" y="14275"/>
                  </a:cubicBezTo>
                  <a:cubicBezTo>
                    <a:pt x="1602" y="12274"/>
                    <a:pt x="1902" y="10272"/>
                    <a:pt x="2369" y="8304"/>
                  </a:cubicBezTo>
                  <a:cubicBezTo>
                    <a:pt x="2803" y="6536"/>
                    <a:pt x="3370" y="4702"/>
                    <a:pt x="4504" y="3234"/>
                  </a:cubicBezTo>
                  <a:cubicBezTo>
                    <a:pt x="5504" y="1976"/>
                    <a:pt x="7004" y="1029"/>
                    <a:pt x="8641" y="1029"/>
                  </a:cubicBezTo>
                  <a:cubicBezTo>
                    <a:pt x="8696" y="1029"/>
                    <a:pt x="8752" y="1030"/>
                    <a:pt x="8807" y="1033"/>
                  </a:cubicBezTo>
                  <a:cubicBezTo>
                    <a:pt x="10508" y="1066"/>
                    <a:pt x="12043" y="2133"/>
                    <a:pt x="13210" y="3301"/>
                  </a:cubicBezTo>
                  <a:cubicBezTo>
                    <a:pt x="14511" y="4602"/>
                    <a:pt x="15679" y="6036"/>
                    <a:pt x="16713" y="7571"/>
                  </a:cubicBezTo>
                  <a:cubicBezTo>
                    <a:pt x="17880" y="9138"/>
                    <a:pt x="18914" y="10840"/>
                    <a:pt x="19782" y="12574"/>
                  </a:cubicBezTo>
                  <a:cubicBezTo>
                    <a:pt x="19791" y="12594"/>
                    <a:pt x="19807" y="12602"/>
                    <a:pt x="19823" y="12602"/>
                  </a:cubicBezTo>
                  <a:cubicBezTo>
                    <a:pt x="19862" y="12602"/>
                    <a:pt x="19905" y="12555"/>
                    <a:pt x="19882" y="12507"/>
                  </a:cubicBezTo>
                  <a:cubicBezTo>
                    <a:pt x="18881" y="10439"/>
                    <a:pt x="17713" y="8438"/>
                    <a:pt x="16479" y="6536"/>
                  </a:cubicBezTo>
                  <a:cubicBezTo>
                    <a:pt x="15312" y="4802"/>
                    <a:pt x="14111" y="3034"/>
                    <a:pt x="12510" y="1700"/>
                  </a:cubicBezTo>
                  <a:cubicBezTo>
                    <a:pt x="11348" y="717"/>
                    <a:pt x="9948" y="0"/>
                    <a:pt x="842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54"/>
            <p:cNvSpPr/>
            <p:nvPr/>
          </p:nvSpPr>
          <p:spPr>
            <a:xfrm>
              <a:off x="5330100" y="3020625"/>
              <a:ext cx="606825" cy="624125"/>
            </a:xfrm>
            <a:custGeom>
              <a:rect b="b" l="l" r="r" t="t"/>
              <a:pathLst>
                <a:path extrusionOk="0" h="24965" w="24273">
                  <a:moveTo>
                    <a:pt x="6806" y="8469"/>
                  </a:moveTo>
                  <a:cubicBezTo>
                    <a:pt x="6874" y="8469"/>
                    <a:pt x="6937" y="8485"/>
                    <a:pt x="6994" y="8519"/>
                  </a:cubicBezTo>
                  <a:lnTo>
                    <a:pt x="6994" y="8552"/>
                  </a:lnTo>
                  <a:cubicBezTo>
                    <a:pt x="7517" y="8872"/>
                    <a:pt x="6900" y="10611"/>
                    <a:pt x="6115" y="10611"/>
                  </a:cubicBezTo>
                  <a:cubicBezTo>
                    <a:pt x="5999" y="10611"/>
                    <a:pt x="5880" y="10573"/>
                    <a:pt x="5760" y="10487"/>
                  </a:cubicBezTo>
                  <a:cubicBezTo>
                    <a:pt x="5065" y="9943"/>
                    <a:pt x="6149" y="8469"/>
                    <a:pt x="6806" y="8469"/>
                  </a:cubicBezTo>
                  <a:close/>
                  <a:moveTo>
                    <a:pt x="19238" y="12167"/>
                  </a:moveTo>
                  <a:cubicBezTo>
                    <a:pt x="20022" y="12167"/>
                    <a:pt x="21644" y="13591"/>
                    <a:pt x="21071" y="14423"/>
                  </a:cubicBezTo>
                  <a:cubicBezTo>
                    <a:pt x="20959" y="14585"/>
                    <a:pt x="20808" y="14654"/>
                    <a:pt x="20636" y="14654"/>
                  </a:cubicBezTo>
                  <a:cubicBezTo>
                    <a:pt x="19778" y="14654"/>
                    <a:pt x="18408" y="12928"/>
                    <a:pt x="18936" y="12288"/>
                  </a:cubicBezTo>
                  <a:cubicBezTo>
                    <a:pt x="19006" y="12205"/>
                    <a:pt x="19111" y="12167"/>
                    <a:pt x="19238" y="12167"/>
                  </a:cubicBezTo>
                  <a:close/>
                  <a:moveTo>
                    <a:pt x="12591" y="1"/>
                  </a:moveTo>
                  <a:cubicBezTo>
                    <a:pt x="11994" y="1"/>
                    <a:pt x="11464" y="73"/>
                    <a:pt x="11030" y="213"/>
                  </a:cubicBezTo>
                  <a:cubicBezTo>
                    <a:pt x="9328" y="770"/>
                    <a:pt x="9778" y="5021"/>
                    <a:pt x="9449" y="5021"/>
                  </a:cubicBezTo>
                  <a:cubicBezTo>
                    <a:pt x="9442" y="5021"/>
                    <a:pt x="9436" y="5020"/>
                    <a:pt x="9429" y="5017"/>
                  </a:cubicBezTo>
                  <a:cubicBezTo>
                    <a:pt x="7497" y="4249"/>
                    <a:pt x="5857" y="3846"/>
                    <a:pt x="4550" y="3846"/>
                  </a:cubicBezTo>
                  <a:cubicBezTo>
                    <a:pt x="1142" y="3846"/>
                    <a:pt x="0" y="6592"/>
                    <a:pt x="1857" y="12789"/>
                  </a:cubicBezTo>
                  <a:cubicBezTo>
                    <a:pt x="2057" y="11621"/>
                    <a:pt x="2457" y="10087"/>
                    <a:pt x="3124" y="9186"/>
                  </a:cubicBezTo>
                  <a:cubicBezTo>
                    <a:pt x="3593" y="8548"/>
                    <a:pt x="4077" y="8266"/>
                    <a:pt x="4421" y="8266"/>
                  </a:cubicBezTo>
                  <a:cubicBezTo>
                    <a:pt x="4960" y="8266"/>
                    <a:pt x="5158" y="8955"/>
                    <a:pt x="4425" y="10054"/>
                  </a:cubicBezTo>
                  <a:cubicBezTo>
                    <a:pt x="3558" y="11388"/>
                    <a:pt x="2991" y="12922"/>
                    <a:pt x="2758" y="14490"/>
                  </a:cubicBezTo>
                  <a:cubicBezTo>
                    <a:pt x="2758" y="14490"/>
                    <a:pt x="4759" y="17359"/>
                    <a:pt x="7194" y="18793"/>
                  </a:cubicBezTo>
                  <a:cubicBezTo>
                    <a:pt x="7094" y="17692"/>
                    <a:pt x="6794" y="15991"/>
                    <a:pt x="6994" y="14357"/>
                  </a:cubicBezTo>
                  <a:cubicBezTo>
                    <a:pt x="7233" y="12530"/>
                    <a:pt x="7909" y="11699"/>
                    <a:pt x="8440" y="11699"/>
                  </a:cubicBezTo>
                  <a:cubicBezTo>
                    <a:pt x="8947" y="11699"/>
                    <a:pt x="9323" y="12455"/>
                    <a:pt x="9062" y="13823"/>
                  </a:cubicBezTo>
                  <a:cubicBezTo>
                    <a:pt x="8662" y="16091"/>
                    <a:pt x="8462" y="18493"/>
                    <a:pt x="8595" y="19527"/>
                  </a:cubicBezTo>
                  <a:cubicBezTo>
                    <a:pt x="9396" y="20027"/>
                    <a:pt x="10263" y="20461"/>
                    <a:pt x="11197" y="20761"/>
                  </a:cubicBezTo>
                  <a:cubicBezTo>
                    <a:pt x="11063" y="20361"/>
                    <a:pt x="10897" y="19861"/>
                    <a:pt x="10730" y="19260"/>
                  </a:cubicBezTo>
                  <a:cubicBezTo>
                    <a:pt x="10152" y="17150"/>
                    <a:pt x="10906" y="16001"/>
                    <a:pt x="11494" y="16001"/>
                  </a:cubicBezTo>
                  <a:cubicBezTo>
                    <a:pt x="11789" y="16001"/>
                    <a:pt x="12042" y="16290"/>
                    <a:pt x="12064" y="16892"/>
                  </a:cubicBezTo>
                  <a:cubicBezTo>
                    <a:pt x="12198" y="18426"/>
                    <a:pt x="12498" y="19927"/>
                    <a:pt x="12898" y="21395"/>
                  </a:cubicBezTo>
                  <a:cubicBezTo>
                    <a:pt x="14066" y="21795"/>
                    <a:pt x="15033" y="22062"/>
                    <a:pt x="15633" y="22262"/>
                  </a:cubicBezTo>
                  <a:cubicBezTo>
                    <a:pt x="17134" y="22829"/>
                    <a:pt x="18502" y="23763"/>
                    <a:pt x="19603" y="24964"/>
                  </a:cubicBezTo>
                  <a:cubicBezTo>
                    <a:pt x="20704" y="23997"/>
                    <a:pt x="21604" y="22796"/>
                    <a:pt x="22305" y="21462"/>
                  </a:cubicBezTo>
                  <a:cubicBezTo>
                    <a:pt x="21571" y="20828"/>
                    <a:pt x="20403" y="19894"/>
                    <a:pt x="18769" y="18726"/>
                  </a:cubicBezTo>
                  <a:cubicBezTo>
                    <a:pt x="16372" y="17059"/>
                    <a:pt x="16498" y="15025"/>
                    <a:pt x="17813" y="15025"/>
                  </a:cubicBezTo>
                  <a:cubicBezTo>
                    <a:pt x="18182" y="15025"/>
                    <a:pt x="18643" y="15185"/>
                    <a:pt x="19169" y="15557"/>
                  </a:cubicBezTo>
                  <a:cubicBezTo>
                    <a:pt x="20937" y="16758"/>
                    <a:pt x="22272" y="19027"/>
                    <a:pt x="22905" y="20194"/>
                  </a:cubicBezTo>
                  <a:cubicBezTo>
                    <a:pt x="23706" y="18193"/>
                    <a:pt x="24173" y="16024"/>
                    <a:pt x="24273" y="13856"/>
                  </a:cubicBezTo>
                  <a:cubicBezTo>
                    <a:pt x="21871" y="11588"/>
                    <a:pt x="15934" y="8452"/>
                    <a:pt x="17735" y="8452"/>
                  </a:cubicBezTo>
                  <a:cubicBezTo>
                    <a:pt x="19336" y="8452"/>
                    <a:pt x="22939" y="10821"/>
                    <a:pt x="24273" y="11721"/>
                  </a:cubicBezTo>
                  <a:cubicBezTo>
                    <a:pt x="24240" y="11121"/>
                    <a:pt x="24173" y="10487"/>
                    <a:pt x="24073" y="9887"/>
                  </a:cubicBezTo>
                  <a:cubicBezTo>
                    <a:pt x="21805" y="8419"/>
                    <a:pt x="14466" y="6117"/>
                    <a:pt x="15633" y="5450"/>
                  </a:cubicBezTo>
                  <a:cubicBezTo>
                    <a:pt x="15804" y="5354"/>
                    <a:pt x="16041" y="5311"/>
                    <a:pt x="16327" y="5311"/>
                  </a:cubicBezTo>
                  <a:cubicBezTo>
                    <a:pt x="18215" y="5311"/>
                    <a:pt x="22240" y="7181"/>
                    <a:pt x="23572" y="7819"/>
                  </a:cubicBezTo>
                  <a:cubicBezTo>
                    <a:pt x="23306" y="6818"/>
                    <a:pt x="22839" y="5884"/>
                    <a:pt x="22238" y="5017"/>
                  </a:cubicBezTo>
                  <a:cubicBezTo>
                    <a:pt x="19653" y="1579"/>
                    <a:pt x="15391" y="1"/>
                    <a:pt x="1259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54"/>
            <p:cNvSpPr/>
            <p:nvPr/>
          </p:nvSpPr>
          <p:spPr>
            <a:xfrm>
              <a:off x="5484075" y="3151650"/>
              <a:ext cx="328375" cy="441825"/>
            </a:xfrm>
            <a:custGeom>
              <a:rect b="b" l="l" r="r" t="t"/>
              <a:pathLst>
                <a:path extrusionOk="0" h="17673" w="13135">
                  <a:moveTo>
                    <a:pt x="3648" y="0"/>
                  </a:moveTo>
                  <a:cubicBezTo>
                    <a:pt x="3615" y="0"/>
                    <a:pt x="3577" y="49"/>
                    <a:pt x="3604" y="76"/>
                  </a:cubicBezTo>
                  <a:lnTo>
                    <a:pt x="3904" y="443"/>
                  </a:lnTo>
                  <a:cubicBezTo>
                    <a:pt x="3470" y="976"/>
                    <a:pt x="3070" y="1544"/>
                    <a:pt x="2736" y="2111"/>
                  </a:cubicBezTo>
                  <a:cubicBezTo>
                    <a:pt x="2403" y="2711"/>
                    <a:pt x="2069" y="3345"/>
                    <a:pt x="1736" y="3979"/>
                  </a:cubicBezTo>
                  <a:cubicBezTo>
                    <a:pt x="1135" y="5213"/>
                    <a:pt x="568" y="6480"/>
                    <a:pt x="1" y="7715"/>
                  </a:cubicBezTo>
                  <a:cubicBezTo>
                    <a:pt x="1" y="7756"/>
                    <a:pt x="39" y="7784"/>
                    <a:pt x="76" y="7784"/>
                  </a:cubicBezTo>
                  <a:cubicBezTo>
                    <a:pt x="99" y="7784"/>
                    <a:pt x="122" y="7773"/>
                    <a:pt x="134" y="7748"/>
                  </a:cubicBezTo>
                  <a:cubicBezTo>
                    <a:pt x="601" y="6447"/>
                    <a:pt x="1202" y="5179"/>
                    <a:pt x="1902" y="4012"/>
                  </a:cubicBezTo>
                  <a:cubicBezTo>
                    <a:pt x="2236" y="3445"/>
                    <a:pt x="2569" y="2911"/>
                    <a:pt x="2936" y="2344"/>
                  </a:cubicBezTo>
                  <a:cubicBezTo>
                    <a:pt x="3303" y="1777"/>
                    <a:pt x="3704" y="1210"/>
                    <a:pt x="4004" y="610"/>
                  </a:cubicBezTo>
                  <a:cubicBezTo>
                    <a:pt x="4738" y="1544"/>
                    <a:pt x="5405" y="2511"/>
                    <a:pt x="6005" y="3512"/>
                  </a:cubicBezTo>
                  <a:cubicBezTo>
                    <a:pt x="4871" y="5713"/>
                    <a:pt x="4271" y="8115"/>
                    <a:pt x="3637" y="10483"/>
                  </a:cubicBezTo>
                  <a:cubicBezTo>
                    <a:pt x="3618" y="10541"/>
                    <a:pt x="3654" y="10577"/>
                    <a:pt x="3689" y="10577"/>
                  </a:cubicBezTo>
                  <a:cubicBezTo>
                    <a:pt x="3714" y="10577"/>
                    <a:pt x="3737" y="10559"/>
                    <a:pt x="3737" y="10517"/>
                  </a:cubicBezTo>
                  <a:cubicBezTo>
                    <a:pt x="4171" y="8148"/>
                    <a:pt x="5171" y="5880"/>
                    <a:pt x="6105" y="3678"/>
                  </a:cubicBezTo>
                  <a:cubicBezTo>
                    <a:pt x="6672" y="4612"/>
                    <a:pt x="7173" y="5546"/>
                    <a:pt x="7673" y="6514"/>
                  </a:cubicBezTo>
                  <a:lnTo>
                    <a:pt x="7673" y="6547"/>
                  </a:lnTo>
                  <a:cubicBezTo>
                    <a:pt x="7640" y="9116"/>
                    <a:pt x="8107" y="11617"/>
                    <a:pt x="8274" y="14153"/>
                  </a:cubicBezTo>
                  <a:cubicBezTo>
                    <a:pt x="8274" y="14186"/>
                    <a:pt x="8299" y="14203"/>
                    <a:pt x="8324" y="14203"/>
                  </a:cubicBezTo>
                  <a:cubicBezTo>
                    <a:pt x="8349" y="14203"/>
                    <a:pt x="8374" y="14186"/>
                    <a:pt x="8374" y="14153"/>
                  </a:cubicBezTo>
                  <a:cubicBezTo>
                    <a:pt x="8007" y="11784"/>
                    <a:pt x="8040" y="9382"/>
                    <a:pt x="7907" y="7014"/>
                  </a:cubicBezTo>
                  <a:lnTo>
                    <a:pt x="7907" y="7014"/>
                  </a:lnTo>
                  <a:cubicBezTo>
                    <a:pt x="8140" y="7448"/>
                    <a:pt x="8340" y="7881"/>
                    <a:pt x="8540" y="8282"/>
                  </a:cubicBezTo>
                  <a:cubicBezTo>
                    <a:pt x="9208" y="9749"/>
                    <a:pt x="9875" y="11250"/>
                    <a:pt x="10575" y="12718"/>
                  </a:cubicBezTo>
                  <a:cubicBezTo>
                    <a:pt x="11309" y="14353"/>
                    <a:pt x="12110" y="15954"/>
                    <a:pt x="12810" y="17622"/>
                  </a:cubicBezTo>
                  <a:cubicBezTo>
                    <a:pt x="12822" y="17658"/>
                    <a:pt x="12844" y="17673"/>
                    <a:pt x="12864" y="17673"/>
                  </a:cubicBezTo>
                  <a:cubicBezTo>
                    <a:pt x="12899" y="17673"/>
                    <a:pt x="12931" y="17631"/>
                    <a:pt x="12910" y="17588"/>
                  </a:cubicBezTo>
                  <a:cubicBezTo>
                    <a:pt x="10642" y="12818"/>
                    <a:pt x="8941" y="7715"/>
                    <a:pt x="6072" y="3278"/>
                  </a:cubicBezTo>
                  <a:lnTo>
                    <a:pt x="6072" y="3278"/>
                  </a:lnTo>
                  <a:cubicBezTo>
                    <a:pt x="7206" y="3778"/>
                    <a:pt x="8374" y="4212"/>
                    <a:pt x="9508" y="4712"/>
                  </a:cubicBezTo>
                  <a:cubicBezTo>
                    <a:pt x="10709" y="5280"/>
                    <a:pt x="11876" y="5880"/>
                    <a:pt x="13010" y="6547"/>
                  </a:cubicBezTo>
                  <a:cubicBezTo>
                    <a:pt x="13020" y="6552"/>
                    <a:pt x="13029" y="6554"/>
                    <a:pt x="13038" y="6554"/>
                  </a:cubicBezTo>
                  <a:cubicBezTo>
                    <a:pt x="13093" y="6554"/>
                    <a:pt x="13134" y="6476"/>
                    <a:pt x="13077" y="6447"/>
                  </a:cubicBezTo>
                  <a:cubicBezTo>
                    <a:pt x="11909" y="5780"/>
                    <a:pt x="10742" y="5113"/>
                    <a:pt x="9541" y="4512"/>
                  </a:cubicBezTo>
                  <a:cubicBezTo>
                    <a:pt x="8374" y="3945"/>
                    <a:pt x="7206" y="3445"/>
                    <a:pt x="5972" y="3078"/>
                  </a:cubicBezTo>
                  <a:cubicBezTo>
                    <a:pt x="5738" y="2744"/>
                    <a:pt x="5538" y="2444"/>
                    <a:pt x="5338" y="2144"/>
                  </a:cubicBezTo>
                  <a:lnTo>
                    <a:pt x="5338" y="2144"/>
                  </a:lnTo>
                  <a:cubicBezTo>
                    <a:pt x="6005" y="2344"/>
                    <a:pt x="6606" y="2511"/>
                    <a:pt x="7306" y="2711"/>
                  </a:cubicBezTo>
                  <a:cubicBezTo>
                    <a:pt x="7973" y="2945"/>
                    <a:pt x="8640" y="3245"/>
                    <a:pt x="9308" y="3545"/>
                  </a:cubicBezTo>
                  <a:cubicBezTo>
                    <a:pt x="9374" y="3545"/>
                    <a:pt x="9408" y="3445"/>
                    <a:pt x="9341" y="3412"/>
                  </a:cubicBezTo>
                  <a:cubicBezTo>
                    <a:pt x="8674" y="3145"/>
                    <a:pt x="8007" y="2911"/>
                    <a:pt x="7306" y="2678"/>
                  </a:cubicBezTo>
                  <a:cubicBezTo>
                    <a:pt x="6639" y="2444"/>
                    <a:pt x="5972" y="2244"/>
                    <a:pt x="5271" y="2077"/>
                  </a:cubicBezTo>
                  <a:cubicBezTo>
                    <a:pt x="4904" y="1544"/>
                    <a:pt x="4471" y="1010"/>
                    <a:pt x="4071" y="476"/>
                  </a:cubicBezTo>
                  <a:cubicBezTo>
                    <a:pt x="4037" y="476"/>
                    <a:pt x="4037" y="443"/>
                    <a:pt x="4004" y="443"/>
                  </a:cubicBezTo>
                  <a:cubicBezTo>
                    <a:pt x="3904" y="276"/>
                    <a:pt x="3804" y="143"/>
                    <a:pt x="3670" y="9"/>
                  </a:cubicBezTo>
                  <a:cubicBezTo>
                    <a:pt x="3664" y="3"/>
                    <a:pt x="3656" y="0"/>
                    <a:pt x="364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54"/>
            <p:cNvSpPr/>
            <p:nvPr/>
          </p:nvSpPr>
          <p:spPr>
            <a:xfrm>
              <a:off x="4965525" y="3280300"/>
              <a:ext cx="386000" cy="807050"/>
            </a:xfrm>
            <a:custGeom>
              <a:rect b="b" l="l" r="r" t="t"/>
              <a:pathLst>
                <a:path extrusionOk="0" h="32282" w="15440">
                  <a:moveTo>
                    <a:pt x="6833" y="0"/>
                  </a:moveTo>
                  <a:cubicBezTo>
                    <a:pt x="3998" y="0"/>
                    <a:pt x="1863" y="2402"/>
                    <a:pt x="28" y="4236"/>
                  </a:cubicBezTo>
                  <a:cubicBezTo>
                    <a:pt x="1" y="4291"/>
                    <a:pt x="63" y="4345"/>
                    <a:pt x="104" y="4345"/>
                  </a:cubicBezTo>
                  <a:cubicBezTo>
                    <a:pt x="114" y="4345"/>
                    <a:pt x="122" y="4343"/>
                    <a:pt x="128" y="4337"/>
                  </a:cubicBezTo>
                  <a:cubicBezTo>
                    <a:pt x="1732" y="2706"/>
                    <a:pt x="3977" y="819"/>
                    <a:pt x="6385" y="819"/>
                  </a:cubicBezTo>
                  <a:cubicBezTo>
                    <a:pt x="6983" y="819"/>
                    <a:pt x="7590" y="936"/>
                    <a:pt x="8201" y="1201"/>
                  </a:cubicBezTo>
                  <a:cubicBezTo>
                    <a:pt x="10436" y="2168"/>
                    <a:pt x="11737" y="4703"/>
                    <a:pt x="12437" y="6938"/>
                  </a:cubicBezTo>
                  <a:cubicBezTo>
                    <a:pt x="13204" y="9373"/>
                    <a:pt x="13438" y="12009"/>
                    <a:pt x="13738" y="14544"/>
                  </a:cubicBezTo>
                  <a:cubicBezTo>
                    <a:pt x="14072" y="17446"/>
                    <a:pt x="14305" y="20381"/>
                    <a:pt x="14405" y="23283"/>
                  </a:cubicBezTo>
                  <a:cubicBezTo>
                    <a:pt x="14472" y="24718"/>
                    <a:pt x="14505" y="26186"/>
                    <a:pt x="14472" y="27653"/>
                  </a:cubicBezTo>
                  <a:cubicBezTo>
                    <a:pt x="14438" y="29121"/>
                    <a:pt x="14372" y="30589"/>
                    <a:pt x="14472" y="32056"/>
                  </a:cubicBezTo>
                  <a:cubicBezTo>
                    <a:pt x="14472" y="32207"/>
                    <a:pt x="14589" y="32282"/>
                    <a:pt x="14710" y="32282"/>
                  </a:cubicBezTo>
                  <a:cubicBezTo>
                    <a:pt x="14830" y="32282"/>
                    <a:pt x="14956" y="32207"/>
                    <a:pt x="14972" y="32056"/>
                  </a:cubicBezTo>
                  <a:cubicBezTo>
                    <a:pt x="15272" y="30322"/>
                    <a:pt x="15406" y="28554"/>
                    <a:pt x="15406" y="26786"/>
                  </a:cubicBezTo>
                  <a:cubicBezTo>
                    <a:pt x="15439" y="25018"/>
                    <a:pt x="15439" y="23283"/>
                    <a:pt x="15406" y="21549"/>
                  </a:cubicBezTo>
                  <a:cubicBezTo>
                    <a:pt x="15306" y="18380"/>
                    <a:pt x="15072" y="15244"/>
                    <a:pt x="14672" y="12109"/>
                  </a:cubicBezTo>
                  <a:cubicBezTo>
                    <a:pt x="14338" y="9507"/>
                    <a:pt x="13905" y="6838"/>
                    <a:pt x="12704" y="4470"/>
                  </a:cubicBezTo>
                  <a:cubicBezTo>
                    <a:pt x="11536" y="2202"/>
                    <a:pt x="9535" y="0"/>
                    <a:pt x="683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54"/>
            <p:cNvSpPr/>
            <p:nvPr/>
          </p:nvSpPr>
          <p:spPr>
            <a:xfrm>
              <a:off x="4731875" y="3174775"/>
              <a:ext cx="506225" cy="527500"/>
            </a:xfrm>
            <a:custGeom>
              <a:rect b="b" l="l" r="r" t="t"/>
              <a:pathLst>
                <a:path extrusionOk="0" h="21100" w="20249">
                  <a:moveTo>
                    <a:pt x="3733" y="8280"/>
                  </a:moveTo>
                  <a:cubicBezTo>
                    <a:pt x="4058" y="8280"/>
                    <a:pt x="4366" y="8388"/>
                    <a:pt x="4471" y="8624"/>
                  </a:cubicBezTo>
                  <a:cubicBezTo>
                    <a:pt x="4624" y="8953"/>
                    <a:pt x="3916" y="9324"/>
                    <a:pt x="3363" y="9324"/>
                  </a:cubicBezTo>
                  <a:cubicBezTo>
                    <a:pt x="3074" y="9324"/>
                    <a:pt x="2827" y="9222"/>
                    <a:pt x="2769" y="8958"/>
                  </a:cubicBezTo>
                  <a:cubicBezTo>
                    <a:pt x="2689" y="8533"/>
                    <a:pt x="3232" y="8280"/>
                    <a:pt x="3733" y="8280"/>
                  </a:cubicBezTo>
                  <a:close/>
                  <a:moveTo>
                    <a:pt x="16584" y="12824"/>
                  </a:moveTo>
                  <a:cubicBezTo>
                    <a:pt x="16943" y="12824"/>
                    <a:pt x="17496" y="13158"/>
                    <a:pt x="17447" y="13528"/>
                  </a:cubicBezTo>
                  <a:cubicBezTo>
                    <a:pt x="17411" y="13697"/>
                    <a:pt x="17305" y="13764"/>
                    <a:pt x="17170" y="13764"/>
                  </a:cubicBezTo>
                  <a:cubicBezTo>
                    <a:pt x="16799" y="13764"/>
                    <a:pt x="16215" y="13254"/>
                    <a:pt x="16312" y="12961"/>
                  </a:cubicBezTo>
                  <a:cubicBezTo>
                    <a:pt x="16356" y="12865"/>
                    <a:pt x="16458" y="12824"/>
                    <a:pt x="16584" y="12824"/>
                  </a:cubicBezTo>
                  <a:close/>
                  <a:moveTo>
                    <a:pt x="9044" y="15464"/>
                  </a:moveTo>
                  <a:cubicBezTo>
                    <a:pt x="9802" y="15464"/>
                    <a:pt x="10782" y="17161"/>
                    <a:pt x="10008" y="17564"/>
                  </a:cubicBezTo>
                  <a:cubicBezTo>
                    <a:pt x="9932" y="17602"/>
                    <a:pt x="9855" y="17620"/>
                    <a:pt x="9779" y="17620"/>
                  </a:cubicBezTo>
                  <a:cubicBezTo>
                    <a:pt x="8989" y="17620"/>
                    <a:pt x="8265" y="15739"/>
                    <a:pt x="8874" y="15496"/>
                  </a:cubicBezTo>
                  <a:cubicBezTo>
                    <a:pt x="8929" y="15474"/>
                    <a:pt x="8986" y="15464"/>
                    <a:pt x="9044" y="15464"/>
                  </a:cubicBezTo>
                  <a:close/>
                  <a:moveTo>
                    <a:pt x="8783" y="1"/>
                  </a:moveTo>
                  <a:cubicBezTo>
                    <a:pt x="7757" y="1"/>
                    <a:pt x="6548" y="280"/>
                    <a:pt x="5338" y="985"/>
                  </a:cubicBezTo>
                  <a:cubicBezTo>
                    <a:pt x="6472" y="1086"/>
                    <a:pt x="7840" y="1452"/>
                    <a:pt x="8373" y="2253"/>
                  </a:cubicBezTo>
                  <a:cubicBezTo>
                    <a:pt x="8899" y="3004"/>
                    <a:pt x="8411" y="3491"/>
                    <a:pt x="7839" y="3491"/>
                  </a:cubicBezTo>
                  <a:cubicBezTo>
                    <a:pt x="7648" y="3491"/>
                    <a:pt x="7448" y="3437"/>
                    <a:pt x="7273" y="3320"/>
                  </a:cubicBezTo>
                  <a:cubicBezTo>
                    <a:pt x="6772" y="3020"/>
                    <a:pt x="5838" y="1986"/>
                    <a:pt x="4170" y="1853"/>
                  </a:cubicBezTo>
                  <a:cubicBezTo>
                    <a:pt x="3470" y="2453"/>
                    <a:pt x="2836" y="3154"/>
                    <a:pt x="2302" y="3921"/>
                  </a:cubicBezTo>
                  <a:cubicBezTo>
                    <a:pt x="2102" y="4188"/>
                    <a:pt x="1936" y="4488"/>
                    <a:pt x="1769" y="4788"/>
                  </a:cubicBezTo>
                  <a:cubicBezTo>
                    <a:pt x="2700" y="4371"/>
                    <a:pt x="3694" y="4162"/>
                    <a:pt x="4686" y="4162"/>
                  </a:cubicBezTo>
                  <a:cubicBezTo>
                    <a:pt x="5754" y="4162"/>
                    <a:pt x="6821" y="4404"/>
                    <a:pt x="7806" y="4888"/>
                  </a:cubicBezTo>
                  <a:cubicBezTo>
                    <a:pt x="9711" y="5840"/>
                    <a:pt x="9123" y="7639"/>
                    <a:pt x="7740" y="7639"/>
                  </a:cubicBezTo>
                  <a:cubicBezTo>
                    <a:pt x="7476" y="7639"/>
                    <a:pt x="7183" y="7573"/>
                    <a:pt x="6872" y="7423"/>
                  </a:cubicBezTo>
                  <a:cubicBezTo>
                    <a:pt x="5331" y="6706"/>
                    <a:pt x="3873" y="6009"/>
                    <a:pt x="2298" y="6009"/>
                  </a:cubicBezTo>
                  <a:cubicBezTo>
                    <a:pt x="1897" y="6009"/>
                    <a:pt x="1488" y="6054"/>
                    <a:pt x="1068" y="6156"/>
                  </a:cubicBezTo>
                  <a:cubicBezTo>
                    <a:pt x="334" y="7990"/>
                    <a:pt x="1" y="9959"/>
                    <a:pt x="68" y="11960"/>
                  </a:cubicBezTo>
                  <a:cubicBezTo>
                    <a:pt x="1102" y="11226"/>
                    <a:pt x="2202" y="10692"/>
                    <a:pt x="3403" y="10359"/>
                  </a:cubicBezTo>
                  <a:cubicBezTo>
                    <a:pt x="3807" y="10251"/>
                    <a:pt x="4160" y="10205"/>
                    <a:pt x="4454" y="10205"/>
                  </a:cubicBezTo>
                  <a:cubicBezTo>
                    <a:pt x="5788" y="10205"/>
                    <a:pt x="5893" y="11141"/>
                    <a:pt x="3870" y="11360"/>
                  </a:cubicBezTo>
                  <a:cubicBezTo>
                    <a:pt x="2536" y="11493"/>
                    <a:pt x="1235" y="11893"/>
                    <a:pt x="68" y="12560"/>
                  </a:cubicBezTo>
                  <a:cubicBezTo>
                    <a:pt x="68" y="12927"/>
                    <a:pt x="101" y="13294"/>
                    <a:pt x="134" y="13661"/>
                  </a:cubicBezTo>
                  <a:cubicBezTo>
                    <a:pt x="1002" y="12994"/>
                    <a:pt x="2036" y="12560"/>
                    <a:pt x="3136" y="12394"/>
                  </a:cubicBezTo>
                  <a:cubicBezTo>
                    <a:pt x="3299" y="12377"/>
                    <a:pt x="3451" y="12369"/>
                    <a:pt x="3592" y="12369"/>
                  </a:cubicBezTo>
                  <a:cubicBezTo>
                    <a:pt x="5678" y="12369"/>
                    <a:pt x="5430" y="14101"/>
                    <a:pt x="3837" y="14195"/>
                  </a:cubicBezTo>
                  <a:cubicBezTo>
                    <a:pt x="2603" y="14195"/>
                    <a:pt x="1402" y="14428"/>
                    <a:pt x="268" y="14895"/>
                  </a:cubicBezTo>
                  <a:cubicBezTo>
                    <a:pt x="668" y="18331"/>
                    <a:pt x="1635" y="21067"/>
                    <a:pt x="1769" y="21100"/>
                  </a:cubicBezTo>
                  <a:cubicBezTo>
                    <a:pt x="4070" y="20966"/>
                    <a:pt x="6339" y="20700"/>
                    <a:pt x="8607" y="20233"/>
                  </a:cubicBezTo>
                  <a:cubicBezTo>
                    <a:pt x="7973" y="18865"/>
                    <a:pt x="6505" y="17030"/>
                    <a:pt x="7239" y="16897"/>
                  </a:cubicBezTo>
                  <a:cubicBezTo>
                    <a:pt x="7269" y="16892"/>
                    <a:pt x="7298" y="16889"/>
                    <a:pt x="7328" y="16889"/>
                  </a:cubicBezTo>
                  <a:cubicBezTo>
                    <a:pt x="8068" y="16889"/>
                    <a:pt x="8824" y="18465"/>
                    <a:pt x="9241" y="20133"/>
                  </a:cubicBezTo>
                  <a:cubicBezTo>
                    <a:pt x="10942" y="19799"/>
                    <a:pt x="12610" y="19365"/>
                    <a:pt x="14244" y="18765"/>
                  </a:cubicBezTo>
                  <a:cubicBezTo>
                    <a:pt x="13110" y="17764"/>
                    <a:pt x="11309" y="16530"/>
                    <a:pt x="12009" y="16030"/>
                  </a:cubicBezTo>
                  <a:cubicBezTo>
                    <a:pt x="12099" y="15962"/>
                    <a:pt x="12199" y="15930"/>
                    <a:pt x="12309" y="15930"/>
                  </a:cubicBezTo>
                  <a:cubicBezTo>
                    <a:pt x="13058" y="15930"/>
                    <a:pt x="14217" y="17392"/>
                    <a:pt x="14945" y="18498"/>
                  </a:cubicBezTo>
                  <a:cubicBezTo>
                    <a:pt x="15679" y="18164"/>
                    <a:pt x="16413" y="17764"/>
                    <a:pt x="17080" y="17297"/>
                  </a:cubicBezTo>
                  <a:cubicBezTo>
                    <a:pt x="15545" y="15029"/>
                    <a:pt x="11809" y="14562"/>
                    <a:pt x="12276" y="12927"/>
                  </a:cubicBezTo>
                  <a:cubicBezTo>
                    <a:pt x="12392" y="12550"/>
                    <a:pt x="12667" y="12381"/>
                    <a:pt x="13042" y="12381"/>
                  </a:cubicBezTo>
                  <a:cubicBezTo>
                    <a:pt x="14290" y="12381"/>
                    <a:pt x="16641" y="14262"/>
                    <a:pt x="17847" y="16597"/>
                  </a:cubicBezTo>
                  <a:cubicBezTo>
                    <a:pt x="19715" y="14662"/>
                    <a:pt x="20249" y="11960"/>
                    <a:pt x="20048" y="9658"/>
                  </a:cubicBezTo>
                  <a:cubicBezTo>
                    <a:pt x="18447" y="9458"/>
                    <a:pt x="15345" y="9792"/>
                    <a:pt x="15579" y="8658"/>
                  </a:cubicBezTo>
                  <a:cubicBezTo>
                    <a:pt x="15680" y="8069"/>
                    <a:pt x="16299" y="7836"/>
                    <a:pt x="17123" y="7836"/>
                  </a:cubicBezTo>
                  <a:cubicBezTo>
                    <a:pt x="17932" y="7836"/>
                    <a:pt x="18939" y="8060"/>
                    <a:pt x="19848" y="8391"/>
                  </a:cubicBezTo>
                  <a:cubicBezTo>
                    <a:pt x="19682" y="7457"/>
                    <a:pt x="19315" y="6589"/>
                    <a:pt x="18781" y="5822"/>
                  </a:cubicBezTo>
                  <a:cubicBezTo>
                    <a:pt x="18302" y="5212"/>
                    <a:pt x="17549" y="4993"/>
                    <a:pt x="16713" y="4993"/>
                  </a:cubicBezTo>
                  <a:cubicBezTo>
                    <a:pt x="14579" y="4993"/>
                    <a:pt x="11909" y="6423"/>
                    <a:pt x="11909" y="6423"/>
                  </a:cubicBezTo>
                  <a:cubicBezTo>
                    <a:pt x="11909" y="6423"/>
                    <a:pt x="12476" y="1219"/>
                    <a:pt x="10508" y="318"/>
                  </a:cubicBezTo>
                  <a:cubicBezTo>
                    <a:pt x="10046" y="120"/>
                    <a:pt x="9454" y="1"/>
                    <a:pt x="878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54"/>
            <p:cNvSpPr/>
            <p:nvPr/>
          </p:nvSpPr>
          <p:spPr>
            <a:xfrm>
              <a:off x="4783125" y="3340000"/>
              <a:ext cx="326300" cy="354700"/>
            </a:xfrm>
            <a:custGeom>
              <a:rect b="b" l="l" r="r" t="t"/>
              <a:pathLst>
                <a:path extrusionOk="0" h="14188" w="13052">
                  <a:moveTo>
                    <a:pt x="9861" y="0"/>
                  </a:moveTo>
                  <a:cubicBezTo>
                    <a:pt x="9848" y="0"/>
                    <a:pt x="9836" y="4"/>
                    <a:pt x="9826" y="14"/>
                  </a:cubicBezTo>
                  <a:cubicBezTo>
                    <a:pt x="9660" y="255"/>
                    <a:pt x="9467" y="504"/>
                    <a:pt x="9271" y="743"/>
                  </a:cubicBezTo>
                  <a:lnTo>
                    <a:pt x="9271" y="743"/>
                  </a:lnTo>
                  <a:cubicBezTo>
                    <a:pt x="9471" y="506"/>
                    <a:pt x="9679" y="274"/>
                    <a:pt x="9893" y="47"/>
                  </a:cubicBezTo>
                  <a:cubicBezTo>
                    <a:pt x="9916" y="24"/>
                    <a:pt x="9890" y="0"/>
                    <a:pt x="9861" y="0"/>
                  </a:cubicBezTo>
                  <a:close/>
                  <a:moveTo>
                    <a:pt x="9271" y="743"/>
                  </a:moveTo>
                  <a:cubicBezTo>
                    <a:pt x="9207" y="819"/>
                    <a:pt x="9144" y="895"/>
                    <a:pt x="9082" y="971"/>
                  </a:cubicBezTo>
                  <a:lnTo>
                    <a:pt x="9082" y="971"/>
                  </a:lnTo>
                  <a:cubicBezTo>
                    <a:pt x="9144" y="897"/>
                    <a:pt x="9208" y="820"/>
                    <a:pt x="9271" y="743"/>
                  </a:cubicBezTo>
                  <a:close/>
                  <a:moveTo>
                    <a:pt x="3764" y="11783"/>
                  </a:moveTo>
                  <a:lnTo>
                    <a:pt x="3764" y="11783"/>
                  </a:lnTo>
                  <a:cubicBezTo>
                    <a:pt x="3769" y="11861"/>
                    <a:pt x="3775" y="11940"/>
                    <a:pt x="3782" y="12021"/>
                  </a:cubicBezTo>
                  <a:lnTo>
                    <a:pt x="3782" y="12021"/>
                  </a:lnTo>
                  <a:cubicBezTo>
                    <a:pt x="3779" y="11941"/>
                    <a:pt x="3773" y="11862"/>
                    <a:pt x="3764" y="11783"/>
                  </a:cubicBezTo>
                  <a:close/>
                  <a:moveTo>
                    <a:pt x="3782" y="12021"/>
                  </a:moveTo>
                  <a:cubicBezTo>
                    <a:pt x="3788" y="12155"/>
                    <a:pt x="3788" y="12289"/>
                    <a:pt x="3788" y="12423"/>
                  </a:cubicBezTo>
                  <a:cubicBezTo>
                    <a:pt x="3772" y="12439"/>
                    <a:pt x="3780" y="12448"/>
                    <a:pt x="3793" y="12448"/>
                  </a:cubicBezTo>
                  <a:cubicBezTo>
                    <a:pt x="3805" y="12448"/>
                    <a:pt x="3822" y="12439"/>
                    <a:pt x="3822" y="12423"/>
                  </a:cubicBezTo>
                  <a:cubicBezTo>
                    <a:pt x="3808" y="12284"/>
                    <a:pt x="3794" y="12150"/>
                    <a:pt x="3782" y="12021"/>
                  </a:cubicBezTo>
                  <a:close/>
                  <a:moveTo>
                    <a:pt x="1020" y="948"/>
                  </a:moveTo>
                  <a:cubicBezTo>
                    <a:pt x="953" y="948"/>
                    <a:pt x="953" y="1015"/>
                    <a:pt x="1020" y="1015"/>
                  </a:cubicBezTo>
                  <a:cubicBezTo>
                    <a:pt x="3221" y="1381"/>
                    <a:pt x="5356" y="2049"/>
                    <a:pt x="7391" y="3049"/>
                  </a:cubicBezTo>
                  <a:cubicBezTo>
                    <a:pt x="6690" y="3883"/>
                    <a:pt x="6057" y="4717"/>
                    <a:pt x="5423" y="5584"/>
                  </a:cubicBezTo>
                  <a:cubicBezTo>
                    <a:pt x="5323" y="5551"/>
                    <a:pt x="5189" y="5551"/>
                    <a:pt x="5089" y="5518"/>
                  </a:cubicBezTo>
                  <a:cubicBezTo>
                    <a:pt x="4922" y="5484"/>
                    <a:pt x="4722" y="5451"/>
                    <a:pt x="4556" y="5418"/>
                  </a:cubicBezTo>
                  <a:cubicBezTo>
                    <a:pt x="4222" y="5384"/>
                    <a:pt x="3922" y="5351"/>
                    <a:pt x="3555" y="5318"/>
                  </a:cubicBezTo>
                  <a:cubicBezTo>
                    <a:pt x="3221" y="5284"/>
                    <a:pt x="2888" y="5284"/>
                    <a:pt x="2521" y="5284"/>
                  </a:cubicBezTo>
                  <a:cubicBezTo>
                    <a:pt x="2154" y="5318"/>
                    <a:pt x="1754" y="5351"/>
                    <a:pt x="1420" y="5351"/>
                  </a:cubicBezTo>
                  <a:cubicBezTo>
                    <a:pt x="1353" y="5351"/>
                    <a:pt x="1353" y="5384"/>
                    <a:pt x="1420" y="5384"/>
                  </a:cubicBezTo>
                  <a:cubicBezTo>
                    <a:pt x="1656" y="5361"/>
                    <a:pt x="1908" y="5337"/>
                    <a:pt x="2166" y="5337"/>
                  </a:cubicBezTo>
                  <a:cubicBezTo>
                    <a:pt x="2272" y="5337"/>
                    <a:pt x="2380" y="5341"/>
                    <a:pt x="2487" y="5351"/>
                  </a:cubicBezTo>
                  <a:cubicBezTo>
                    <a:pt x="2854" y="5351"/>
                    <a:pt x="3155" y="5351"/>
                    <a:pt x="3521" y="5384"/>
                  </a:cubicBezTo>
                  <a:cubicBezTo>
                    <a:pt x="3888" y="5418"/>
                    <a:pt x="4255" y="5484"/>
                    <a:pt x="4589" y="5551"/>
                  </a:cubicBezTo>
                  <a:lnTo>
                    <a:pt x="5056" y="5651"/>
                  </a:lnTo>
                  <a:cubicBezTo>
                    <a:pt x="5156" y="5651"/>
                    <a:pt x="5256" y="5685"/>
                    <a:pt x="5323" y="5685"/>
                  </a:cubicBezTo>
                  <a:cubicBezTo>
                    <a:pt x="4722" y="6552"/>
                    <a:pt x="4122" y="7419"/>
                    <a:pt x="3555" y="8320"/>
                  </a:cubicBezTo>
                  <a:cubicBezTo>
                    <a:pt x="2321" y="10221"/>
                    <a:pt x="1186" y="12189"/>
                    <a:pt x="19" y="14124"/>
                  </a:cubicBezTo>
                  <a:cubicBezTo>
                    <a:pt x="1" y="14161"/>
                    <a:pt x="23" y="14187"/>
                    <a:pt x="46" y="14187"/>
                  </a:cubicBezTo>
                  <a:cubicBezTo>
                    <a:pt x="65" y="14187"/>
                    <a:pt x="86" y="14169"/>
                    <a:pt x="86" y="14124"/>
                  </a:cubicBezTo>
                  <a:cubicBezTo>
                    <a:pt x="753" y="13057"/>
                    <a:pt x="1420" y="11956"/>
                    <a:pt x="2087" y="10888"/>
                  </a:cubicBezTo>
                  <a:cubicBezTo>
                    <a:pt x="2454" y="10321"/>
                    <a:pt x="2788" y="9787"/>
                    <a:pt x="3121" y="9220"/>
                  </a:cubicBezTo>
                  <a:cubicBezTo>
                    <a:pt x="3155" y="9320"/>
                    <a:pt x="3155" y="9320"/>
                    <a:pt x="3188" y="9454"/>
                  </a:cubicBezTo>
                  <a:cubicBezTo>
                    <a:pt x="3255" y="9587"/>
                    <a:pt x="3288" y="9721"/>
                    <a:pt x="3321" y="9854"/>
                  </a:cubicBezTo>
                  <a:cubicBezTo>
                    <a:pt x="3421" y="10121"/>
                    <a:pt x="3488" y="10355"/>
                    <a:pt x="3555" y="10655"/>
                  </a:cubicBezTo>
                  <a:cubicBezTo>
                    <a:pt x="3622" y="10922"/>
                    <a:pt x="3655" y="11222"/>
                    <a:pt x="3722" y="11522"/>
                  </a:cubicBezTo>
                  <a:cubicBezTo>
                    <a:pt x="3741" y="11609"/>
                    <a:pt x="3755" y="11696"/>
                    <a:pt x="3764" y="11783"/>
                  </a:cubicBezTo>
                  <a:lnTo>
                    <a:pt x="3764" y="11783"/>
                  </a:lnTo>
                  <a:cubicBezTo>
                    <a:pt x="3759" y="11684"/>
                    <a:pt x="3755" y="11586"/>
                    <a:pt x="3755" y="11489"/>
                  </a:cubicBezTo>
                  <a:cubicBezTo>
                    <a:pt x="3722" y="11188"/>
                    <a:pt x="3688" y="10922"/>
                    <a:pt x="3655" y="10655"/>
                  </a:cubicBezTo>
                  <a:cubicBezTo>
                    <a:pt x="3588" y="10355"/>
                    <a:pt x="3521" y="10054"/>
                    <a:pt x="3455" y="9787"/>
                  </a:cubicBezTo>
                  <a:cubicBezTo>
                    <a:pt x="3421" y="9654"/>
                    <a:pt x="3355" y="9487"/>
                    <a:pt x="3321" y="9354"/>
                  </a:cubicBezTo>
                  <a:cubicBezTo>
                    <a:pt x="3288" y="9287"/>
                    <a:pt x="3255" y="9187"/>
                    <a:pt x="3221" y="9120"/>
                  </a:cubicBezTo>
                  <a:cubicBezTo>
                    <a:pt x="3955" y="7953"/>
                    <a:pt x="4722" y="6819"/>
                    <a:pt x="5523" y="5685"/>
                  </a:cubicBezTo>
                  <a:cubicBezTo>
                    <a:pt x="5523" y="5685"/>
                    <a:pt x="5523" y="5651"/>
                    <a:pt x="5523" y="5651"/>
                  </a:cubicBezTo>
                  <a:cubicBezTo>
                    <a:pt x="5623" y="5551"/>
                    <a:pt x="5690" y="5451"/>
                    <a:pt x="5756" y="5318"/>
                  </a:cubicBezTo>
                  <a:cubicBezTo>
                    <a:pt x="6023" y="4984"/>
                    <a:pt x="6257" y="4650"/>
                    <a:pt x="6524" y="4284"/>
                  </a:cubicBezTo>
                  <a:cubicBezTo>
                    <a:pt x="6757" y="4817"/>
                    <a:pt x="7024" y="5284"/>
                    <a:pt x="7291" y="5851"/>
                  </a:cubicBezTo>
                  <a:cubicBezTo>
                    <a:pt x="7558" y="6418"/>
                    <a:pt x="7825" y="7019"/>
                    <a:pt x="8025" y="7619"/>
                  </a:cubicBezTo>
                  <a:cubicBezTo>
                    <a:pt x="8492" y="8753"/>
                    <a:pt x="8859" y="9954"/>
                    <a:pt x="9092" y="11188"/>
                  </a:cubicBezTo>
                  <a:cubicBezTo>
                    <a:pt x="9092" y="11205"/>
                    <a:pt x="9109" y="11214"/>
                    <a:pt x="9125" y="11214"/>
                  </a:cubicBezTo>
                  <a:cubicBezTo>
                    <a:pt x="9142" y="11214"/>
                    <a:pt x="9159" y="11205"/>
                    <a:pt x="9159" y="11188"/>
                  </a:cubicBezTo>
                  <a:cubicBezTo>
                    <a:pt x="8925" y="9954"/>
                    <a:pt x="8592" y="8720"/>
                    <a:pt x="8191" y="7519"/>
                  </a:cubicBezTo>
                  <a:cubicBezTo>
                    <a:pt x="7958" y="6985"/>
                    <a:pt x="7758" y="6418"/>
                    <a:pt x="7491" y="5851"/>
                  </a:cubicBezTo>
                  <a:cubicBezTo>
                    <a:pt x="7257" y="5284"/>
                    <a:pt x="6957" y="4751"/>
                    <a:pt x="6590" y="4250"/>
                  </a:cubicBezTo>
                  <a:lnTo>
                    <a:pt x="7491" y="3049"/>
                  </a:lnTo>
                  <a:lnTo>
                    <a:pt x="7524" y="3016"/>
                  </a:lnTo>
                  <a:lnTo>
                    <a:pt x="7791" y="2682"/>
                  </a:lnTo>
                  <a:lnTo>
                    <a:pt x="8325" y="1949"/>
                  </a:lnTo>
                  <a:cubicBezTo>
                    <a:pt x="9125" y="2616"/>
                    <a:pt x="9959" y="3216"/>
                    <a:pt x="10727" y="3850"/>
                  </a:cubicBezTo>
                  <a:cubicBezTo>
                    <a:pt x="11527" y="4517"/>
                    <a:pt x="12261" y="5184"/>
                    <a:pt x="12995" y="5918"/>
                  </a:cubicBezTo>
                  <a:cubicBezTo>
                    <a:pt x="13005" y="5928"/>
                    <a:pt x="13014" y="5932"/>
                    <a:pt x="13023" y="5932"/>
                  </a:cubicBezTo>
                  <a:cubicBezTo>
                    <a:pt x="13042" y="5932"/>
                    <a:pt x="13052" y="5908"/>
                    <a:pt x="13028" y="5885"/>
                  </a:cubicBezTo>
                  <a:cubicBezTo>
                    <a:pt x="12294" y="5151"/>
                    <a:pt x="11561" y="4450"/>
                    <a:pt x="10760" y="3750"/>
                  </a:cubicBezTo>
                  <a:cubicBezTo>
                    <a:pt x="10026" y="3083"/>
                    <a:pt x="9226" y="2449"/>
                    <a:pt x="8425" y="1848"/>
                  </a:cubicBezTo>
                  <a:cubicBezTo>
                    <a:pt x="8630" y="1549"/>
                    <a:pt x="8850" y="1256"/>
                    <a:pt x="9082" y="971"/>
                  </a:cubicBezTo>
                  <a:lnTo>
                    <a:pt x="9082" y="971"/>
                  </a:lnTo>
                  <a:cubicBezTo>
                    <a:pt x="8908" y="1178"/>
                    <a:pt x="8739" y="1374"/>
                    <a:pt x="8592" y="1548"/>
                  </a:cubicBezTo>
                  <a:cubicBezTo>
                    <a:pt x="8225" y="2015"/>
                    <a:pt x="7825" y="2449"/>
                    <a:pt x="7458" y="2916"/>
                  </a:cubicBezTo>
                  <a:cubicBezTo>
                    <a:pt x="5423" y="1915"/>
                    <a:pt x="3255" y="1281"/>
                    <a:pt x="1020" y="948"/>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54"/>
            <p:cNvSpPr/>
            <p:nvPr/>
          </p:nvSpPr>
          <p:spPr>
            <a:xfrm>
              <a:off x="5232250" y="3592125"/>
              <a:ext cx="335000" cy="478100"/>
            </a:xfrm>
            <a:custGeom>
              <a:rect b="b" l="l" r="r" t="t"/>
              <a:pathLst>
                <a:path extrusionOk="0" h="19124" w="13400">
                  <a:moveTo>
                    <a:pt x="6784" y="0"/>
                  </a:moveTo>
                  <a:cubicBezTo>
                    <a:pt x="6735" y="0"/>
                    <a:pt x="6687" y="1"/>
                    <a:pt x="6638" y="3"/>
                  </a:cubicBezTo>
                  <a:cubicBezTo>
                    <a:pt x="5671" y="103"/>
                    <a:pt x="4770" y="536"/>
                    <a:pt x="4103" y="1237"/>
                  </a:cubicBezTo>
                  <a:cubicBezTo>
                    <a:pt x="2769" y="2505"/>
                    <a:pt x="1868" y="4172"/>
                    <a:pt x="1501" y="5974"/>
                  </a:cubicBezTo>
                  <a:cubicBezTo>
                    <a:pt x="1034" y="8075"/>
                    <a:pt x="901" y="10243"/>
                    <a:pt x="667" y="12345"/>
                  </a:cubicBezTo>
                  <a:cubicBezTo>
                    <a:pt x="567" y="13446"/>
                    <a:pt x="434" y="14546"/>
                    <a:pt x="300" y="15647"/>
                  </a:cubicBezTo>
                  <a:cubicBezTo>
                    <a:pt x="200" y="16748"/>
                    <a:pt x="33" y="17849"/>
                    <a:pt x="0" y="18950"/>
                  </a:cubicBezTo>
                  <a:cubicBezTo>
                    <a:pt x="0" y="19063"/>
                    <a:pt x="86" y="19123"/>
                    <a:pt x="179" y="19123"/>
                  </a:cubicBezTo>
                  <a:cubicBezTo>
                    <a:pt x="249" y="19123"/>
                    <a:pt x="324" y="19088"/>
                    <a:pt x="367" y="19016"/>
                  </a:cubicBezTo>
                  <a:cubicBezTo>
                    <a:pt x="601" y="17882"/>
                    <a:pt x="701" y="16681"/>
                    <a:pt x="834" y="15514"/>
                  </a:cubicBezTo>
                  <a:cubicBezTo>
                    <a:pt x="1001" y="14346"/>
                    <a:pt x="1168" y="13179"/>
                    <a:pt x="1301" y="12011"/>
                  </a:cubicBezTo>
                  <a:cubicBezTo>
                    <a:pt x="1568" y="10077"/>
                    <a:pt x="1735" y="8042"/>
                    <a:pt x="2268" y="6140"/>
                  </a:cubicBezTo>
                  <a:cubicBezTo>
                    <a:pt x="2702" y="4539"/>
                    <a:pt x="3436" y="2871"/>
                    <a:pt x="4737" y="1771"/>
                  </a:cubicBezTo>
                  <a:cubicBezTo>
                    <a:pt x="5371" y="1170"/>
                    <a:pt x="6205" y="837"/>
                    <a:pt x="7072" y="837"/>
                  </a:cubicBezTo>
                  <a:cubicBezTo>
                    <a:pt x="7972" y="937"/>
                    <a:pt x="8806" y="1270"/>
                    <a:pt x="9474" y="1837"/>
                  </a:cubicBezTo>
                  <a:cubicBezTo>
                    <a:pt x="11041" y="3005"/>
                    <a:pt x="12342" y="4473"/>
                    <a:pt x="13310" y="6140"/>
                  </a:cubicBezTo>
                  <a:cubicBezTo>
                    <a:pt x="13319" y="6150"/>
                    <a:pt x="13332" y="6154"/>
                    <a:pt x="13344" y="6154"/>
                  </a:cubicBezTo>
                  <a:cubicBezTo>
                    <a:pt x="13373" y="6154"/>
                    <a:pt x="13400" y="6131"/>
                    <a:pt x="13376" y="6107"/>
                  </a:cubicBezTo>
                  <a:cubicBezTo>
                    <a:pt x="12843" y="5106"/>
                    <a:pt x="12276" y="4139"/>
                    <a:pt x="11608" y="3238"/>
                  </a:cubicBezTo>
                  <a:cubicBezTo>
                    <a:pt x="11008" y="2304"/>
                    <a:pt x="10241" y="1504"/>
                    <a:pt x="9340" y="837"/>
                  </a:cubicBezTo>
                  <a:cubicBezTo>
                    <a:pt x="8580" y="298"/>
                    <a:pt x="7699" y="0"/>
                    <a:pt x="678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54"/>
            <p:cNvSpPr/>
            <p:nvPr/>
          </p:nvSpPr>
          <p:spPr>
            <a:xfrm>
              <a:off x="5299800" y="3578725"/>
              <a:ext cx="447825" cy="397925"/>
            </a:xfrm>
            <a:custGeom>
              <a:rect b="b" l="l" r="r" t="t"/>
              <a:pathLst>
                <a:path extrusionOk="0" h="15917" w="17913">
                  <a:moveTo>
                    <a:pt x="14154" y="3364"/>
                  </a:moveTo>
                  <a:cubicBezTo>
                    <a:pt x="14575" y="3364"/>
                    <a:pt x="14997" y="3509"/>
                    <a:pt x="15044" y="3841"/>
                  </a:cubicBezTo>
                  <a:cubicBezTo>
                    <a:pt x="15090" y="4208"/>
                    <a:pt x="14744" y="4358"/>
                    <a:pt x="14345" y="4358"/>
                  </a:cubicBezTo>
                  <a:cubicBezTo>
                    <a:pt x="13874" y="4358"/>
                    <a:pt x="13330" y="4148"/>
                    <a:pt x="13276" y="3841"/>
                  </a:cubicBezTo>
                  <a:cubicBezTo>
                    <a:pt x="13224" y="3543"/>
                    <a:pt x="13688" y="3364"/>
                    <a:pt x="14154" y="3364"/>
                  </a:cubicBezTo>
                  <a:close/>
                  <a:moveTo>
                    <a:pt x="16499" y="9316"/>
                  </a:moveTo>
                  <a:cubicBezTo>
                    <a:pt x="16705" y="9316"/>
                    <a:pt x="16930" y="9416"/>
                    <a:pt x="17012" y="9645"/>
                  </a:cubicBezTo>
                  <a:cubicBezTo>
                    <a:pt x="17077" y="9791"/>
                    <a:pt x="16881" y="9866"/>
                    <a:pt x="16655" y="9866"/>
                  </a:cubicBezTo>
                  <a:cubicBezTo>
                    <a:pt x="16417" y="9866"/>
                    <a:pt x="16146" y="9783"/>
                    <a:pt x="16112" y="9612"/>
                  </a:cubicBezTo>
                  <a:cubicBezTo>
                    <a:pt x="16095" y="9425"/>
                    <a:pt x="16286" y="9316"/>
                    <a:pt x="16499" y="9316"/>
                  </a:cubicBezTo>
                  <a:close/>
                  <a:moveTo>
                    <a:pt x="6582" y="9944"/>
                  </a:moveTo>
                  <a:cubicBezTo>
                    <a:pt x="6590" y="9944"/>
                    <a:pt x="6597" y="9944"/>
                    <a:pt x="6605" y="9945"/>
                  </a:cubicBezTo>
                  <a:cubicBezTo>
                    <a:pt x="7201" y="10012"/>
                    <a:pt x="7534" y="12114"/>
                    <a:pt x="6561" y="12114"/>
                  </a:cubicBezTo>
                  <a:cubicBezTo>
                    <a:pt x="6553" y="12114"/>
                    <a:pt x="6546" y="12114"/>
                    <a:pt x="6538" y="12114"/>
                  </a:cubicBezTo>
                  <a:cubicBezTo>
                    <a:pt x="5749" y="12081"/>
                    <a:pt x="6094" y="9944"/>
                    <a:pt x="6582" y="9944"/>
                  </a:cubicBezTo>
                  <a:close/>
                  <a:moveTo>
                    <a:pt x="11682" y="1"/>
                  </a:moveTo>
                  <a:cubicBezTo>
                    <a:pt x="7953" y="1"/>
                    <a:pt x="9340" y="4775"/>
                    <a:pt x="9340" y="4775"/>
                  </a:cubicBezTo>
                  <a:cubicBezTo>
                    <a:pt x="9340" y="4775"/>
                    <a:pt x="6763" y="2939"/>
                    <a:pt x="4268" y="2939"/>
                  </a:cubicBezTo>
                  <a:cubicBezTo>
                    <a:pt x="4224" y="2939"/>
                    <a:pt x="4180" y="2939"/>
                    <a:pt x="4136" y="2940"/>
                  </a:cubicBezTo>
                  <a:cubicBezTo>
                    <a:pt x="1601" y="2974"/>
                    <a:pt x="0" y="7177"/>
                    <a:pt x="2702" y="10946"/>
                  </a:cubicBezTo>
                  <a:cubicBezTo>
                    <a:pt x="3036" y="11413"/>
                    <a:pt x="3436" y="11813"/>
                    <a:pt x="3903" y="12180"/>
                  </a:cubicBezTo>
                  <a:cubicBezTo>
                    <a:pt x="3736" y="11080"/>
                    <a:pt x="3503" y="9178"/>
                    <a:pt x="4036" y="8178"/>
                  </a:cubicBezTo>
                  <a:cubicBezTo>
                    <a:pt x="4363" y="7550"/>
                    <a:pt x="4716" y="7291"/>
                    <a:pt x="4993" y="7291"/>
                  </a:cubicBezTo>
                  <a:cubicBezTo>
                    <a:pt x="5424" y="7291"/>
                    <a:pt x="5675" y="7913"/>
                    <a:pt x="5371" y="8745"/>
                  </a:cubicBezTo>
                  <a:cubicBezTo>
                    <a:pt x="4870" y="9979"/>
                    <a:pt x="4603" y="11313"/>
                    <a:pt x="4570" y="12647"/>
                  </a:cubicBezTo>
                  <a:cubicBezTo>
                    <a:pt x="5704" y="13348"/>
                    <a:pt x="6938" y="13948"/>
                    <a:pt x="8239" y="14349"/>
                  </a:cubicBezTo>
                  <a:cubicBezTo>
                    <a:pt x="8106" y="13748"/>
                    <a:pt x="8039" y="13114"/>
                    <a:pt x="8106" y="12481"/>
                  </a:cubicBezTo>
                  <a:cubicBezTo>
                    <a:pt x="8188" y="11659"/>
                    <a:pt x="8546" y="11242"/>
                    <a:pt x="8847" y="11242"/>
                  </a:cubicBezTo>
                  <a:cubicBezTo>
                    <a:pt x="9158" y="11242"/>
                    <a:pt x="9409" y="11684"/>
                    <a:pt x="9240" y="12581"/>
                  </a:cubicBezTo>
                  <a:cubicBezTo>
                    <a:pt x="9107" y="13248"/>
                    <a:pt x="9040" y="13948"/>
                    <a:pt x="9040" y="14649"/>
                  </a:cubicBezTo>
                  <a:cubicBezTo>
                    <a:pt x="10908" y="15216"/>
                    <a:pt x="12843" y="15650"/>
                    <a:pt x="14744" y="15916"/>
                  </a:cubicBezTo>
                  <a:cubicBezTo>
                    <a:pt x="15745" y="14649"/>
                    <a:pt x="16545" y="13248"/>
                    <a:pt x="17112" y="11713"/>
                  </a:cubicBezTo>
                  <a:cubicBezTo>
                    <a:pt x="15745" y="11380"/>
                    <a:pt x="12943" y="11313"/>
                    <a:pt x="13009" y="10312"/>
                  </a:cubicBezTo>
                  <a:cubicBezTo>
                    <a:pt x="13044" y="9868"/>
                    <a:pt x="13382" y="9692"/>
                    <a:pt x="13875" y="9692"/>
                  </a:cubicBezTo>
                  <a:cubicBezTo>
                    <a:pt x="14824" y="9692"/>
                    <a:pt x="16347" y="10343"/>
                    <a:pt x="17379" y="10980"/>
                  </a:cubicBezTo>
                  <a:cubicBezTo>
                    <a:pt x="17746" y="9845"/>
                    <a:pt x="17913" y="8611"/>
                    <a:pt x="17846" y="7410"/>
                  </a:cubicBezTo>
                  <a:cubicBezTo>
                    <a:pt x="16612" y="7077"/>
                    <a:pt x="15344" y="6877"/>
                    <a:pt x="14077" y="6777"/>
                  </a:cubicBezTo>
                  <a:cubicBezTo>
                    <a:pt x="11271" y="6545"/>
                    <a:pt x="11372" y="4975"/>
                    <a:pt x="13347" y="4975"/>
                  </a:cubicBezTo>
                  <a:cubicBezTo>
                    <a:pt x="13368" y="4975"/>
                    <a:pt x="13389" y="4975"/>
                    <a:pt x="13410" y="4975"/>
                  </a:cubicBezTo>
                  <a:cubicBezTo>
                    <a:pt x="14944" y="5009"/>
                    <a:pt x="16845" y="5943"/>
                    <a:pt x="17746" y="6410"/>
                  </a:cubicBezTo>
                  <a:cubicBezTo>
                    <a:pt x="17179" y="2574"/>
                    <a:pt x="14244" y="105"/>
                    <a:pt x="11875" y="5"/>
                  </a:cubicBezTo>
                  <a:cubicBezTo>
                    <a:pt x="11809" y="2"/>
                    <a:pt x="11745" y="1"/>
                    <a:pt x="1168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54"/>
            <p:cNvSpPr/>
            <p:nvPr/>
          </p:nvSpPr>
          <p:spPr>
            <a:xfrm>
              <a:off x="5485175" y="3866550"/>
              <a:ext cx="7275" cy="21200"/>
            </a:xfrm>
            <a:custGeom>
              <a:rect b="b" l="l" r="r" t="t"/>
              <a:pathLst>
                <a:path extrusionOk="0" h="848" w="291">
                  <a:moveTo>
                    <a:pt x="290" y="1"/>
                  </a:moveTo>
                  <a:cubicBezTo>
                    <a:pt x="224" y="267"/>
                    <a:pt x="124" y="534"/>
                    <a:pt x="24" y="801"/>
                  </a:cubicBezTo>
                  <a:cubicBezTo>
                    <a:pt x="0" y="824"/>
                    <a:pt x="43" y="848"/>
                    <a:pt x="71" y="848"/>
                  </a:cubicBezTo>
                  <a:cubicBezTo>
                    <a:pt x="82" y="848"/>
                    <a:pt x="90" y="844"/>
                    <a:pt x="90" y="834"/>
                  </a:cubicBezTo>
                  <a:cubicBezTo>
                    <a:pt x="157" y="567"/>
                    <a:pt x="224" y="267"/>
                    <a:pt x="290"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54"/>
            <p:cNvSpPr/>
            <p:nvPr/>
          </p:nvSpPr>
          <p:spPr>
            <a:xfrm>
              <a:off x="5494100" y="3703100"/>
              <a:ext cx="207550" cy="268900"/>
            </a:xfrm>
            <a:custGeom>
              <a:rect b="b" l="l" r="r" t="t"/>
              <a:pathLst>
                <a:path extrusionOk="0" h="10756" w="8302">
                  <a:moveTo>
                    <a:pt x="1735" y="0"/>
                  </a:moveTo>
                  <a:cubicBezTo>
                    <a:pt x="1701" y="0"/>
                    <a:pt x="1701" y="0"/>
                    <a:pt x="1701" y="34"/>
                  </a:cubicBezTo>
                  <a:cubicBezTo>
                    <a:pt x="1802" y="267"/>
                    <a:pt x="1902" y="501"/>
                    <a:pt x="2035" y="701"/>
                  </a:cubicBezTo>
                  <a:cubicBezTo>
                    <a:pt x="1868" y="934"/>
                    <a:pt x="1768" y="1168"/>
                    <a:pt x="1668" y="1435"/>
                  </a:cubicBezTo>
                  <a:cubicBezTo>
                    <a:pt x="1535" y="1701"/>
                    <a:pt x="1435" y="2002"/>
                    <a:pt x="1335" y="2269"/>
                  </a:cubicBezTo>
                  <a:cubicBezTo>
                    <a:pt x="1101" y="2836"/>
                    <a:pt x="901" y="3369"/>
                    <a:pt x="701" y="3903"/>
                  </a:cubicBezTo>
                  <a:cubicBezTo>
                    <a:pt x="434" y="4704"/>
                    <a:pt x="234" y="5538"/>
                    <a:pt x="0" y="6338"/>
                  </a:cubicBezTo>
                  <a:cubicBezTo>
                    <a:pt x="267" y="5504"/>
                    <a:pt x="601" y="4704"/>
                    <a:pt x="901" y="3903"/>
                  </a:cubicBezTo>
                  <a:cubicBezTo>
                    <a:pt x="1134" y="3369"/>
                    <a:pt x="1301" y="2802"/>
                    <a:pt x="1535" y="2235"/>
                  </a:cubicBezTo>
                  <a:cubicBezTo>
                    <a:pt x="1635" y="2002"/>
                    <a:pt x="1735" y="1735"/>
                    <a:pt x="1835" y="1501"/>
                  </a:cubicBezTo>
                  <a:cubicBezTo>
                    <a:pt x="1935" y="1268"/>
                    <a:pt x="2035" y="1068"/>
                    <a:pt x="2102" y="834"/>
                  </a:cubicBezTo>
                  <a:cubicBezTo>
                    <a:pt x="2202" y="1001"/>
                    <a:pt x="2302" y="1201"/>
                    <a:pt x="2402" y="1368"/>
                  </a:cubicBezTo>
                  <a:cubicBezTo>
                    <a:pt x="2635" y="1802"/>
                    <a:pt x="2836" y="2235"/>
                    <a:pt x="3069" y="2669"/>
                  </a:cubicBezTo>
                  <a:cubicBezTo>
                    <a:pt x="3303" y="3136"/>
                    <a:pt x="3536" y="3603"/>
                    <a:pt x="3770" y="4070"/>
                  </a:cubicBezTo>
                  <a:cubicBezTo>
                    <a:pt x="3703" y="4237"/>
                    <a:pt x="3670" y="4403"/>
                    <a:pt x="3636" y="4570"/>
                  </a:cubicBezTo>
                  <a:cubicBezTo>
                    <a:pt x="3603" y="4770"/>
                    <a:pt x="3569" y="5004"/>
                    <a:pt x="3536" y="5204"/>
                  </a:cubicBezTo>
                  <a:cubicBezTo>
                    <a:pt x="3469" y="5671"/>
                    <a:pt x="3403" y="6071"/>
                    <a:pt x="3336" y="6538"/>
                  </a:cubicBezTo>
                  <a:cubicBezTo>
                    <a:pt x="3303" y="7005"/>
                    <a:pt x="3269" y="7506"/>
                    <a:pt x="3236" y="7939"/>
                  </a:cubicBezTo>
                  <a:cubicBezTo>
                    <a:pt x="3203" y="8373"/>
                    <a:pt x="3203" y="8840"/>
                    <a:pt x="3136" y="9274"/>
                  </a:cubicBezTo>
                  <a:cubicBezTo>
                    <a:pt x="3136" y="9307"/>
                    <a:pt x="3153" y="9324"/>
                    <a:pt x="3169" y="9324"/>
                  </a:cubicBezTo>
                  <a:cubicBezTo>
                    <a:pt x="3186" y="9324"/>
                    <a:pt x="3203" y="9307"/>
                    <a:pt x="3203" y="9274"/>
                  </a:cubicBezTo>
                  <a:cubicBezTo>
                    <a:pt x="3236" y="8340"/>
                    <a:pt x="3336" y="7439"/>
                    <a:pt x="3536" y="6538"/>
                  </a:cubicBezTo>
                  <a:cubicBezTo>
                    <a:pt x="3603" y="6071"/>
                    <a:pt x="3670" y="5638"/>
                    <a:pt x="3736" y="5204"/>
                  </a:cubicBezTo>
                  <a:cubicBezTo>
                    <a:pt x="3770" y="4970"/>
                    <a:pt x="3836" y="4770"/>
                    <a:pt x="3870" y="4537"/>
                  </a:cubicBezTo>
                  <a:cubicBezTo>
                    <a:pt x="3870" y="4470"/>
                    <a:pt x="3903" y="4403"/>
                    <a:pt x="3903" y="4337"/>
                  </a:cubicBezTo>
                  <a:cubicBezTo>
                    <a:pt x="4070" y="4670"/>
                    <a:pt x="4237" y="4970"/>
                    <a:pt x="4370" y="5304"/>
                  </a:cubicBezTo>
                  <a:cubicBezTo>
                    <a:pt x="5271" y="7072"/>
                    <a:pt x="6071" y="8873"/>
                    <a:pt x="6738" y="10741"/>
                  </a:cubicBezTo>
                  <a:cubicBezTo>
                    <a:pt x="6748" y="10751"/>
                    <a:pt x="6758" y="10755"/>
                    <a:pt x="6767" y="10755"/>
                  </a:cubicBezTo>
                  <a:cubicBezTo>
                    <a:pt x="6788" y="10755"/>
                    <a:pt x="6805" y="10731"/>
                    <a:pt x="6805" y="10708"/>
                  </a:cubicBezTo>
                  <a:cubicBezTo>
                    <a:pt x="6105" y="8840"/>
                    <a:pt x="5437" y="6972"/>
                    <a:pt x="4604" y="5137"/>
                  </a:cubicBezTo>
                  <a:cubicBezTo>
                    <a:pt x="4203" y="4303"/>
                    <a:pt x="3803" y="3503"/>
                    <a:pt x="3369" y="2702"/>
                  </a:cubicBezTo>
                  <a:lnTo>
                    <a:pt x="3369" y="2702"/>
                  </a:lnTo>
                  <a:cubicBezTo>
                    <a:pt x="3536" y="2736"/>
                    <a:pt x="3670" y="2769"/>
                    <a:pt x="3836" y="2802"/>
                  </a:cubicBezTo>
                  <a:lnTo>
                    <a:pt x="4470" y="2936"/>
                  </a:lnTo>
                  <a:cubicBezTo>
                    <a:pt x="4870" y="3002"/>
                    <a:pt x="5271" y="3102"/>
                    <a:pt x="5671" y="3203"/>
                  </a:cubicBezTo>
                  <a:cubicBezTo>
                    <a:pt x="6538" y="3369"/>
                    <a:pt x="7406" y="3603"/>
                    <a:pt x="8239" y="3903"/>
                  </a:cubicBezTo>
                  <a:cubicBezTo>
                    <a:pt x="8244" y="3908"/>
                    <a:pt x="8249" y="3910"/>
                    <a:pt x="8254" y="3910"/>
                  </a:cubicBezTo>
                  <a:cubicBezTo>
                    <a:pt x="8281" y="3910"/>
                    <a:pt x="8301" y="3836"/>
                    <a:pt x="8273" y="3836"/>
                  </a:cubicBezTo>
                  <a:cubicBezTo>
                    <a:pt x="7406" y="3569"/>
                    <a:pt x="6538" y="3269"/>
                    <a:pt x="5704" y="3036"/>
                  </a:cubicBezTo>
                  <a:cubicBezTo>
                    <a:pt x="5304" y="2936"/>
                    <a:pt x="4870" y="2836"/>
                    <a:pt x="4470" y="2736"/>
                  </a:cubicBezTo>
                  <a:cubicBezTo>
                    <a:pt x="4270" y="2702"/>
                    <a:pt x="4070" y="2669"/>
                    <a:pt x="3870" y="2635"/>
                  </a:cubicBezTo>
                  <a:cubicBezTo>
                    <a:pt x="3723" y="2587"/>
                    <a:pt x="3577" y="2556"/>
                    <a:pt x="3430" y="2556"/>
                  </a:cubicBezTo>
                  <a:cubicBezTo>
                    <a:pt x="3377" y="2556"/>
                    <a:pt x="3323" y="2560"/>
                    <a:pt x="3269" y="2569"/>
                  </a:cubicBezTo>
                  <a:cubicBezTo>
                    <a:pt x="3269" y="2535"/>
                    <a:pt x="3269" y="2502"/>
                    <a:pt x="3236" y="2469"/>
                  </a:cubicBezTo>
                  <a:cubicBezTo>
                    <a:pt x="3136" y="2302"/>
                    <a:pt x="3069" y="2135"/>
                    <a:pt x="2969" y="1968"/>
                  </a:cubicBezTo>
                  <a:lnTo>
                    <a:pt x="2969" y="1968"/>
                  </a:lnTo>
                  <a:lnTo>
                    <a:pt x="3469" y="2035"/>
                  </a:lnTo>
                  <a:cubicBezTo>
                    <a:pt x="3703" y="2035"/>
                    <a:pt x="3936" y="2068"/>
                    <a:pt x="4170" y="2102"/>
                  </a:cubicBezTo>
                  <a:cubicBezTo>
                    <a:pt x="4403" y="2135"/>
                    <a:pt x="4637" y="2168"/>
                    <a:pt x="4870" y="2235"/>
                  </a:cubicBezTo>
                  <a:cubicBezTo>
                    <a:pt x="5104" y="2269"/>
                    <a:pt x="5371" y="2335"/>
                    <a:pt x="5604" y="2435"/>
                  </a:cubicBezTo>
                  <a:cubicBezTo>
                    <a:pt x="5638" y="2435"/>
                    <a:pt x="5671" y="2369"/>
                    <a:pt x="5604" y="2335"/>
                  </a:cubicBezTo>
                  <a:cubicBezTo>
                    <a:pt x="5371" y="2302"/>
                    <a:pt x="5137" y="2235"/>
                    <a:pt x="4904" y="2168"/>
                  </a:cubicBezTo>
                  <a:lnTo>
                    <a:pt x="4203" y="2002"/>
                  </a:lnTo>
                  <a:cubicBezTo>
                    <a:pt x="3970" y="1968"/>
                    <a:pt x="3736" y="1902"/>
                    <a:pt x="3503" y="1868"/>
                  </a:cubicBezTo>
                  <a:cubicBezTo>
                    <a:pt x="3269" y="1835"/>
                    <a:pt x="3069" y="1802"/>
                    <a:pt x="2836" y="1768"/>
                  </a:cubicBezTo>
                  <a:lnTo>
                    <a:pt x="2502" y="1201"/>
                  </a:lnTo>
                  <a:cubicBezTo>
                    <a:pt x="2302" y="767"/>
                    <a:pt x="2035" y="367"/>
                    <a:pt x="17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54"/>
            <p:cNvSpPr/>
            <p:nvPr/>
          </p:nvSpPr>
          <p:spPr>
            <a:xfrm>
              <a:off x="5492425" y="3861550"/>
              <a:ext cx="1700" cy="5025"/>
            </a:xfrm>
            <a:custGeom>
              <a:rect b="b" l="l" r="r" t="t"/>
              <a:pathLst>
                <a:path extrusionOk="0" h="201" w="68">
                  <a:moveTo>
                    <a:pt x="67" y="0"/>
                  </a:moveTo>
                  <a:lnTo>
                    <a:pt x="67" y="0"/>
                  </a:lnTo>
                  <a:cubicBezTo>
                    <a:pt x="34" y="67"/>
                    <a:pt x="1" y="134"/>
                    <a:pt x="1" y="200"/>
                  </a:cubicBezTo>
                  <a:lnTo>
                    <a:pt x="67"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54"/>
            <p:cNvSpPr/>
            <p:nvPr/>
          </p:nvSpPr>
          <p:spPr>
            <a:xfrm>
              <a:off x="5066300" y="4012475"/>
              <a:ext cx="442000" cy="527075"/>
            </a:xfrm>
            <a:custGeom>
              <a:rect b="b" l="l" r="r" t="t"/>
              <a:pathLst>
                <a:path extrusionOk="0" h="21083" w="17680">
                  <a:moveTo>
                    <a:pt x="0" y="1"/>
                  </a:moveTo>
                  <a:lnTo>
                    <a:pt x="300" y="5905"/>
                  </a:lnTo>
                  <a:lnTo>
                    <a:pt x="1001" y="21083"/>
                  </a:lnTo>
                  <a:lnTo>
                    <a:pt x="16679" y="21083"/>
                  </a:lnTo>
                  <a:lnTo>
                    <a:pt x="17379" y="5905"/>
                  </a:lnTo>
                  <a:lnTo>
                    <a:pt x="17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54"/>
            <p:cNvSpPr/>
            <p:nvPr/>
          </p:nvSpPr>
          <p:spPr>
            <a:xfrm>
              <a:off x="5066300" y="4012475"/>
              <a:ext cx="442000" cy="147625"/>
            </a:xfrm>
            <a:custGeom>
              <a:rect b="b" l="l" r="r" t="t"/>
              <a:pathLst>
                <a:path extrusionOk="0" h="5905" w="17680">
                  <a:moveTo>
                    <a:pt x="0" y="1"/>
                  </a:moveTo>
                  <a:lnTo>
                    <a:pt x="300" y="5905"/>
                  </a:lnTo>
                  <a:lnTo>
                    <a:pt x="17379" y="5905"/>
                  </a:lnTo>
                  <a:lnTo>
                    <a:pt x="1767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54"/>
            <p:cNvSpPr/>
            <p:nvPr/>
          </p:nvSpPr>
          <p:spPr>
            <a:xfrm>
              <a:off x="5038775" y="3953275"/>
              <a:ext cx="497050" cy="119275"/>
            </a:xfrm>
            <a:custGeom>
              <a:rect b="b" l="l" r="r" t="t"/>
              <a:pathLst>
                <a:path extrusionOk="0" h="4771" w="19882">
                  <a:moveTo>
                    <a:pt x="0" y="0"/>
                  </a:moveTo>
                  <a:lnTo>
                    <a:pt x="0" y="4770"/>
                  </a:lnTo>
                  <a:lnTo>
                    <a:pt x="19881" y="4770"/>
                  </a:lnTo>
                  <a:lnTo>
                    <a:pt x="1988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54"/>
            <p:cNvSpPr/>
            <p:nvPr/>
          </p:nvSpPr>
          <p:spPr>
            <a:xfrm>
              <a:off x="5382350" y="4539525"/>
              <a:ext cx="69250" cy="62575"/>
            </a:xfrm>
            <a:custGeom>
              <a:rect b="b" l="l" r="r" t="t"/>
              <a:pathLst>
                <a:path extrusionOk="0" h="2503" w="2770">
                  <a:moveTo>
                    <a:pt x="0" y="1"/>
                  </a:moveTo>
                  <a:lnTo>
                    <a:pt x="0" y="2502"/>
                  </a:lnTo>
                  <a:lnTo>
                    <a:pt x="2769" y="2502"/>
                  </a:lnTo>
                  <a:lnTo>
                    <a:pt x="276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54"/>
            <p:cNvSpPr/>
            <p:nvPr/>
          </p:nvSpPr>
          <p:spPr>
            <a:xfrm>
              <a:off x="5382350" y="4539525"/>
              <a:ext cx="69250" cy="30875"/>
            </a:xfrm>
            <a:custGeom>
              <a:rect b="b" l="l" r="r" t="t"/>
              <a:pathLst>
                <a:path extrusionOk="0" h="1235" w="2770">
                  <a:moveTo>
                    <a:pt x="0" y="1"/>
                  </a:moveTo>
                  <a:lnTo>
                    <a:pt x="0" y="1235"/>
                  </a:lnTo>
                  <a:lnTo>
                    <a:pt x="2769" y="1235"/>
                  </a:lnTo>
                  <a:lnTo>
                    <a:pt x="276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54"/>
            <p:cNvSpPr/>
            <p:nvPr/>
          </p:nvSpPr>
          <p:spPr>
            <a:xfrm>
              <a:off x="5123000" y="4539525"/>
              <a:ext cx="68400" cy="62575"/>
            </a:xfrm>
            <a:custGeom>
              <a:rect b="b" l="l" r="r" t="t"/>
              <a:pathLst>
                <a:path extrusionOk="0" h="2503" w="2736">
                  <a:moveTo>
                    <a:pt x="0" y="1"/>
                  </a:moveTo>
                  <a:lnTo>
                    <a:pt x="0" y="2502"/>
                  </a:lnTo>
                  <a:lnTo>
                    <a:pt x="2736" y="2502"/>
                  </a:lnTo>
                  <a:lnTo>
                    <a:pt x="273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54"/>
            <p:cNvSpPr/>
            <p:nvPr/>
          </p:nvSpPr>
          <p:spPr>
            <a:xfrm>
              <a:off x="5123000" y="4539525"/>
              <a:ext cx="68400" cy="30875"/>
            </a:xfrm>
            <a:custGeom>
              <a:rect b="b" l="l" r="r" t="t"/>
              <a:pathLst>
                <a:path extrusionOk="0" h="1235" w="2736">
                  <a:moveTo>
                    <a:pt x="0" y="1"/>
                  </a:moveTo>
                  <a:lnTo>
                    <a:pt x="0" y="1235"/>
                  </a:lnTo>
                  <a:lnTo>
                    <a:pt x="2736" y="1235"/>
                  </a:lnTo>
                  <a:lnTo>
                    <a:pt x="273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25" name="Google Shape;1925;p54"/>
          <p:cNvSpPr txBox="1"/>
          <p:nvPr>
            <p:ph type="title"/>
          </p:nvPr>
        </p:nvSpPr>
        <p:spPr>
          <a:xfrm>
            <a:off x="1440000" y="1420250"/>
            <a:ext cx="5503200" cy="2297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Sneak Peak</a:t>
            </a:r>
            <a:endParaRPr/>
          </a:p>
        </p:txBody>
      </p:sp>
      <p:sp>
        <p:nvSpPr>
          <p:cNvPr id="1926" name="Google Shape;1926;p54"/>
          <p:cNvSpPr txBox="1"/>
          <p:nvPr>
            <p:ph idx="1" type="subTitle"/>
          </p:nvPr>
        </p:nvSpPr>
        <p:spPr>
          <a:xfrm>
            <a:off x="1440000" y="4174839"/>
            <a:ext cx="5149200" cy="123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could enter a subtitle</a:t>
            </a:r>
            <a:endParaRPr/>
          </a:p>
          <a:p>
            <a:pPr indent="0" lvl="0" marL="0" rtl="0" algn="l">
              <a:spcBef>
                <a:spcPts val="0"/>
              </a:spcBef>
              <a:spcAft>
                <a:spcPts val="0"/>
              </a:spcAft>
              <a:buNone/>
            </a:pPr>
            <a:r>
              <a:rPr lang="en"/>
              <a:t>here if you need it</a:t>
            </a:r>
            <a:endParaRPr/>
          </a:p>
        </p:txBody>
      </p:sp>
      <p:sp>
        <p:nvSpPr>
          <p:cNvPr id="1927" name="Google Shape;1927;p54"/>
          <p:cNvSpPr txBox="1"/>
          <p:nvPr>
            <p:ph idx="2" type="title"/>
          </p:nvPr>
        </p:nvSpPr>
        <p:spPr>
          <a:xfrm>
            <a:off x="1440000" y="6536850"/>
            <a:ext cx="4969200" cy="2670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04</a:t>
            </a:r>
            <a:endParaRPr/>
          </a:p>
        </p:txBody>
      </p:sp>
      <p:cxnSp>
        <p:nvCxnSpPr>
          <p:cNvPr id="1928" name="Google Shape;1928;p54"/>
          <p:cNvCxnSpPr/>
          <p:nvPr/>
        </p:nvCxnSpPr>
        <p:spPr>
          <a:xfrm>
            <a:off x="1440000" y="3887700"/>
            <a:ext cx="28272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55"/>
          <p:cNvSpPr/>
          <p:nvPr/>
        </p:nvSpPr>
        <p:spPr>
          <a:xfrm flipH="1">
            <a:off x="715788" y="8781549"/>
            <a:ext cx="9848612" cy="927809"/>
          </a:xfrm>
          <a:custGeom>
            <a:rect b="b" l="l" r="r" t="t"/>
            <a:pathLst>
              <a:path extrusionOk="0" h="16880" w="179196">
                <a:moveTo>
                  <a:pt x="89598" y="0"/>
                </a:moveTo>
                <a:cubicBezTo>
                  <a:pt x="40129" y="0"/>
                  <a:pt x="1" y="3770"/>
                  <a:pt x="1" y="8440"/>
                </a:cubicBezTo>
                <a:cubicBezTo>
                  <a:pt x="1" y="13076"/>
                  <a:pt x="40129" y="16879"/>
                  <a:pt x="89598" y="16879"/>
                </a:cubicBezTo>
                <a:cubicBezTo>
                  <a:pt x="139067" y="16879"/>
                  <a:pt x="179195" y="13076"/>
                  <a:pt x="179195" y="8440"/>
                </a:cubicBezTo>
                <a:cubicBezTo>
                  <a:pt x="179195" y="3770"/>
                  <a:pt x="139067" y="0"/>
                  <a:pt x="89598"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5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Sneak Peek</a:t>
            </a:r>
            <a:endParaRPr/>
          </a:p>
        </p:txBody>
      </p:sp>
      <p:grpSp>
        <p:nvGrpSpPr>
          <p:cNvPr id="1935" name="Google Shape;1935;p55"/>
          <p:cNvGrpSpPr/>
          <p:nvPr/>
        </p:nvGrpSpPr>
        <p:grpSpPr>
          <a:xfrm>
            <a:off x="1439998" y="3310596"/>
            <a:ext cx="8400197" cy="5892436"/>
            <a:chOff x="238125" y="351975"/>
            <a:chExt cx="7143025" cy="5010575"/>
          </a:xfrm>
        </p:grpSpPr>
        <p:sp>
          <p:nvSpPr>
            <p:cNvPr id="1936" name="Google Shape;1936;p55"/>
            <p:cNvSpPr/>
            <p:nvPr/>
          </p:nvSpPr>
          <p:spPr>
            <a:xfrm>
              <a:off x="238125" y="398550"/>
              <a:ext cx="7143025" cy="4964000"/>
            </a:xfrm>
            <a:custGeom>
              <a:rect b="b" l="l" r="r" t="t"/>
              <a:pathLst>
                <a:path extrusionOk="0" h="198560" w="285721">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55"/>
            <p:cNvSpPr/>
            <p:nvPr/>
          </p:nvSpPr>
          <p:spPr>
            <a:xfrm>
              <a:off x="238125" y="351975"/>
              <a:ext cx="7143025" cy="522150"/>
            </a:xfrm>
            <a:custGeom>
              <a:rect b="b" l="l" r="r" t="t"/>
              <a:pathLst>
                <a:path extrusionOk="0" h="20886" w="285721">
                  <a:moveTo>
                    <a:pt x="4894" y="0"/>
                  </a:moveTo>
                  <a:cubicBezTo>
                    <a:pt x="2320" y="0"/>
                    <a:pt x="0" y="2064"/>
                    <a:pt x="0" y="4898"/>
                  </a:cubicBezTo>
                  <a:lnTo>
                    <a:pt x="0" y="20886"/>
                  </a:lnTo>
                  <a:lnTo>
                    <a:pt x="285720" y="20886"/>
                  </a:lnTo>
                  <a:lnTo>
                    <a:pt x="285720" y="4898"/>
                  </a:lnTo>
                  <a:cubicBezTo>
                    <a:pt x="285720" y="2064"/>
                    <a:pt x="283865" y="0"/>
                    <a:pt x="28129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8" name="Google Shape;1938;p55"/>
            <p:cNvSpPr/>
            <p:nvPr/>
          </p:nvSpPr>
          <p:spPr>
            <a:xfrm>
              <a:off x="327525" y="4547925"/>
              <a:ext cx="6954250" cy="788275"/>
            </a:xfrm>
            <a:custGeom>
              <a:rect b="b" l="l" r="r" t="t"/>
              <a:pathLst>
                <a:path extrusionOk="0" h="31531" w="278170">
                  <a:moveTo>
                    <a:pt x="1" y="0"/>
                  </a:moveTo>
                  <a:lnTo>
                    <a:pt x="1" y="31531"/>
                  </a:lnTo>
                  <a:lnTo>
                    <a:pt x="278169" y="31531"/>
                  </a:lnTo>
                  <a:lnTo>
                    <a:pt x="278169"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55"/>
            <p:cNvSpPr/>
            <p:nvPr/>
          </p:nvSpPr>
          <p:spPr>
            <a:xfrm>
              <a:off x="552775" y="4672675"/>
              <a:ext cx="6472425" cy="36100"/>
            </a:xfrm>
            <a:custGeom>
              <a:rect b="b" l="l" r="r" t="t"/>
              <a:pathLst>
                <a:path extrusionOk="0" h="1444" w="258897">
                  <a:moveTo>
                    <a:pt x="0" y="0"/>
                  </a:moveTo>
                  <a:lnTo>
                    <a:pt x="0" y="1443"/>
                  </a:lnTo>
                  <a:lnTo>
                    <a:pt x="258897" y="1443"/>
                  </a:lnTo>
                  <a:lnTo>
                    <a:pt x="258897" y="0"/>
                  </a:lnTo>
                  <a:close/>
                </a:path>
              </a:pathLst>
            </a:custGeom>
            <a:solidFill>
              <a:srgbClr val="DBE2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55"/>
            <p:cNvSpPr/>
            <p:nvPr/>
          </p:nvSpPr>
          <p:spPr>
            <a:xfrm>
              <a:off x="552775" y="4672675"/>
              <a:ext cx="2643325" cy="36100"/>
            </a:xfrm>
            <a:custGeom>
              <a:rect b="b" l="l" r="r" t="t"/>
              <a:pathLst>
                <a:path extrusionOk="0" h="1444" w="105733">
                  <a:moveTo>
                    <a:pt x="0" y="0"/>
                  </a:moveTo>
                  <a:lnTo>
                    <a:pt x="0" y="1443"/>
                  </a:lnTo>
                  <a:lnTo>
                    <a:pt x="105732" y="1443"/>
                  </a:lnTo>
                  <a:lnTo>
                    <a:pt x="10573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55"/>
            <p:cNvSpPr/>
            <p:nvPr/>
          </p:nvSpPr>
          <p:spPr>
            <a:xfrm>
              <a:off x="1792625" y="4873400"/>
              <a:ext cx="171400" cy="241125"/>
            </a:xfrm>
            <a:custGeom>
              <a:rect b="b" l="l" r="r" t="t"/>
              <a:pathLst>
                <a:path extrusionOk="0" h="9645" w="6856">
                  <a:moveTo>
                    <a:pt x="0" y="0"/>
                  </a:moveTo>
                  <a:lnTo>
                    <a:pt x="0" y="9644"/>
                  </a:lnTo>
                  <a:lnTo>
                    <a:pt x="6855" y="4822"/>
                  </a:lnTo>
                  <a:lnTo>
                    <a:pt x="0"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55"/>
            <p:cNvSpPr/>
            <p:nvPr/>
          </p:nvSpPr>
          <p:spPr>
            <a:xfrm>
              <a:off x="1993750" y="4873400"/>
              <a:ext cx="40150" cy="241125"/>
            </a:xfrm>
            <a:custGeom>
              <a:rect b="b" l="l" r="r" t="t"/>
              <a:pathLst>
                <a:path extrusionOk="0" h="9645" w="1606">
                  <a:moveTo>
                    <a:pt x="1" y="0"/>
                  </a:moveTo>
                  <a:lnTo>
                    <a:pt x="1" y="9644"/>
                  </a:lnTo>
                  <a:lnTo>
                    <a:pt x="1605" y="9644"/>
                  </a:lnTo>
                  <a:lnTo>
                    <a:pt x="1605"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55"/>
            <p:cNvSpPr/>
            <p:nvPr/>
          </p:nvSpPr>
          <p:spPr>
            <a:xfrm>
              <a:off x="1306250" y="4873400"/>
              <a:ext cx="171450" cy="241125"/>
            </a:xfrm>
            <a:custGeom>
              <a:rect b="b" l="l" r="r" t="t"/>
              <a:pathLst>
                <a:path extrusionOk="0" h="9645" w="6858">
                  <a:moveTo>
                    <a:pt x="1" y="0"/>
                  </a:moveTo>
                  <a:lnTo>
                    <a:pt x="1" y="9644"/>
                  </a:lnTo>
                  <a:lnTo>
                    <a:pt x="6857" y="4822"/>
                  </a:ln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55"/>
            <p:cNvSpPr/>
            <p:nvPr/>
          </p:nvSpPr>
          <p:spPr>
            <a:xfrm>
              <a:off x="819925" y="4873400"/>
              <a:ext cx="171425" cy="241125"/>
            </a:xfrm>
            <a:custGeom>
              <a:rect b="b" l="l" r="r" t="t"/>
              <a:pathLst>
                <a:path extrusionOk="0" h="9645" w="6857">
                  <a:moveTo>
                    <a:pt x="6857" y="0"/>
                  </a:moveTo>
                  <a:lnTo>
                    <a:pt x="0" y="4822"/>
                  </a:lnTo>
                  <a:lnTo>
                    <a:pt x="6857" y="9644"/>
                  </a:lnTo>
                  <a:lnTo>
                    <a:pt x="6857"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55"/>
            <p:cNvSpPr/>
            <p:nvPr/>
          </p:nvSpPr>
          <p:spPr>
            <a:xfrm>
              <a:off x="750050" y="4873400"/>
              <a:ext cx="40150" cy="241125"/>
            </a:xfrm>
            <a:custGeom>
              <a:rect b="b" l="l" r="r" t="t"/>
              <a:pathLst>
                <a:path extrusionOk="0" h="9645" w="1606">
                  <a:moveTo>
                    <a:pt x="0" y="0"/>
                  </a:moveTo>
                  <a:lnTo>
                    <a:pt x="0" y="9644"/>
                  </a:lnTo>
                  <a:lnTo>
                    <a:pt x="1605" y="9644"/>
                  </a:lnTo>
                  <a:lnTo>
                    <a:pt x="1605"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55"/>
            <p:cNvSpPr/>
            <p:nvPr/>
          </p:nvSpPr>
          <p:spPr>
            <a:xfrm>
              <a:off x="5536250" y="4831550"/>
              <a:ext cx="313300" cy="306475"/>
            </a:xfrm>
            <a:custGeom>
              <a:rect b="b" l="l" r="r" t="t"/>
              <a:pathLst>
                <a:path extrusionOk="0" h="12259" w="12532">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55"/>
            <p:cNvSpPr/>
            <p:nvPr/>
          </p:nvSpPr>
          <p:spPr>
            <a:xfrm>
              <a:off x="6071425" y="4865225"/>
              <a:ext cx="357425" cy="234950"/>
            </a:xfrm>
            <a:custGeom>
              <a:rect b="b" l="l" r="r" t="t"/>
              <a:pathLst>
                <a:path extrusionOk="0" h="9398" w="14297">
                  <a:moveTo>
                    <a:pt x="13244" y="1052"/>
                  </a:moveTo>
                  <a:lnTo>
                    <a:pt x="13244" y="8346"/>
                  </a:lnTo>
                  <a:lnTo>
                    <a:pt x="1053" y="8346"/>
                  </a:lnTo>
                  <a:lnTo>
                    <a:pt x="1053" y="1052"/>
                  </a:lnTo>
                  <a:close/>
                  <a:moveTo>
                    <a:pt x="0" y="1"/>
                  </a:moveTo>
                  <a:lnTo>
                    <a:pt x="0" y="9398"/>
                  </a:lnTo>
                  <a:lnTo>
                    <a:pt x="14296" y="9398"/>
                  </a:lnTo>
                  <a:lnTo>
                    <a:pt x="14296"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55"/>
            <p:cNvSpPr/>
            <p:nvPr/>
          </p:nvSpPr>
          <p:spPr>
            <a:xfrm>
              <a:off x="6812775" y="4840300"/>
              <a:ext cx="117075" cy="116950"/>
            </a:xfrm>
            <a:custGeom>
              <a:rect b="b" l="l" r="r" t="t"/>
              <a:pathLst>
                <a:path extrusionOk="0" h="4678" w="4683">
                  <a:moveTo>
                    <a:pt x="1" y="1"/>
                  </a:moveTo>
                  <a:lnTo>
                    <a:pt x="1" y="1052"/>
                  </a:lnTo>
                  <a:lnTo>
                    <a:pt x="3630" y="1052"/>
                  </a:lnTo>
                  <a:lnTo>
                    <a:pt x="3630" y="4678"/>
                  </a:lnTo>
                  <a:lnTo>
                    <a:pt x="4682" y="4678"/>
                  </a:lnTo>
                  <a:lnTo>
                    <a:pt x="4682"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55"/>
            <p:cNvSpPr/>
            <p:nvPr/>
          </p:nvSpPr>
          <p:spPr>
            <a:xfrm>
              <a:off x="6644800" y="4840300"/>
              <a:ext cx="117025" cy="116950"/>
            </a:xfrm>
            <a:custGeom>
              <a:rect b="b" l="l" r="r" t="t"/>
              <a:pathLst>
                <a:path extrusionOk="0" h="4678" w="4681">
                  <a:moveTo>
                    <a:pt x="1" y="1"/>
                  </a:moveTo>
                  <a:lnTo>
                    <a:pt x="1" y="4678"/>
                  </a:lnTo>
                  <a:lnTo>
                    <a:pt x="1053" y="4678"/>
                  </a:lnTo>
                  <a:lnTo>
                    <a:pt x="1053" y="1052"/>
                  </a:lnTo>
                  <a:lnTo>
                    <a:pt x="4681" y="1052"/>
                  </a:lnTo>
                  <a:lnTo>
                    <a:pt x="4681"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55"/>
            <p:cNvSpPr/>
            <p:nvPr/>
          </p:nvSpPr>
          <p:spPr>
            <a:xfrm>
              <a:off x="6812775" y="5008175"/>
              <a:ext cx="117075" cy="116950"/>
            </a:xfrm>
            <a:custGeom>
              <a:rect b="b" l="l" r="r" t="t"/>
              <a:pathLst>
                <a:path extrusionOk="0" h="4678" w="4683">
                  <a:moveTo>
                    <a:pt x="3630" y="0"/>
                  </a:moveTo>
                  <a:lnTo>
                    <a:pt x="3630" y="3626"/>
                  </a:lnTo>
                  <a:lnTo>
                    <a:pt x="1" y="3626"/>
                  </a:lnTo>
                  <a:lnTo>
                    <a:pt x="1" y="4677"/>
                  </a:lnTo>
                  <a:lnTo>
                    <a:pt x="4682" y="4677"/>
                  </a:lnTo>
                  <a:lnTo>
                    <a:pt x="4682"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55"/>
            <p:cNvSpPr/>
            <p:nvPr/>
          </p:nvSpPr>
          <p:spPr>
            <a:xfrm>
              <a:off x="6644800" y="5008175"/>
              <a:ext cx="117025" cy="116950"/>
            </a:xfrm>
            <a:custGeom>
              <a:rect b="b" l="l" r="r" t="t"/>
              <a:pathLst>
                <a:path extrusionOk="0" h="4678" w="4681">
                  <a:moveTo>
                    <a:pt x="1" y="0"/>
                  </a:moveTo>
                  <a:lnTo>
                    <a:pt x="1" y="4677"/>
                  </a:lnTo>
                  <a:lnTo>
                    <a:pt x="4681" y="4677"/>
                  </a:lnTo>
                  <a:lnTo>
                    <a:pt x="4681" y="3626"/>
                  </a:lnTo>
                  <a:lnTo>
                    <a:pt x="1053" y="3626"/>
                  </a:lnTo>
                  <a:lnTo>
                    <a:pt x="1053"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55"/>
            <p:cNvSpPr/>
            <p:nvPr/>
          </p:nvSpPr>
          <p:spPr>
            <a:xfrm>
              <a:off x="3131625" y="4627575"/>
              <a:ext cx="129250" cy="124325"/>
            </a:xfrm>
            <a:custGeom>
              <a:rect b="b" l="l" r="r" t="t"/>
              <a:pathLst>
                <a:path extrusionOk="0" h="4973" w="517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1953" name="Google Shape;1953;p55"/>
          <p:cNvPicPr preferRelativeResize="0"/>
          <p:nvPr/>
        </p:nvPicPr>
        <p:blipFill rotWithShape="1">
          <a:blip r:embed="rId3">
            <a:alphaModFix/>
          </a:blip>
          <a:srcRect b="0" l="1266" r="1276" t="0"/>
          <a:stretch/>
        </p:blipFill>
        <p:spPr>
          <a:xfrm>
            <a:off x="1830296" y="3661528"/>
            <a:ext cx="7599144" cy="4385891"/>
          </a:xfrm>
          <a:prstGeom prst="rect">
            <a:avLst/>
          </a:prstGeom>
          <a:noFill/>
          <a:ln>
            <a:noFill/>
          </a:ln>
        </p:spPr>
      </p:pic>
      <p:sp>
        <p:nvSpPr>
          <p:cNvPr id="1954" name="Google Shape;1954;p55"/>
          <p:cNvSpPr txBox="1"/>
          <p:nvPr>
            <p:ph idx="1" type="subTitle"/>
          </p:nvPr>
        </p:nvSpPr>
        <p:spPr>
          <a:xfrm>
            <a:off x="11699000" y="4348731"/>
            <a:ext cx="5149200" cy="2917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You can replace the image on the screen with your own work. Right-click on it and choose "Replace image" so you can add yours</a:t>
            </a:r>
            <a:endParaRPr/>
          </a:p>
        </p:txBody>
      </p:sp>
      <p:cxnSp>
        <p:nvCxnSpPr>
          <p:cNvPr id="1955" name="Google Shape;1955;p55"/>
          <p:cNvCxnSpPr/>
          <p:nvPr/>
        </p:nvCxnSpPr>
        <p:spPr>
          <a:xfrm>
            <a:off x="6750900" y="2097000"/>
            <a:ext cx="47862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56"/>
          <p:cNvSpPr/>
          <p:nvPr/>
        </p:nvSpPr>
        <p:spPr>
          <a:xfrm flipH="1">
            <a:off x="7611888" y="7238652"/>
            <a:ext cx="9848612" cy="2511997"/>
          </a:xfrm>
          <a:custGeom>
            <a:rect b="b" l="l" r="r" t="t"/>
            <a:pathLst>
              <a:path extrusionOk="0" h="16880" w="179196">
                <a:moveTo>
                  <a:pt x="89598" y="0"/>
                </a:moveTo>
                <a:cubicBezTo>
                  <a:pt x="40129" y="0"/>
                  <a:pt x="1" y="3770"/>
                  <a:pt x="1" y="8440"/>
                </a:cubicBezTo>
                <a:cubicBezTo>
                  <a:pt x="1" y="13076"/>
                  <a:pt x="40129" y="16879"/>
                  <a:pt x="89598" y="16879"/>
                </a:cubicBezTo>
                <a:cubicBezTo>
                  <a:pt x="139067" y="16879"/>
                  <a:pt x="179195" y="13076"/>
                  <a:pt x="179195" y="8440"/>
                </a:cubicBezTo>
                <a:cubicBezTo>
                  <a:pt x="179195" y="3770"/>
                  <a:pt x="139067" y="0"/>
                  <a:pt x="89598"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61" name="Google Shape;1961;p56"/>
          <p:cNvGrpSpPr/>
          <p:nvPr/>
        </p:nvGrpSpPr>
        <p:grpSpPr>
          <a:xfrm>
            <a:off x="10111263" y="3185500"/>
            <a:ext cx="5564133" cy="4471951"/>
            <a:chOff x="1917372" y="1288466"/>
            <a:chExt cx="2993079" cy="2405568"/>
          </a:xfrm>
        </p:grpSpPr>
        <p:sp>
          <p:nvSpPr>
            <p:cNvPr id="1962" name="Google Shape;1962;p56"/>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56"/>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4" name="Google Shape;1964;p56"/>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56"/>
            <p:cNvSpPr/>
            <p:nvPr/>
          </p:nvSpPr>
          <p:spPr>
            <a:xfrm>
              <a:off x="2017076" y="1388251"/>
              <a:ext cx="2793524" cy="1485466"/>
            </a:xfrm>
            <a:custGeom>
              <a:rect b="b" l="l" r="r" t="t"/>
              <a:pathLst>
                <a:path extrusionOk="0" h="91091" w="171303">
                  <a:moveTo>
                    <a:pt x="0" y="1"/>
                  </a:moveTo>
                  <a:lnTo>
                    <a:pt x="0" y="91090"/>
                  </a:lnTo>
                  <a:lnTo>
                    <a:pt x="171303" y="91090"/>
                  </a:lnTo>
                  <a:lnTo>
                    <a:pt x="17130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56"/>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56"/>
            <p:cNvSpPr/>
            <p:nvPr/>
          </p:nvSpPr>
          <p:spPr>
            <a:xfrm>
              <a:off x="3363961" y="3084313"/>
              <a:ext cx="99753" cy="99786"/>
            </a:xfrm>
            <a:custGeom>
              <a:rect b="b" l="l" r="r" t="t"/>
              <a:pathLst>
                <a:path extrusionOk="0" h="6119" w="6117">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8" name="Google Shape;1968;p56"/>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1969" name="Google Shape;1969;p56"/>
          <p:cNvPicPr preferRelativeResize="0"/>
          <p:nvPr/>
        </p:nvPicPr>
        <p:blipFill rotWithShape="1">
          <a:blip r:embed="rId3">
            <a:alphaModFix/>
          </a:blip>
          <a:srcRect b="2153" l="0" r="0" t="2153"/>
          <a:stretch/>
        </p:blipFill>
        <p:spPr>
          <a:xfrm>
            <a:off x="10255920" y="3339288"/>
            <a:ext cx="5277096" cy="2840524"/>
          </a:xfrm>
          <a:prstGeom prst="rect">
            <a:avLst/>
          </a:prstGeom>
          <a:noFill/>
          <a:ln cap="flat" cmpd="sng" w="38100">
            <a:solidFill>
              <a:schemeClr val="accent2"/>
            </a:solidFill>
            <a:prstDash val="solid"/>
            <a:round/>
            <a:headEnd len="sm" w="sm" type="none"/>
            <a:tailEnd len="sm" w="sm" type="none"/>
          </a:ln>
        </p:spPr>
      </p:pic>
      <p:grpSp>
        <p:nvGrpSpPr>
          <p:cNvPr id="1970" name="Google Shape;1970;p56"/>
          <p:cNvGrpSpPr/>
          <p:nvPr/>
        </p:nvGrpSpPr>
        <p:grpSpPr>
          <a:xfrm>
            <a:off x="14611741" y="5534568"/>
            <a:ext cx="2236264" cy="2894022"/>
            <a:chOff x="4338285" y="2552085"/>
            <a:chExt cx="1202939" cy="1556763"/>
          </a:xfrm>
        </p:grpSpPr>
        <p:sp>
          <p:nvSpPr>
            <p:cNvPr id="1971" name="Google Shape;1971;p56"/>
            <p:cNvSpPr/>
            <p:nvPr/>
          </p:nvSpPr>
          <p:spPr>
            <a:xfrm>
              <a:off x="4338285" y="2552085"/>
              <a:ext cx="1202939" cy="1556763"/>
            </a:xfrm>
            <a:custGeom>
              <a:rect b="b" l="l" r="r" t="t"/>
              <a:pathLst>
                <a:path extrusionOk="0" h="95463" w="73766">
                  <a:moveTo>
                    <a:pt x="4340" y="1"/>
                  </a:moveTo>
                  <a:cubicBezTo>
                    <a:pt x="1935" y="1"/>
                    <a:pt x="0" y="1936"/>
                    <a:pt x="0" y="4340"/>
                  </a:cubicBezTo>
                  <a:lnTo>
                    <a:pt x="0" y="91123"/>
                  </a:lnTo>
                  <a:cubicBezTo>
                    <a:pt x="0" y="93527"/>
                    <a:pt x="1935" y="95462"/>
                    <a:pt x="4340" y="95462"/>
                  </a:cubicBezTo>
                  <a:lnTo>
                    <a:pt x="69426" y="95462"/>
                  </a:lnTo>
                  <a:cubicBezTo>
                    <a:pt x="71830" y="95462"/>
                    <a:pt x="73766" y="93527"/>
                    <a:pt x="73766" y="91123"/>
                  </a:cubicBezTo>
                  <a:lnTo>
                    <a:pt x="73766" y="4340"/>
                  </a:lnTo>
                  <a:cubicBezTo>
                    <a:pt x="73766" y="1936"/>
                    <a:pt x="71830" y="1"/>
                    <a:pt x="6942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56"/>
            <p:cNvSpPr/>
            <p:nvPr/>
          </p:nvSpPr>
          <p:spPr>
            <a:xfrm>
              <a:off x="4409044" y="2622860"/>
              <a:ext cx="1061423" cy="1415230"/>
            </a:xfrm>
            <a:custGeom>
              <a:rect b="b" l="l" r="r" t="t"/>
              <a:pathLst>
                <a:path extrusionOk="0" h="86784" w="65088">
                  <a:moveTo>
                    <a:pt x="1" y="0"/>
                  </a:moveTo>
                  <a:lnTo>
                    <a:pt x="1" y="34371"/>
                  </a:lnTo>
                  <a:lnTo>
                    <a:pt x="1" y="86783"/>
                  </a:lnTo>
                  <a:lnTo>
                    <a:pt x="65087" y="86783"/>
                  </a:lnTo>
                  <a:lnTo>
                    <a:pt x="65087" y="34371"/>
                  </a:lnTo>
                  <a:lnTo>
                    <a:pt x="65087"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1973" name="Google Shape;1973;p56"/>
          <p:cNvPicPr preferRelativeResize="0"/>
          <p:nvPr/>
        </p:nvPicPr>
        <p:blipFill rotWithShape="1">
          <a:blip r:embed="rId3">
            <a:alphaModFix/>
          </a:blip>
          <a:srcRect b="0" l="50789" r="6511" t="0"/>
          <a:stretch/>
        </p:blipFill>
        <p:spPr>
          <a:xfrm rot="-8">
            <a:off x="14724573" y="5659272"/>
            <a:ext cx="2009770" cy="2647655"/>
          </a:xfrm>
          <a:prstGeom prst="rect">
            <a:avLst/>
          </a:prstGeom>
          <a:noFill/>
          <a:ln>
            <a:noFill/>
          </a:ln>
        </p:spPr>
      </p:pic>
      <p:sp>
        <p:nvSpPr>
          <p:cNvPr id="1974" name="Google Shape;1974;p5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Sneak Peek</a:t>
            </a:r>
            <a:endParaRPr/>
          </a:p>
        </p:txBody>
      </p:sp>
      <p:sp>
        <p:nvSpPr>
          <p:cNvPr id="1975" name="Google Shape;1975;p56"/>
          <p:cNvSpPr txBox="1"/>
          <p:nvPr>
            <p:ph idx="1" type="subTitle"/>
          </p:nvPr>
        </p:nvSpPr>
        <p:spPr>
          <a:xfrm>
            <a:off x="1440000" y="4348731"/>
            <a:ext cx="5149200" cy="2917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replace the images on these screens with your own work. Right-click on them and choose "Replace image" so you can add yours</a:t>
            </a:r>
            <a:endParaRPr/>
          </a:p>
        </p:txBody>
      </p:sp>
      <p:sp>
        <p:nvSpPr>
          <p:cNvPr id="1976" name="Google Shape;1976;p56"/>
          <p:cNvSpPr/>
          <p:nvPr/>
        </p:nvSpPr>
        <p:spPr>
          <a:xfrm>
            <a:off x="10110984" y="6523737"/>
            <a:ext cx="370965" cy="370965"/>
          </a:xfrm>
          <a:custGeom>
            <a:rect b="b" l="l" r="r" t="t"/>
            <a:pathLst>
              <a:path extrusionOk="0" h="12237" w="12237">
                <a:moveTo>
                  <a:pt x="0" y="0"/>
                </a:moveTo>
                <a:lnTo>
                  <a:pt x="0" y="6118"/>
                </a:lnTo>
                <a:cubicBezTo>
                  <a:pt x="0" y="9496"/>
                  <a:pt x="2739" y="12237"/>
                  <a:pt x="6118" y="12237"/>
                </a:cubicBezTo>
                <a:lnTo>
                  <a:pt x="12237" y="12237"/>
                </a:lnTo>
                <a:lnTo>
                  <a:pt x="0"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56"/>
          <p:cNvSpPr/>
          <p:nvPr/>
        </p:nvSpPr>
        <p:spPr>
          <a:xfrm>
            <a:off x="11738043" y="6543532"/>
            <a:ext cx="443903" cy="443903"/>
          </a:xfrm>
          <a:custGeom>
            <a:rect b="b" l="l" r="r" t="t"/>
            <a:pathLst>
              <a:path extrusionOk="0" h="14643" w="14643">
                <a:moveTo>
                  <a:pt x="1" y="1"/>
                </a:moveTo>
                <a:lnTo>
                  <a:pt x="14643" y="14643"/>
                </a:lnTo>
                <a:lnTo>
                  <a:pt x="14643" y="7322"/>
                </a:lnTo>
                <a:cubicBezTo>
                  <a:pt x="14643" y="3271"/>
                  <a:pt x="11365" y="1"/>
                  <a:pt x="732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78" name="Google Shape;1978;p56"/>
          <p:cNvGrpSpPr/>
          <p:nvPr/>
        </p:nvGrpSpPr>
        <p:grpSpPr>
          <a:xfrm>
            <a:off x="8187371" y="6543776"/>
            <a:ext cx="4438695" cy="2663229"/>
            <a:chOff x="882465" y="3094962"/>
            <a:chExt cx="2387679" cy="1432614"/>
          </a:xfrm>
        </p:grpSpPr>
        <p:sp>
          <p:nvSpPr>
            <p:cNvPr id="1979" name="Google Shape;1979;p56"/>
            <p:cNvSpPr/>
            <p:nvPr/>
          </p:nvSpPr>
          <p:spPr>
            <a:xfrm>
              <a:off x="1121240" y="3094962"/>
              <a:ext cx="1910130" cy="1313243"/>
            </a:xfrm>
            <a:custGeom>
              <a:rect b="b" l="l" r="r" t="t"/>
              <a:pathLst>
                <a:path extrusionOk="0" h="80530" w="117132">
                  <a:moveTo>
                    <a:pt x="7321" y="1"/>
                  </a:moveTo>
                  <a:lnTo>
                    <a:pt x="0" y="7322"/>
                  </a:lnTo>
                  <a:lnTo>
                    <a:pt x="0" y="80530"/>
                  </a:lnTo>
                  <a:lnTo>
                    <a:pt x="117132" y="80530"/>
                  </a:lnTo>
                  <a:lnTo>
                    <a:pt x="117132" y="7322"/>
                  </a:lnTo>
                  <a:lnTo>
                    <a:pt x="10981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0" name="Google Shape;1980;p56"/>
            <p:cNvSpPr/>
            <p:nvPr/>
          </p:nvSpPr>
          <p:spPr>
            <a:xfrm>
              <a:off x="1240594" y="3214300"/>
              <a:ext cx="1671372" cy="1074452"/>
            </a:xfrm>
            <a:custGeom>
              <a:rect b="b" l="l" r="r" t="t"/>
              <a:pathLst>
                <a:path extrusionOk="0" h="65887" w="102491">
                  <a:moveTo>
                    <a:pt x="1" y="1"/>
                  </a:moveTo>
                  <a:lnTo>
                    <a:pt x="1" y="65886"/>
                  </a:lnTo>
                  <a:lnTo>
                    <a:pt x="102490" y="65886"/>
                  </a:lnTo>
                  <a:lnTo>
                    <a:pt x="102490"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56"/>
            <p:cNvSpPr/>
            <p:nvPr/>
          </p:nvSpPr>
          <p:spPr>
            <a:xfrm>
              <a:off x="882465" y="4408188"/>
              <a:ext cx="2387679" cy="119387"/>
            </a:xfrm>
            <a:custGeom>
              <a:rect b="b" l="l" r="r" t="t"/>
              <a:pathLst>
                <a:path extrusionOk="0" h="7321" w="146416">
                  <a:moveTo>
                    <a:pt x="0" y="1"/>
                  </a:moveTo>
                  <a:cubicBezTo>
                    <a:pt x="0" y="4042"/>
                    <a:pt x="3270" y="7320"/>
                    <a:pt x="7321" y="7320"/>
                  </a:cubicBezTo>
                  <a:lnTo>
                    <a:pt x="139095" y="7320"/>
                  </a:lnTo>
                  <a:cubicBezTo>
                    <a:pt x="140909" y="7313"/>
                    <a:pt x="142577" y="6653"/>
                    <a:pt x="143854" y="5556"/>
                  </a:cubicBezTo>
                  <a:cubicBezTo>
                    <a:pt x="144000" y="5434"/>
                    <a:pt x="144138" y="5303"/>
                    <a:pt x="144268" y="5174"/>
                  </a:cubicBezTo>
                  <a:cubicBezTo>
                    <a:pt x="145472" y="3970"/>
                    <a:pt x="146261" y="2359"/>
                    <a:pt x="146392" y="562"/>
                  </a:cubicBezTo>
                  <a:cubicBezTo>
                    <a:pt x="146407" y="375"/>
                    <a:pt x="146416" y="187"/>
                    <a:pt x="1464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56"/>
            <p:cNvSpPr/>
            <p:nvPr/>
          </p:nvSpPr>
          <p:spPr>
            <a:xfrm>
              <a:off x="1872118" y="4408123"/>
              <a:ext cx="408340" cy="51842"/>
            </a:xfrm>
            <a:custGeom>
              <a:rect b="b" l="l" r="r" t="t"/>
              <a:pathLst>
                <a:path extrusionOk="0" h="3179" w="25040">
                  <a:moveTo>
                    <a:pt x="1" y="0"/>
                  </a:moveTo>
                  <a:cubicBezTo>
                    <a:pt x="1" y="1755"/>
                    <a:pt x="1424" y="3179"/>
                    <a:pt x="3181" y="3179"/>
                  </a:cubicBezTo>
                  <a:lnTo>
                    <a:pt x="21858" y="3179"/>
                  </a:lnTo>
                  <a:cubicBezTo>
                    <a:pt x="21859" y="3179"/>
                    <a:pt x="21860" y="3179"/>
                    <a:pt x="21861" y="3179"/>
                  </a:cubicBezTo>
                  <a:cubicBezTo>
                    <a:pt x="23616" y="3179"/>
                    <a:pt x="25039" y="1756"/>
                    <a:pt x="2503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83" name="Google Shape;1983;p56"/>
          <p:cNvSpPr/>
          <p:nvPr/>
        </p:nvSpPr>
        <p:spPr>
          <a:xfrm>
            <a:off x="8631100" y="6543441"/>
            <a:ext cx="443872" cy="443872"/>
          </a:xfrm>
          <a:custGeom>
            <a:rect b="b" l="l" r="r" t="t"/>
            <a:pathLst>
              <a:path extrusionOk="0" h="14642" w="14642">
                <a:moveTo>
                  <a:pt x="7322" y="1"/>
                </a:moveTo>
                <a:cubicBezTo>
                  <a:pt x="3275" y="1"/>
                  <a:pt x="1" y="3274"/>
                  <a:pt x="1" y="7322"/>
                </a:cubicBezTo>
                <a:lnTo>
                  <a:pt x="1" y="14641"/>
                </a:lnTo>
                <a:lnTo>
                  <a:pt x="1464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984" name="Google Shape;1984;p56"/>
          <p:cNvPicPr preferRelativeResize="0"/>
          <p:nvPr/>
        </p:nvPicPr>
        <p:blipFill rotWithShape="1">
          <a:blip r:embed="rId3">
            <a:alphaModFix/>
          </a:blip>
          <a:srcRect b="0" l="6247" r="6256" t="0"/>
          <a:stretch/>
        </p:blipFill>
        <p:spPr>
          <a:xfrm>
            <a:off x="8853042" y="6765373"/>
            <a:ext cx="3106949" cy="1997317"/>
          </a:xfrm>
          <a:prstGeom prst="rect">
            <a:avLst/>
          </a:prstGeom>
          <a:noFill/>
          <a:ln cap="flat" cmpd="sng" w="38100">
            <a:solidFill>
              <a:schemeClr val="accent2"/>
            </a:solidFill>
            <a:prstDash val="solid"/>
            <a:round/>
            <a:headEnd len="sm" w="sm" type="none"/>
            <a:tailEnd len="sm" w="sm" type="none"/>
          </a:ln>
        </p:spPr>
      </p:pic>
      <p:grpSp>
        <p:nvGrpSpPr>
          <p:cNvPr id="1985" name="Google Shape;1985;p56"/>
          <p:cNvGrpSpPr/>
          <p:nvPr/>
        </p:nvGrpSpPr>
        <p:grpSpPr>
          <a:xfrm>
            <a:off x="14053329" y="7141267"/>
            <a:ext cx="830073" cy="1723929"/>
            <a:chOff x="4089139" y="3416366"/>
            <a:chExt cx="446516" cy="927342"/>
          </a:xfrm>
        </p:grpSpPr>
        <p:sp>
          <p:nvSpPr>
            <p:cNvPr id="1986" name="Google Shape;1986;p56"/>
            <p:cNvSpPr/>
            <p:nvPr/>
          </p:nvSpPr>
          <p:spPr>
            <a:xfrm>
              <a:off x="4089139" y="3416366"/>
              <a:ext cx="446516" cy="927342"/>
            </a:xfrm>
            <a:custGeom>
              <a:rect b="b" l="l" r="r" t="t"/>
              <a:pathLst>
                <a:path extrusionOk="0" h="56866" w="27381">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7" name="Google Shape;1987;p56"/>
            <p:cNvSpPr/>
            <p:nvPr/>
          </p:nvSpPr>
          <p:spPr>
            <a:xfrm>
              <a:off x="4276676" y="4241884"/>
              <a:ext cx="68883" cy="66257"/>
            </a:xfrm>
            <a:custGeom>
              <a:rect b="b" l="l" r="r" t="t"/>
              <a:pathLst>
                <a:path extrusionOk="0" h="4063" w="4224">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56"/>
            <p:cNvSpPr/>
            <p:nvPr/>
          </p:nvSpPr>
          <p:spPr>
            <a:xfrm>
              <a:off x="4267087" y="3493843"/>
              <a:ext cx="90637" cy="16813"/>
            </a:xfrm>
            <a:custGeom>
              <a:rect b="b" l="l" r="r" t="t"/>
              <a:pathLst>
                <a:path extrusionOk="0" h="1031" w="5558">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9" name="Google Shape;1989;p56"/>
            <p:cNvSpPr/>
            <p:nvPr/>
          </p:nvSpPr>
          <p:spPr>
            <a:xfrm>
              <a:off x="4301496" y="3457787"/>
              <a:ext cx="21020" cy="20221"/>
            </a:xfrm>
            <a:custGeom>
              <a:rect b="b" l="l" r="r" t="t"/>
              <a:pathLst>
                <a:path extrusionOk="0" h="1240" w="1289">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90" name="Google Shape;1990;p56"/>
          <p:cNvSpPr/>
          <p:nvPr/>
        </p:nvSpPr>
        <p:spPr>
          <a:xfrm>
            <a:off x="14082300" y="7355900"/>
            <a:ext cx="772200" cy="1246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991" name="Google Shape;1991;p56"/>
          <p:cNvPicPr preferRelativeResize="0"/>
          <p:nvPr/>
        </p:nvPicPr>
        <p:blipFill rotWithShape="1">
          <a:blip r:embed="rId3">
            <a:alphaModFix/>
          </a:blip>
          <a:srcRect b="-36091" l="49561" r="4295" t="0"/>
          <a:stretch/>
        </p:blipFill>
        <p:spPr>
          <a:xfrm>
            <a:off x="14082200" y="7355900"/>
            <a:ext cx="772402" cy="1281301"/>
          </a:xfrm>
          <a:prstGeom prst="rect">
            <a:avLst/>
          </a:prstGeom>
          <a:noFill/>
          <a:ln>
            <a:noFill/>
          </a:ln>
        </p:spPr>
      </p:pic>
      <p:cxnSp>
        <p:nvCxnSpPr>
          <p:cNvPr id="1992" name="Google Shape;1992;p56"/>
          <p:cNvCxnSpPr/>
          <p:nvPr/>
        </p:nvCxnSpPr>
        <p:spPr>
          <a:xfrm>
            <a:off x="6750900" y="2097000"/>
            <a:ext cx="47862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5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Project Stages</a:t>
            </a:r>
            <a:endParaRPr/>
          </a:p>
        </p:txBody>
      </p:sp>
      <p:grpSp>
        <p:nvGrpSpPr>
          <p:cNvPr id="1998" name="Google Shape;1998;p57"/>
          <p:cNvGrpSpPr/>
          <p:nvPr/>
        </p:nvGrpSpPr>
        <p:grpSpPr>
          <a:xfrm>
            <a:off x="5759319" y="2854321"/>
            <a:ext cx="6769370" cy="7423899"/>
            <a:chOff x="1981575" y="3975800"/>
            <a:chExt cx="3629300" cy="1474400"/>
          </a:xfrm>
        </p:grpSpPr>
        <p:sp>
          <p:nvSpPr>
            <p:cNvPr id="1999" name="Google Shape;1999;p57"/>
            <p:cNvSpPr/>
            <p:nvPr/>
          </p:nvSpPr>
          <p:spPr>
            <a:xfrm>
              <a:off x="1981575" y="3975800"/>
              <a:ext cx="3629300" cy="1474400"/>
            </a:xfrm>
            <a:custGeom>
              <a:rect b="b" l="l" r="r" t="t"/>
              <a:pathLst>
                <a:path extrusionOk="0" h="58976" w="145172">
                  <a:moveTo>
                    <a:pt x="76355" y="0"/>
                  </a:moveTo>
                  <a:lnTo>
                    <a:pt x="72820" y="6405"/>
                  </a:lnTo>
                  <a:lnTo>
                    <a:pt x="70418" y="6571"/>
                  </a:lnTo>
                  <a:lnTo>
                    <a:pt x="63847" y="15011"/>
                  </a:lnTo>
                  <a:lnTo>
                    <a:pt x="29822" y="15011"/>
                  </a:lnTo>
                  <a:lnTo>
                    <a:pt x="22650" y="24918"/>
                  </a:lnTo>
                  <a:lnTo>
                    <a:pt x="14812" y="30122"/>
                  </a:lnTo>
                  <a:lnTo>
                    <a:pt x="1" y="58976"/>
                  </a:lnTo>
                  <a:lnTo>
                    <a:pt x="145171" y="58976"/>
                  </a:lnTo>
                  <a:lnTo>
                    <a:pt x="132796" y="39562"/>
                  </a:lnTo>
                  <a:lnTo>
                    <a:pt x="123489" y="33891"/>
                  </a:lnTo>
                  <a:lnTo>
                    <a:pt x="10827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57"/>
            <p:cNvSpPr/>
            <p:nvPr/>
          </p:nvSpPr>
          <p:spPr>
            <a:xfrm>
              <a:off x="2547825" y="3976625"/>
              <a:ext cx="2333350" cy="931525"/>
            </a:xfrm>
            <a:custGeom>
              <a:rect b="b" l="l" r="r" t="t"/>
              <a:pathLst>
                <a:path extrusionOk="0" h="37261" w="93334">
                  <a:moveTo>
                    <a:pt x="53705" y="0"/>
                  </a:moveTo>
                  <a:lnTo>
                    <a:pt x="50170" y="6372"/>
                  </a:lnTo>
                  <a:lnTo>
                    <a:pt x="47768" y="6538"/>
                  </a:lnTo>
                  <a:lnTo>
                    <a:pt x="41197" y="14978"/>
                  </a:lnTo>
                  <a:lnTo>
                    <a:pt x="7172" y="14978"/>
                  </a:lnTo>
                  <a:lnTo>
                    <a:pt x="0" y="24885"/>
                  </a:lnTo>
                  <a:lnTo>
                    <a:pt x="7706" y="32290"/>
                  </a:lnTo>
                  <a:lnTo>
                    <a:pt x="17380" y="22850"/>
                  </a:lnTo>
                  <a:lnTo>
                    <a:pt x="22617" y="29455"/>
                  </a:lnTo>
                  <a:lnTo>
                    <a:pt x="27187" y="22950"/>
                  </a:lnTo>
                  <a:lnTo>
                    <a:pt x="35593" y="37260"/>
                  </a:lnTo>
                  <a:lnTo>
                    <a:pt x="41730" y="22583"/>
                  </a:lnTo>
                  <a:lnTo>
                    <a:pt x="45833" y="26519"/>
                  </a:lnTo>
                  <a:lnTo>
                    <a:pt x="51104" y="16112"/>
                  </a:lnTo>
                  <a:lnTo>
                    <a:pt x="57908" y="27854"/>
                  </a:lnTo>
                  <a:lnTo>
                    <a:pt x="69350" y="8340"/>
                  </a:lnTo>
                  <a:lnTo>
                    <a:pt x="75921" y="17279"/>
                  </a:lnTo>
                  <a:lnTo>
                    <a:pt x="83493" y="8340"/>
                  </a:lnTo>
                  <a:lnTo>
                    <a:pt x="93334" y="17179"/>
                  </a:lnTo>
                  <a:lnTo>
                    <a:pt x="93334" y="17179"/>
                  </a:lnTo>
                  <a:lnTo>
                    <a:pt x="85628"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01" name="Google Shape;2001;p57"/>
          <p:cNvSpPr txBox="1"/>
          <p:nvPr/>
        </p:nvSpPr>
        <p:spPr>
          <a:xfrm>
            <a:off x="12904250" y="3973500"/>
            <a:ext cx="4228800" cy="799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3200">
                <a:solidFill>
                  <a:srgbClr val="37474F"/>
                </a:solidFill>
                <a:latin typeface="Archivo Black"/>
                <a:ea typeface="Archivo Black"/>
                <a:cs typeface="Archivo Black"/>
                <a:sym typeface="Archivo Black"/>
              </a:rPr>
              <a:t>Stage</a:t>
            </a:r>
            <a:r>
              <a:rPr lang="en" sz="3200">
                <a:solidFill>
                  <a:srgbClr val="37474F"/>
                </a:solidFill>
                <a:latin typeface="Archivo Black"/>
                <a:ea typeface="Archivo Black"/>
                <a:cs typeface="Archivo Black"/>
                <a:sym typeface="Archivo Black"/>
              </a:rPr>
              <a:t> 2</a:t>
            </a:r>
            <a:endParaRPr sz="3200">
              <a:solidFill>
                <a:srgbClr val="37474F"/>
              </a:solidFill>
              <a:latin typeface="Archivo Black"/>
              <a:ea typeface="Archivo Black"/>
              <a:cs typeface="Archivo Black"/>
              <a:sym typeface="Archivo Black"/>
            </a:endParaRPr>
          </a:p>
        </p:txBody>
      </p:sp>
      <p:sp>
        <p:nvSpPr>
          <p:cNvPr id="2002" name="Google Shape;2002;p57"/>
          <p:cNvSpPr txBox="1"/>
          <p:nvPr/>
        </p:nvSpPr>
        <p:spPr>
          <a:xfrm>
            <a:off x="13177773" y="4662300"/>
            <a:ext cx="3682800" cy="10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rgbClr val="455A64"/>
                </a:solidFill>
                <a:latin typeface="Source Sans Pro"/>
                <a:ea typeface="Source Sans Pro"/>
                <a:cs typeface="Source Sans Pro"/>
                <a:sym typeface="Source Sans Pro"/>
              </a:rPr>
              <a:t>Jupiter is a gas giant and the biggest planet</a:t>
            </a:r>
            <a:endParaRPr sz="2800">
              <a:solidFill>
                <a:srgbClr val="455A64"/>
              </a:solidFill>
              <a:latin typeface="Source Sans Pro"/>
              <a:ea typeface="Source Sans Pro"/>
              <a:cs typeface="Source Sans Pro"/>
              <a:sym typeface="Source Sans Pro"/>
            </a:endParaRPr>
          </a:p>
        </p:txBody>
      </p:sp>
      <p:sp>
        <p:nvSpPr>
          <p:cNvPr id="2003" name="Google Shape;2003;p57"/>
          <p:cNvSpPr txBox="1"/>
          <p:nvPr/>
        </p:nvSpPr>
        <p:spPr>
          <a:xfrm>
            <a:off x="1135200" y="5888950"/>
            <a:ext cx="4692600" cy="799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3200">
                <a:solidFill>
                  <a:srgbClr val="37474F"/>
                </a:solidFill>
                <a:latin typeface="Archivo Black"/>
                <a:ea typeface="Archivo Black"/>
                <a:cs typeface="Archivo Black"/>
                <a:sym typeface="Archivo Black"/>
              </a:rPr>
              <a:t>Stage 1</a:t>
            </a:r>
            <a:endParaRPr sz="3200">
              <a:solidFill>
                <a:srgbClr val="37474F"/>
              </a:solidFill>
              <a:latin typeface="Archivo Black"/>
              <a:ea typeface="Archivo Black"/>
              <a:cs typeface="Archivo Black"/>
              <a:sym typeface="Archivo Black"/>
            </a:endParaRPr>
          </a:p>
        </p:txBody>
      </p:sp>
      <p:sp>
        <p:nvSpPr>
          <p:cNvPr id="2004" name="Google Shape;2004;p57"/>
          <p:cNvSpPr txBox="1"/>
          <p:nvPr/>
        </p:nvSpPr>
        <p:spPr>
          <a:xfrm>
            <a:off x="1438691" y="6577750"/>
            <a:ext cx="4086000" cy="10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rgbClr val="455A64"/>
                </a:solidFill>
                <a:latin typeface="Source Sans Pro"/>
                <a:ea typeface="Source Sans Pro"/>
                <a:cs typeface="Source Sans Pro"/>
                <a:sym typeface="Source Sans Pro"/>
              </a:rPr>
              <a:t>Yes, Saturn is the ringed one. It’s a gas giant</a:t>
            </a:r>
            <a:endParaRPr sz="2800">
              <a:solidFill>
                <a:srgbClr val="455A64"/>
              </a:solidFill>
              <a:latin typeface="Source Sans Pro"/>
              <a:ea typeface="Source Sans Pro"/>
              <a:cs typeface="Source Sans Pro"/>
              <a:sym typeface="Source Sans Pro"/>
            </a:endParaRPr>
          </a:p>
        </p:txBody>
      </p:sp>
      <p:sp>
        <p:nvSpPr>
          <p:cNvPr id="2005" name="Google Shape;2005;p57"/>
          <p:cNvSpPr txBox="1"/>
          <p:nvPr/>
        </p:nvSpPr>
        <p:spPr>
          <a:xfrm>
            <a:off x="12904250" y="7476600"/>
            <a:ext cx="4228800" cy="799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3200">
                <a:solidFill>
                  <a:srgbClr val="37474F"/>
                </a:solidFill>
                <a:latin typeface="Archivo Black"/>
                <a:ea typeface="Archivo Black"/>
                <a:cs typeface="Archivo Black"/>
                <a:sym typeface="Archivo Black"/>
              </a:rPr>
              <a:t>Stage 3</a:t>
            </a:r>
            <a:endParaRPr sz="3200">
              <a:solidFill>
                <a:srgbClr val="37474F"/>
              </a:solidFill>
              <a:latin typeface="Archivo Black"/>
              <a:ea typeface="Archivo Black"/>
              <a:cs typeface="Archivo Black"/>
              <a:sym typeface="Archivo Black"/>
            </a:endParaRPr>
          </a:p>
        </p:txBody>
      </p:sp>
      <p:sp>
        <p:nvSpPr>
          <p:cNvPr id="2006" name="Google Shape;2006;p57"/>
          <p:cNvSpPr txBox="1"/>
          <p:nvPr/>
        </p:nvSpPr>
        <p:spPr>
          <a:xfrm>
            <a:off x="13177773" y="8165400"/>
            <a:ext cx="3682800" cy="10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rgbClr val="455A64"/>
                </a:solidFill>
                <a:latin typeface="Source Sans Pro"/>
                <a:ea typeface="Source Sans Pro"/>
                <a:cs typeface="Source Sans Pro"/>
                <a:sym typeface="Source Sans Pro"/>
              </a:rPr>
              <a:t>It’s the farthest planet from the Sun</a:t>
            </a:r>
            <a:endParaRPr sz="2800">
              <a:solidFill>
                <a:srgbClr val="455A64"/>
              </a:solidFill>
              <a:latin typeface="Source Sans Pro"/>
              <a:ea typeface="Source Sans Pro"/>
              <a:cs typeface="Source Sans Pro"/>
              <a:sym typeface="Source Sans Pro"/>
            </a:endParaRPr>
          </a:p>
        </p:txBody>
      </p:sp>
      <p:grpSp>
        <p:nvGrpSpPr>
          <p:cNvPr id="2007" name="Google Shape;2007;p57"/>
          <p:cNvGrpSpPr/>
          <p:nvPr/>
        </p:nvGrpSpPr>
        <p:grpSpPr>
          <a:xfrm>
            <a:off x="2941800" y="5768800"/>
            <a:ext cx="4292900" cy="228600"/>
            <a:chOff x="1470900" y="2884400"/>
            <a:chExt cx="2146450" cy="114300"/>
          </a:xfrm>
        </p:grpSpPr>
        <p:cxnSp>
          <p:nvCxnSpPr>
            <p:cNvPr id="2008" name="Google Shape;2008;p57"/>
            <p:cNvCxnSpPr/>
            <p:nvPr/>
          </p:nvCxnSpPr>
          <p:spPr>
            <a:xfrm>
              <a:off x="1470900" y="2939975"/>
              <a:ext cx="2032200" cy="0"/>
            </a:xfrm>
            <a:prstGeom prst="straightConnector1">
              <a:avLst/>
            </a:prstGeom>
            <a:noFill/>
            <a:ln cap="flat" cmpd="sng" w="28575">
              <a:solidFill>
                <a:srgbClr val="DBDBDB"/>
              </a:solidFill>
              <a:prstDash val="solid"/>
              <a:round/>
              <a:headEnd len="med" w="med" type="none"/>
              <a:tailEnd len="med" w="med" type="none"/>
            </a:ln>
          </p:spPr>
        </p:cxnSp>
        <p:sp>
          <p:nvSpPr>
            <p:cNvPr id="2009" name="Google Shape;2009;p57"/>
            <p:cNvSpPr/>
            <p:nvPr/>
          </p:nvSpPr>
          <p:spPr>
            <a:xfrm>
              <a:off x="3503050" y="2884400"/>
              <a:ext cx="114300" cy="1143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10" name="Google Shape;2010;p57"/>
          <p:cNvGrpSpPr/>
          <p:nvPr/>
        </p:nvGrpSpPr>
        <p:grpSpPr>
          <a:xfrm>
            <a:off x="10263650" y="3851750"/>
            <a:ext cx="5295000" cy="228600"/>
            <a:chOff x="5131825" y="1925875"/>
            <a:chExt cx="2647500" cy="114300"/>
          </a:xfrm>
        </p:grpSpPr>
        <p:cxnSp>
          <p:nvCxnSpPr>
            <p:cNvPr id="2011" name="Google Shape;2011;p57"/>
            <p:cNvCxnSpPr>
              <a:stCxn id="2012" idx="6"/>
            </p:cNvCxnSpPr>
            <p:nvPr/>
          </p:nvCxnSpPr>
          <p:spPr>
            <a:xfrm>
              <a:off x="5246125" y="1983025"/>
              <a:ext cx="2533200" cy="0"/>
            </a:xfrm>
            <a:prstGeom prst="straightConnector1">
              <a:avLst/>
            </a:prstGeom>
            <a:noFill/>
            <a:ln cap="flat" cmpd="sng" w="28575">
              <a:solidFill>
                <a:srgbClr val="DBDBDB"/>
              </a:solidFill>
              <a:prstDash val="solid"/>
              <a:round/>
              <a:headEnd len="med" w="med" type="none"/>
              <a:tailEnd len="med" w="med" type="none"/>
            </a:ln>
          </p:spPr>
        </p:cxnSp>
        <p:sp>
          <p:nvSpPr>
            <p:cNvPr id="2012" name="Google Shape;2012;p57"/>
            <p:cNvSpPr/>
            <p:nvPr/>
          </p:nvSpPr>
          <p:spPr>
            <a:xfrm>
              <a:off x="5131825" y="1925875"/>
              <a:ext cx="114300" cy="1143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13" name="Google Shape;2013;p57"/>
          <p:cNvGrpSpPr/>
          <p:nvPr/>
        </p:nvGrpSpPr>
        <p:grpSpPr>
          <a:xfrm>
            <a:off x="11349500" y="7353300"/>
            <a:ext cx="4209000" cy="228600"/>
            <a:chOff x="5674750" y="3676650"/>
            <a:chExt cx="2104500" cy="114300"/>
          </a:xfrm>
        </p:grpSpPr>
        <p:cxnSp>
          <p:nvCxnSpPr>
            <p:cNvPr id="2014" name="Google Shape;2014;p57"/>
            <p:cNvCxnSpPr/>
            <p:nvPr/>
          </p:nvCxnSpPr>
          <p:spPr>
            <a:xfrm>
              <a:off x="5789050" y="3733800"/>
              <a:ext cx="1990200" cy="0"/>
            </a:xfrm>
            <a:prstGeom prst="straightConnector1">
              <a:avLst/>
            </a:prstGeom>
            <a:noFill/>
            <a:ln cap="flat" cmpd="sng" w="28575">
              <a:solidFill>
                <a:srgbClr val="DBDBDB"/>
              </a:solidFill>
              <a:prstDash val="solid"/>
              <a:round/>
              <a:headEnd len="med" w="med" type="none"/>
              <a:tailEnd len="med" w="med" type="none"/>
            </a:ln>
          </p:spPr>
        </p:cxnSp>
        <p:sp>
          <p:nvSpPr>
            <p:cNvPr id="2015" name="Google Shape;2015;p57"/>
            <p:cNvSpPr/>
            <p:nvPr/>
          </p:nvSpPr>
          <p:spPr>
            <a:xfrm>
              <a:off x="5674750" y="3676650"/>
              <a:ext cx="114300" cy="1143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2016" name="Google Shape;2016;p57"/>
          <p:cNvCxnSpPr/>
          <p:nvPr/>
        </p:nvCxnSpPr>
        <p:spPr>
          <a:xfrm>
            <a:off x="6143400" y="2097000"/>
            <a:ext cx="6001200" cy="0"/>
          </a:xfrm>
          <a:prstGeom prst="straightConnector1">
            <a:avLst/>
          </a:prstGeom>
          <a:noFill/>
          <a:ln cap="flat" cmpd="sng" w="28575">
            <a:solidFill>
              <a:schemeClr val="accent1"/>
            </a:solidFill>
            <a:prstDash val="solid"/>
            <a:round/>
            <a:headEnd len="med" w="med" type="none"/>
            <a:tailEnd len="med" w="med" type="none"/>
          </a:ln>
        </p:spPr>
      </p:cxnSp>
      <p:grpSp>
        <p:nvGrpSpPr>
          <p:cNvPr id="2017" name="Google Shape;2017;p57"/>
          <p:cNvGrpSpPr/>
          <p:nvPr/>
        </p:nvGrpSpPr>
        <p:grpSpPr>
          <a:xfrm>
            <a:off x="14569892" y="2866287"/>
            <a:ext cx="899534" cy="890844"/>
            <a:chOff x="5049725" y="1435050"/>
            <a:chExt cx="486550" cy="481850"/>
          </a:xfrm>
        </p:grpSpPr>
        <p:sp>
          <p:nvSpPr>
            <p:cNvPr id="2018" name="Google Shape;2018;p5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19" name="Google Shape;2019;p5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20" name="Google Shape;2020;p5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21" name="Google Shape;2021;p5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022" name="Google Shape;2022;p57"/>
          <p:cNvGrpSpPr/>
          <p:nvPr/>
        </p:nvGrpSpPr>
        <p:grpSpPr>
          <a:xfrm>
            <a:off x="14577412" y="6380632"/>
            <a:ext cx="882482" cy="882482"/>
            <a:chOff x="6239925" y="2032450"/>
            <a:chExt cx="472775" cy="472775"/>
          </a:xfrm>
        </p:grpSpPr>
        <p:sp>
          <p:nvSpPr>
            <p:cNvPr id="2023" name="Google Shape;2023;p5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24" name="Google Shape;2024;p5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025" name="Google Shape;2025;p57"/>
          <p:cNvGrpSpPr/>
          <p:nvPr/>
        </p:nvGrpSpPr>
        <p:grpSpPr>
          <a:xfrm>
            <a:off x="3026037" y="4798293"/>
            <a:ext cx="911308" cy="871763"/>
            <a:chOff x="5045500" y="842250"/>
            <a:chExt cx="503875" cy="481850"/>
          </a:xfrm>
        </p:grpSpPr>
        <p:sp>
          <p:nvSpPr>
            <p:cNvPr id="2026" name="Google Shape;2026;p5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27" name="Google Shape;2027;p5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5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Future Projects</a:t>
            </a:r>
            <a:endParaRPr/>
          </a:p>
        </p:txBody>
      </p:sp>
      <p:sp>
        <p:nvSpPr>
          <p:cNvPr id="2033" name="Google Shape;2033;p58"/>
          <p:cNvSpPr txBox="1"/>
          <p:nvPr>
            <p:ph idx="1" type="body"/>
          </p:nvPr>
        </p:nvSpPr>
        <p:spPr>
          <a:xfrm>
            <a:off x="1440000" y="2971800"/>
            <a:ext cx="8766000" cy="6234600"/>
          </a:xfrm>
          <a:prstGeom prst="rect">
            <a:avLst/>
          </a:prstGeom>
        </p:spPr>
        <p:txBody>
          <a:bodyPr anchorCtr="0" anchor="ctr" bIns="182850" lIns="0" spcFirstLastPara="1" rIns="0" wrap="square" tIns="182850">
            <a:noAutofit/>
          </a:bodyPr>
          <a:lstStyle/>
          <a:p>
            <a:pPr indent="-660400" lvl="0" marL="914400" rtl="0" algn="l">
              <a:spcBef>
                <a:spcPts val="0"/>
              </a:spcBef>
              <a:spcAft>
                <a:spcPts val="0"/>
              </a:spcAft>
              <a:buClr>
                <a:schemeClr val="accent1"/>
              </a:buClr>
              <a:buSzPts val="3200"/>
              <a:buChar char="●"/>
            </a:pPr>
            <a:r>
              <a:rPr lang="en"/>
              <a:t>Write your future project’s description here</a:t>
            </a:r>
            <a:endParaRPr/>
          </a:p>
          <a:p>
            <a:pPr indent="-660400" lvl="0" marL="914400" rtl="0" algn="l">
              <a:spcBef>
                <a:spcPts val="0"/>
              </a:spcBef>
              <a:spcAft>
                <a:spcPts val="0"/>
              </a:spcAft>
              <a:buClr>
                <a:schemeClr val="accent1"/>
              </a:buClr>
              <a:buSzPts val="3200"/>
              <a:buChar char="●"/>
            </a:pPr>
            <a:r>
              <a:rPr lang="en"/>
              <a:t>Write your future project’s description here</a:t>
            </a:r>
            <a:endParaRPr/>
          </a:p>
          <a:p>
            <a:pPr indent="-660400" lvl="0" marL="914400" rtl="0" algn="l">
              <a:spcBef>
                <a:spcPts val="0"/>
              </a:spcBef>
              <a:spcAft>
                <a:spcPts val="0"/>
              </a:spcAft>
              <a:buClr>
                <a:schemeClr val="accent1"/>
              </a:buClr>
              <a:buSzPts val="3200"/>
              <a:buChar char="●"/>
            </a:pPr>
            <a:r>
              <a:rPr lang="en"/>
              <a:t>Write your future project’s description here</a:t>
            </a:r>
            <a:endParaRPr/>
          </a:p>
          <a:p>
            <a:pPr indent="-660400" lvl="0" marL="914400" rtl="0" algn="l">
              <a:spcBef>
                <a:spcPts val="0"/>
              </a:spcBef>
              <a:spcAft>
                <a:spcPts val="0"/>
              </a:spcAft>
              <a:buClr>
                <a:schemeClr val="accent1"/>
              </a:buClr>
              <a:buSzPts val="3200"/>
              <a:buChar char="●"/>
            </a:pPr>
            <a:r>
              <a:rPr lang="en"/>
              <a:t>Write your future project’s description here</a:t>
            </a:r>
            <a:endParaRPr/>
          </a:p>
          <a:p>
            <a:pPr indent="-660400" lvl="0" marL="914400" rtl="0" algn="l">
              <a:spcBef>
                <a:spcPts val="0"/>
              </a:spcBef>
              <a:spcAft>
                <a:spcPts val="0"/>
              </a:spcAft>
              <a:buClr>
                <a:schemeClr val="accent1"/>
              </a:buClr>
              <a:buSzPts val="3200"/>
              <a:buChar char="●"/>
            </a:pPr>
            <a:r>
              <a:rPr lang="en"/>
              <a:t>Write your future project’s description here</a:t>
            </a:r>
            <a:endParaRPr/>
          </a:p>
        </p:txBody>
      </p:sp>
      <p:grpSp>
        <p:nvGrpSpPr>
          <p:cNvPr id="2034" name="Google Shape;2034;p58"/>
          <p:cNvGrpSpPr/>
          <p:nvPr/>
        </p:nvGrpSpPr>
        <p:grpSpPr>
          <a:xfrm>
            <a:off x="10206020" y="2927845"/>
            <a:ext cx="7189343" cy="6278558"/>
            <a:chOff x="1341125" y="1165225"/>
            <a:chExt cx="4507425" cy="3936400"/>
          </a:xfrm>
        </p:grpSpPr>
        <p:sp>
          <p:nvSpPr>
            <p:cNvPr id="2035" name="Google Shape;2035;p58"/>
            <p:cNvSpPr/>
            <p:nvPr/>
          </p:nvSpPr>
          <p:spPr>
            <a:xfrm>
              <a:off x="5389850" y="1350575"/>
              <a:ext cx="458700" cy="462025"/>
            </a:xfrm>
            <a:custGeom>
              <a:rect b="b" l="l" r="r" t="t"/>
              <a:pathLst>
                <a:path extrusionOk="0" h="18481" w="18348">
                  <a:moveTo>
                    <a:pt x="9137" y="5011"/>
                  </a:moveTo>
                  <a:cubicBezTo>
                    <a:pt x="9549" y="5011"/>
                    <a:pt x="9975" y="5072"/>
                    <a:pt x="10408" y="5204"/>
                  </a:cubicBezTo>
                  <a:cubicBezTo>
                    <a:pt x="14011" y="6272"/>
                    <a:pt x="14511" y="11209"/>
                    <a:pt x="11175" y="12976"/>
                  </a:cubicBezTo>
                  <a:cubicBezTo>
                    <a:pt x="10536" y="13317"/>
                    <a:pt x="9849" y="13479"/>
                    <a:pt x="9172" y="13479"/>
                  </a:cubicBezTo>
                  <a:cubicBezTo>
                    <a:pt x="7659" y="13479"/>
                    <a:pt x="6198" y="12671"/>
                    <a:pt x="5438" y="11242"/>
                  </a:cubicBezTo>
                  <a:cubicBezTo>
                    <a:pt x="3882" y="8307"/>
                    <a:pt x="6123" y="5011"/>
                    <a:pt x="9137" y="5011"/>
                  </a:cubicBezTo>
                  <a:close/>
                  <a:moveTo>
                    <a:pt x="7172" y="1"/>
                  </a:moveTo>
                  <a:lnTo>
                    <a:pt x="2602" y="2436"/>
                  </a:lnTo>
                  <a:lnTo>
                    <a:pt x="3370" y="3837"/>
                  </a:lnTo>
                  <a:cubicBezTo>
                    <a:pt x="3570" y="4237"/>
                    <a:pt x="3536" y="4737"/>
                    <a:pt x="3270" y="5104"/>
                  </a:cubicBezTo>
                  <a:cubicBezTo>
                    <a:pt x="3136" y="5338"/>
                    <a:pt x="2969" y="5538"/>
                    <a:pt x="2869" y="5771"/>
                  </a:cubicBezTo>
                  <a:cubicBezTo>
                    <a:pt x="2649" y="6149"/>
                    <a:pt x="2251" y="6408"/>
                    <a:pt x="1814" y="6408"/>
                  </a:cubicBezTo>
                  <a:cubicBezTo>
                    <a:pt x="1788" y="6408"/>
                    <a:pt x="1762" y="6407"/>
                    <a:pt x="1735" y="6405"/>
                  </a:cubicBezTo>
                  <a:lnTo>
                    <a:pt x="167" y="6372"/>
                  </a:lnTo>
                  <a:lnTo>
                    <a:pt x="1" y="11542"/>
                  </a:lnTo>
                  <a:lnTo>
                    <a:pt x="1568" y="11575"/>
                  </a:lnTo>
                  <a:cubicBezTo>
                    <a:pt x="2035" y="11609"/>
                    <a:pt x="2436" y="11876"/>
                    <a:pt x="2636" y="12309"/>
                  </a:cubicBezTo>
                  <a:cubicBezTo>
                    <a:pt x="2703" y="12409"/>
                    <a:pt x="2769" y="12543"/>
                    <a:pt x="2836" y="12643"/>
                  </a:cubicBezTo>
                  <a:cubicBezTo>
                    <a:pt x="2869" y="12776"/>
                    <a:pt x="2936" y="12876"/>
                    <a:pt x="3003" y="12976"/>
                  </a:cubicBezTo>
                  <a:cubicBezTo>
                    <a:pt x="3236" y="13377"/>
                    <a:pt x="3236" y="13877"/>
                    <a:pt x="3003" y="14277"/>
                  </a:cubicBezTo>
                  <a:lnTo>
                    <a:pt x="2169" y="15612"/>
                  </a:lnTo>
                  <a:lnTo>
                    <a:pt x="6572" y="18347"/>
                  </a:lnTo>
                  <a:lnTo>
                    <a:pt x="7406" y="16979"/>
                  </a:lnTo>
                  <a:cubicBezTo>
                    <a:pt x="7625" y="16636"/>
                    <a:pt x="8048" y="16409"/>
                    <a:pt x="8485" y="16409"/>
                  </a:cubicBezTo>
                  <a:cubicBezTo>
                    <a:pt x="8514" y="16409"/>
                    <a:pt x="8544" y="16410"/>
                    <a:pt x="8573" y="16412"/>
                  </a:cubicBezTo>
                  <a:cubicBezTo>
                    <a:pt x="8807" y="16446"/>
                    <a:pt x="9074" y="16446"/>
                    <a:pt x="9341" y="16446"/>
                  </a:cubicBezTo>
                  <a:cubicBezTo>
                    <a:pt x="9808" y="16446"/>
                    <a:pt x="10241" y="16679"/>
                    <a:pt x="10441" y="17079"/>
                  </a:cubicBezTo>
                  <a:lnTo>
                    <a:pt x="11209" y="18480"/>
                  </a:lnTo>
                  <a:lnTo>
                    <a:pt x="15745" y="16045"/>
                  </a:lnTo>
                  <a:lnTo>
                    <a:pt x="15011" y="14644"/>
                  </a:lnTo>
                  <a:cubicBezTo>
                    <a:pt x="14778" y="14244"/>
                    <a:pt x="14811" y="13744"/>
                    <a:pt x="15078" y="13343"/>
                  </a:cubicBezTo>
                  <a:cubicBezTo>
                    <a:pt x="15245" y="13143"/>
                    <a:pt x="15378" y="12943"/>
                    <a:pt x="15512" y="12710"/>
                  </a:cubicBezTo>
                  <a:cubicBezTo>
                    <a:pt x="15712" y="12276"/>
                    <a:pt x="16145" y="12042"/>
                    <a:pt x="16612" y="12042"/>
                  </a:cubicBezTo>
                  <a:lnTo>
                    <a:pt x="18214" y="12109"/>
                  </a:lnTo>
                  <a:lnTo>
                    <a:pt x="18347" y="6939"/>
                  </a:lnTo>
                  <a:lnTo>
                    <a:pt x="16779" y="6905"/>
                  </a:lnTo>
                  <a:cubicBezTo>
                    <a:pt x="16312" y="6872"/>
                    <a:pt x="15879" y="6605"/>
                    <a:pt x="15712" y="6172"/>
                  </a:cubicBezTo>
                  <a:cubicBezTo>
                    <a:pt x="15645" y="6072"/>
                    <a:pt x="15578" y="5938"/>
                    <a:pt x="15545" y="5838"/>
                  </a:cubicBezTo>
                  <a:cubicBezTo>
                    <a:pt x="15478" y="5705"/>
                    <a:pt x="15412" y="5605"/>
                    <a:pt x="15345" y="5504"/>
                  </a:cubicBezTo>
                  <a:cubicBezTo>
                    <a:pt x="15111" y="5104"/>
                    <a:pt x="15111" y="4604"/>
                    <a:pt x="15345" y="4204"/>
                  </a:cubicBezTo>
                  <a:lnTo>
                    <a:pt x="16179" y="2869"/>
                  </a:lnTo>
                  <a:lnTo>
                    <a:pt x="11776" y="134"/>
                  </a:lnTo>
                  <a:lnTo>
                    <a:pt x="10942" y="1502"/>
                  </a:lnTo>
                  <a:cubicBezTo>
                    <a:pt x="10723" y="1845"/>
                    <a:pt x="10300" y="2072"/>
                    <a:pt x="9891" y="2072"/>
                  </a:cubicBezTo>
                  <a:cubicBezTo>
                    <a:pt x="9863" y="2072"/>
                    <a:pt x="9835" y="2071"/>
                    <a:pt x="9808" y="2069"/>
                  </a:cubicBezTo>
                  <a:cubicBezTo>
                    <a:pt x="9541" y="2035"/>
                    <a:pt x="9274" y="2035"/>
                    <a:pt x="9040" y="2035"/>
                  </a:cubicBezTo>
                  <a:cubicBezTo>
                    <a:pt x="8573" y="2035"/>
                    <a:pt x="8140" y="1802"/>
                    <a:pt x="7906" y="1402"/>
                  </a:cubicBezTo>
                  <a:lnTo>
                    <a:pt x="717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58"/>
            <p:cNvSpPr/>
            <p:nvPr/>
          </p:nvSpPr>
          <p:spPr>
            <a:xfrm>
              <a:off x="5337325" y="2056925"/>
              <a:ext cx="321075" cy="318575"/>
            </a:xfrm>
            <a:custGeom>
              <a:rect b="b" l="l" r="r" t="t"/>
              <a:pathLst>
                <a:path extrusionOk="0" h="12743" w="12843">
                  <a:moveTo>
                    <a:pt x="6434" y="3398"/>
                  </a:moveTo>
                  <a:cubicBezTo>
                    <a:pt x="7162" y="3398"/>
                    <a:pt x="7904" y="3667"/>
                    <a:pt x="8506" y="4270"/>
                  </a:cubicBezTo>
                  <a:cubicBezTo>
                    <a:pt x="10374" y="6138"/>
                    <a:pt x="9073" y="9340"/>
                    <a:pt x="6405" y="9340"/>
                  </a:cubicBezTo>
                  <a:cubicBezTo>
                    <a:pt x="4770" y="9340"/>
                    <a:pt x="3436" y="8006"/>
                    <a:pt x="3436" y="6371"/>
                  </a:cubicBezTo>
                  <a:cubicBezTo>
                    <a:pt x="3436" y="4586"/>
                    <a:pt x="4906" y="3398"/>
                    <a:pt x="6434" y="3398"/>
                  </a:cubicBezTo>
                  <a:close/>
                  <a:moveTo>
                    <a:pt x="4603" y="0"/>
                  </a:moveTo>
                  <a:lnTo>
                    <a:pt x="4603" y="1101"/>
                  </a:lnTo>
                  <a:cubicBezTo>
                    <a:pt x="4603" y="1434"/>
                    <a:pt x="4437" y="1735"/>
                    <a:pt x="4136" y="1868"/>
                  </a:cubicBezTo>
                  <a:cubicBezTo>
                    <a:pt x="3970" y="1935"/>
                    <a:pt x="3836" y="2035"/>
                    <a:pt x="3669" y="2135"/>
                  </a:cubicBezTo>
                  <a:cubicBezTo>
                    <a:pt x="3530" y="2240"/>
                    <a:pt x="3363" y="2290"/>
                    <a:pt x="3197" y="2290"/>
                  </a:cubicBezTo>
                  <a:cubicBezTo>
                    <a:pt x="3046" y="2290"/>
                    <a:pt x="2896" y="2248"/>
                    <a:pt x="2769" y="2168"/>
                  </a:cubicBezTo>
                  <a:lnTo>
                    <a:pt x="1801" y="1635"/>
                  </a:lnTo>
                  <a:lnTo>
                    <a:pt x="0" y="4770"/>
                  </a:lnTo>
                  <a:lnTo>
                    <a:pt x="967" y="5304"/>
                  </a:lnTo>
                  <a:cubicBezTo>
                    <a:pt x="1234" y="5471"/>
                    <a:pt x="1401" y="5771"/>
                    <a:pt x="1368" y="6104"/>
                  </a:cubicBezTo>
                  <a:lnTo>
                    <a:pt x="1368" y="6371"/>
                  </a:lnTo>
                  <a:lnTo>
                    <a:pt x="1368" y="6638"/>
                  </a:lnTo>
                  <a:cubicBezTo>
                    <a:pt x="1401" y="6972"/>
                    <a:pt x="1234" y="7272"/>
                    <a:pt x="967" y="7439"/>
                  </a:cubicBezTo>
                  <a:lnTo>
                    <a:pt x="0" y="8006"/>
                  </a:lnTo>
                  <a:lnTo>
                    <a:pt x="1801" y="11141"/>
                  </a:lnTo>
                  <a:lnTo>
                    <a:pt x="2769" y="10574"/>
                  </a:lnTo>
                  <a:cubicBezTo>
                    <a:pt x="2896" y="10495"/>
                    <a:pt x="3046" y="10453"/>
                    <a:pt x="3197" y="10453"/>
                  </a:cubicBezTo>
                  <a:cubicBezTo>
                    <a:pt x="3363" y="10453"/>
                    <a:pt x="3530" y="10503"/>
                    <a:pt x="3669" y="10608"/>
                  </a:cubicBezTo>
                  <a:cubicBezTo>
                    <a:pt x="3803" y="10708"/>
                    <a:pt x="3970" y="10808"/>
                    <a:pt x="4136" y="10875"/>
                  </a:cubicBezTo>
                  <a:cubicBezTo>
                    <a:pt x="4437" y="11008"/>
                    <a:pt x="4603" y="11308"/>
                    <a:pt x="4603" y="11642"/>
                  </a:cubicBezTo>
                  <a:lnTo>
                    <a:pt x="4603" y="12743"/>
                  </a:lnTo>
                  <a:lnTo>
                    <a:pt x="8239" y="12743"/>
                  </a:lnTo>
                  <a:lnTo>
                    <a:pt x="8239" y="11642"/>
                  </a:lnTo>
                  <a:cubicBezTo>
                    <a:pt x="8239" y="11308"/>
                    <a:pt x="8406" y="11008"/>
                    <a:pt x="8706" y="10875"/>
                  </a:cubicBezTo>
                  <a:cubicBezTo>
                    <a:pt x="8873" y="10808"/>
                    <a:pt x="9007" y="10708"/>
                    <a:pt x="9173" y="10608"/>
                  </a:cubicBezTo>
                  <a:cubicBezTo>
                    <a:pt x="9313" y="10503"/>
                    <a:pt x="9480" y="10453"/>
                    <a:pt x="9645" y="10453"/>
                  </a:cubicBezTo>
                  <a:cubicBezTo>
                    <a:pt x="9797" y="10453"/>
                    <a:pt x="9947" y="10495"/>
                    <a:pt x="10074" y="10574"/>
                  </a:cubicBezTo>
                  <a:lnTo>
                    <a:pt x="11041" y="11141"/>
                  </a:lnTo>
                  <a:lnTo>
                    <a:pt x="12843" y="8006"/>
                  </a:lnTo>
                  <a:lnTo>
                    <a:pt x="11875" y="7439"/>
                  </a:lnTo>
                  <a:cubicBezTo>
                    <a:pt x="11608" y="7272"/>
                    <a:pt x="11442" y="6972"/>
                    <a:pt x="11475" y="6638"/>
                  </a:cubicBezTo>
                  <a:lnTo>
                    <a:pt x="11475" y="6371"/>
                  </a:lnTo>
                  <a:lnTo>
                    <a:pt x="11475" y="6104"/>
                  </a:lnTo>
                  <a:cubicBezTo>
                    <a:pt x="11442" y="5771"/>
                    <a:pt x="11608" y="5471"/>
                    <a:pt x="11875" y="5304"/>
                  </a:cubicBezTo>
                  <a:lnTo>
                    <a:pt x="12843" y="4770"/>
                  </a:lnTo>
                  <a:lnTo>
                    <a:pt x="11041" y="1635"/>
                  </a:lnTo>
                  <a:lnTo>
                    <a:pt x="10074" y="2168"/>
                  </a:lnTo>
                  <a:cubicBezTo>
                    <a:pt x="9947" y="2248"/>
                    <a:pt x="9797" y="2290"/>
                    <a:pt x="9645" y="2290"/>
                  </a:cubicBezTo>
                  <a:cubicBezTo>
                    <a:pt x="9480" y="2290"/>
                    <a:pt x="9313" y="2240"/>
                    <a:pt x="9173" y="2135"/>
                  </a:cubicBezTo>
                  <a:cubicBezTo>
                    <a:pt x="9007" y="2035"/>
                    <a:pt x="8873" y="1968"/>
                    <a:pt x="8706" y="1868"/>
                  </a:cubicBezTo>
                  <a:cubicBezTo>
                    <a:pt x="8406" y="1735"/>
                    <a:pt x="8239" y="1434"/>
                    <a:pt x="8239" y="1101"/>
                  </a:cubicBezTo>
                  <a:lnTo>
                    <a:pt x="823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58"/>
            <p:cNvSpPr/>
            <p:nvPr/>
          </p:nvSpPr>
          <p:spPr>
            <a:xfrm>
              <a:off x="1724725" y="2953400"/>
              <a:ext cx="321100" cy="318575"/>
            </a:xfrm>
            <a:custGeom>
              <a:rect b="b" l="l" r="r" t="t"/>
              <a:pathLst>
                <a:path extrusionOk="0" h="12743" w="12844">
                  <a:moveTo>
                    <a:pt x="6443" y="3398"/>
                  </a:moveTo>
                  <a:cubicBezTo>
                    <a:pt x="7167" y="3398"/>
                    <a:pt x="7904" y="3667"/>
                    <a:pt x="8507" y="4270"/>
                  </a:cubicBezTo>
                  <a:cubicBezTo>
                    <a:pt x="10375" y="6138"/>
                    <a:pt x="9074" y="9340"/>
                    <a:pt x="6439" y="9340"/>
                  </a:cubicBezTo>
                  <a:cubicBezTo>
                    <a:pt x="4771" y="9340"/>
                    <a:pt x="3470" y="8006"/>
                    <a:pt x="3470" y="6371"/>
                  </a:cubicBezTo>
                  <a:cubicBezTo>
                    <a:pt x="3470" y="4586"/>
                    <a:pt x="4924" y="3398"/>
                    <a:pt x="6443" y="3398"/>
                  </a:cubicBezTo>
                  <a:close/>
                  <a:moveTo>
                    <a:pt x="4604" y="0"/>
                  </a:moveTo>
                  <a:lnTo>
                    <a:pt x="4604" y="1101"/>
                  </a:lnTo>
                  <a:cubicBezTo>
                    <a:pt x="4604" y="1434"/>
                    <a:pt x="4437" y="1701"/>
                    <a:pt x="4137" y="1868"/>
                  </a:cubicBezTo>
                  <a:cubicBezTo>
                    <a:pt x="3970" y="1935"/>
                    <a:pt x="3837" y="2035"/>
                    <a:pt x="3670" y="2135"/>
                  </a:cubicBezTo>
                  <a:cubicBezTo>
                    <a:pt x="3524" y="2227"/>
                    <a:pt x="3347" y="2278"/>
                    <a:pt x="3173" y="2278"/>
                  </a:cubicBezTo>
                  <a:cubicBezTo>
                    <a:pt x="3030" y="2278"/>
                    <a:pt x="2890" y="2243"/>
                    <a:pt x="2770" y="2168"/>
                  </a:cubicBezTo>
                  <a:lnTo>
                    <a:pt x="1802" y="1601"/>
                  </a:lnTo>
                  <a:lnTo>
                    <a:pt x="1" y="4737"/>
                  </a:lnTo>
                  <a:lnTo>
                    <a:pt x="968" y="5304"/>
                  </a:lnTo>
                  <a:cubicBezTo>
                    <a:pt x="1235" y="5471"/>
                    <a:pt x="1402" y="5771"/>
                    <a:pt x="1369" y="6104"/>
                  </a:cubicBezTo>
                  <a:lnTo>
                    <a:pt x="1369" y="6371"/>
                  </a:lnTo>
                  <a:lnTo>
                    <a:pt x="1369" y="6638"/>
                  </a:lnTo>
                  <a:cubicBezTo>
                    <a:pt x="1402" y="6938"/>
                    <a:pt x="1235" y="7272"/>
                    <a:pt x="968" y="7439"/>
                  </a:cubicBezTo>
                  <a:lnTo>
                    <a:pt x="1" y="7972"/>
                  </a:lnTo>
                  <a:lnTo>
                    <a:pt x="1802" y="11108"/>
                  </a:lnTo>
                  <a:lnTo>
                    <a:pt x="2770" y="10574"/>
                  </a:lnTo>
                  <a:cubicBezTo>
                    <a:pt x="2897" y="10495"/>
                    <a:pt x="3047" y="10453"/>
                    <a:pt x="3198" y="10453"/>
                  </a:cubicBezTo>
                  <a:cubicBezTo>
                    <a:pt x="3364" y="10453"/>
                    <a:pt x="3531" y="10503"/>
                    <a:pt x="3670" y="10608"/>
                  </a:cubicBezTo>
                  <a:cubicBezTo>
                    <a:pt x="3804" y="10708"/>
                    <a:pt x="3970" y="10774"/>
                    <a:pt x="4137" y="10875"/>
                  </a:cubicBezTo>
                  <a:cubicBezTo>
                    <a:pt x="4437" y="11008"/>
                    <a:pt x="4604" y="11308"/>
                    <a:pt x="4604" y="11642"/>
                  </a:cubicBezTo>
                  <a:lnTo>
                    <a:pt x="4604" y="12743"/>
                  </a:lnTo>
                  <a:lnTo>
                    <a:pt x="8240" y="12743"/>
                  </a:lnTo>
                  <a:lnTo>
                    <a:pt x="8240" y="11608"/>
                  </a:lnTo>
                  <a:cubicBezTo>
                    <a:pt x="8207" y="11275"/>
                    <a:pt x="8407" y="11008"/>
                    <a:pt x="8707" y="10841"/>
                  </a:cubicBezTo>
                  <a:cubicBezTo>
                    <a:pt x="8874" y="10774"/>
                    <a:pt x="9007" y="10674"/>
                    <a:pt x="9174" y="10574"/>
                  </a:cubicBezTo>
                  <a:cubicBezTo>
                    <a:pt x="9321" y="10483"/>
                    <a:pt x="9488" y="10431"/>
                    <a:pt x="9658" y="10431"/>
                  </a:cubicBezTo>
                  <a:cubicBezTo>
                    <a:pt x="9798" y="10431"/>
                    <a:pt x="9940" y="10466"/>
                    <a:pt x="10075" y="10541"/>
                  </a:cubicBezTo>
                  <a:lnTo>
                    <a:pt x="11042" y="11108"/>
                  </a:lnTo>
                  <a:lnTo>
                    <a:pt x="12843" y="7972"/>
                  </a:lnTo>
                  <a:lnTo>
                    <a:pt x="11876" y="7405"/>
                  </a:lnTo>
                  <a:cubicBezTo>
                    <a:pt x="11609" y="7239"/>
                    <a:pt x="11442" y="6938"/>
                    <a:pt x="11476" y="6605"/>
                  </a:cubicBezTo>
                  <a:lnTo>
                    <a:pt x="11476" y="6338"/>
                  </a:lnTo>
                  <a:lnTo>
                    <a:pt x="11476" y="6071"/>
                  </a:lnTo>
                  <a:cubicBezTo>
                    <a:pt x="11442" y="5771"/>
                    <a:pt x="11609" y="5437"/>
                    <a:pt x="11876" y="5304"/>
                  </a:cubicBezTo>
                  <a:lnTo>
                    <a:pt x="12843" y="4737"/>
                  </a:lnTo>
                  <a:lnTo>
                    <a:pt x="11042" y="1601"/>
                  </a:lnTo>
                  <a:lnTo>
                    <a:pt x="10075" y="2135"/>
                  </a:lnTo>
                  <a:cubicBezTo>
                    <a:pt x="9925" y="2218"/>
                    <a:pt x="9766" y="2260"/>
                    <a:pt x="9612" y="2260"/>
                  </a:cubicBezTo>
                  <a:cubicBezTo>
                    <a:pt x="9458" y="2260"/>
                    <a:pt x="9308" y="2218"/>
                    <a:pt x="9174" y="2135"/>
                  </a:cubicBezTo>
                  <a:cubicBezTo>
                    <a:pt x="9007" y="2035"/>
                    <a:pt x="8874" y="1935"/>
                    <a:pt x="8707" y="1835"/>
                  </a:cubicBezTo>
                  <a:cubicBezTo>
                    <a:pt x="8407" y="1701"/>
                    <a:pt x="8240" y="1401"/>
                    <a:pt x="8240" y="1101"/>
                  </a:cubicBezTo>
                  <a:lnTo>
                    <a:pt x="82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58"/>
            <p:cNvSpPr/>
            <p:nvPr/>
          </p:nvSpPr>
          <p:spPr>
            <a:xfrm>
              <a:off x="2404400" y="1795050"/>
              <a:ext cx="579600" cy="936550"/>
            </a:xfrm>
            <a:custGeom>
              <a:rect b="b" l="l" r="r" t="t"/>
              <a:pathLst>
                <a:path extrusionOk="0" h="37462" w="23184">
                  <a:moveTo>
                    <a:pt x="0" y="1"/>
                  </a:moveTo>
                  <a:lnTo>
                    <a:pt x="0" y="37461"/>
                  </a:lnTo>
                  <a:lnTo>
                    <a:pt x="23183" y="37461"/>
                  </a:lnTo>
                  <a:lnTo>
                    <a:pt x="23183"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58"/>
            <p:cNvSpPr/>
            <p:nvPr/>
          </p:nvSpPr>
          <p:spPr>
            <a:xfrm>
              <a:off x="2404400" y="1795050"/>
              <a:ext cx="465350" cy="465375"/>
            </a:xfrm>
            <a:custGeom>
              <a:rect b="b" l="l" r="r" t="t"/>
              <a:pathLst>
                <a:path extrusionOk="0" h="18615" w="18614">
                  <a:moveTo>
                    <a:pt x="10341" y="1"/>
                  </a:moveTo>
                  <a:lnTo>
                    <a:pt x="0" y="10342"/>
                  </a:lnTo>
                  <a:lnTo>
                    <a:pt x="0" y="18614"/>
                  </a:lnTo>
                  <a:lnTo>
                    <a:pt x="1861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58"/>
            <p:cNvSpPr/>
            <p:nvPr/>
          </p:nvSpPr>
          <p:spPr>
            <a:xfrm>
              <a:off x="2726275" y="1474000"/>
              <a:ext cx="258550" cy="257700"/>
            </a:xfrm>
            <a:custGeom>
              <a:rect b="b" l="l" r="r" t="t"/>
              <a:pathLst>
                <a:path extrusionOk="0" h="10308" w="10342">
                  <a:moveTo>
                    <a:pt x="10342" y="0"/>
                  </a:moveTo>
                  <a:lnTo>
                    <a:pt x="1" y="10308"/>
                  </a:lnTo>
                  <a:lnTo>
                    <a:pt x="8307" y="10308"/>
                  </a:lnTo>
                  <a:lnTo>
                    <a:pt x="10342" y="8273"/>
                  </a:lnTo>
                  <a:lnTo>
                    <a:pt x="10342"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58"/>
            <p:cNvSpPr/>
            <p:nvPr/>
          </p:nvSpPr>
          <p:spPr>
            <a:xfrm>
              <a:off x="2767150" y="2514750"/>
              <a:ext cx="217675" cy="216850"/>
            </a:xfrm>
            <a:custGeom>
              <a:rect b="b" l="l" r="r" t="t"/>
              <a:pathLst>
                <a:path extrusionOk="0" h="8674" w="8707">
                  <a:moveTo>
                    <a:pt x="8707" y="0"/>
                  </a:moveTo>
                  <a:lnTo>
                    <a:pt x="0" y="8673"/>
                  </a:lnTo>
                  <a:lnTo>
                    <a:pt x="8306" y="8673"/>
                  </a:lnTo>
                  <a:lnTo>
                    <a:pt x="8707" y="8306"/>
                  </a:lnTo>
                  <a:lnTo>
                    <a:pt x="8707"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58"/>
            <p:cNvSpPr/>
            <p:nvPr/>
          </p:nvSpPr>
          <p:spPr>
            <a:xfrm>
              <a:off x="2085000" y="2476375"/>
              <a:ext cx="256025" cy="255225"/>
            </a:xfrm>
            <a:custGeom>
              <a:rect b="b" l="l" r="r" t="t"/>
              <a:pathLst>
                <a:path extrusionOk="0" h="10209" w="10241">
                  <a:moveTo>
                    <a:pt x="10241" y="1"/>
                  </a:moveTo>
                  <a:lnTo>
                    <a:pt x="0" y="10208"/>
                  </a:lnTo>
                  <a:lnTo>
                    <a:pt x="1034" y="10208"/>
                  </a:lnTo>
                  <a:lnTo>
                    <a:pt x="10241" y="1035"/>
                  </a:lnTo>
                  <a:lnTo>
                    <a:pt x="10241"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58"/>
            <p:cNvSpPr/>
            <p:nvPr/>
          </p:nvSpPr>
          <p:spPr>
            <a:xfrm>
              <a:off x="2404400" y="1832575"/>
              <a:ext cx="580425" cy="605475"/>
            </a:xfrm>
            <a:custGeom>
              <a:rect b="b" l="l" r="r" t="t"/>
              <a:pathLst>
                <a:path extrusionOk="0" h="24219" w="23217">
                  <a:moveTo>
                    <a:pt x="23217" y="1"/>
                  </a:moveTo>
                  <a:lnTo>
                    <a:pt x="0" y="23184"/>
                  </a:lnTo>
                  <a:lnTo>
                    <a:pt x="0" y="24218"/>
                  </a:lnTo>
                  <a:lnTo>
                    <a:pt x="23217" y="1035"/>
                  </a:lnTo>
                  <a:lnTo>
                    <a:pt x="23217"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58"/>
            <p:cNvSpPr/>
            <p:nvPr/>
          </p:nvSpPr>
          <p:spPr>
            <a:xfrm>
              <a:off x="3442625" y="1795050"/>
              <a:ext cx="579600" cy="936550"/>
            </a:xfrm>
            <a:custGeom>
              <a:rect b="b" l="l" r="r" t="t"/>
              <a:pathLst>
                <a:path extrusionOk="0" h="37462" w="23184">
                  <a:moveTo>
                    <a:pt x="1" y="1"/>
                  </a:moveTo>
                  <a:lnTo>
                    <a:pt x="1" y="37461"/>
                  </a:lnTo>
                  <a:lnTo>
                    <a:pt x="23184" y="37461"/>
                  </a:lnTo>
                  <a:lnTo>
                    <a:pt x="23184"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58"/>
            <p:cNvSpPr/>
            <p:nvPr/>
          </p:nvSpPr>
          <p:spPr>
            <a:xfrm>
              <a:off x="4086425" y="1795050"/>
              <a:ext cx="579600" cy="936550"/>
            </a:xfrm>
            <a:custGeom>
              <a:rect b="b" l="l" r="r" t="t"/>
              <a:pathLst>
                <a:path extrusionOk="0" h="37462" w="23184">
                  <a:moveTo>
                    <a:pt x="0" y="1"/>
                  </a:moveTo>
                  <a:lnTo>
                    <a:pt x="0" y="37461"/>
                  </a:lnTo>
                  <a:lnTo>
                    <a:pt x="23184" y="37461"/>
                  </a:lnTo>
                  <a:lnTo>
                    <a:pt x="23184"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58"/>
            <p:cNvSpPr/>
            <p:nvPr/>
          </p:nvSpPr>
          <p:spPr>
            <a:xfrm>
              <a:off x="3442625" y="1795050"/>
              <a:ext cx="54225" cy="55075"/>
            </a:xfrm>
            <a:custGeom>
              <a:rect b="b" l="l" r="r" t="t"/>
              <a:pathLst>
                <a:path extrusionOk="0" h="2203" w="2169">
                  <a:moveTo>
                    <a:pt x="1" y="1"/>
                  </a:moveTo>
                  <a:lnTo>
                    <a:pt x="1" y="2202"/>
                  </a:lnTo>
                  <a:lnTo>
                    <a:pt x="2169"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58"/>
            <p:cNvSpPr/>
            <p:nvPr/>
          </p:nvSpPr>
          <p:spPr>
            <a:xfrm>
              <a:off x="4086425" y="2099450"/>
              <a:ext cx="579600" cy="632150"/>
            </a:xfrm>
            <a:custGeom>
              <a:rect b="b" l="l" r="r" t="t"/>
              <a:pathLst>
                <a:path extrusionOk="0" h="25286" w="23184">
                  <a:moveTo>
                    <a:pt x="23184" y="0"/>
                  </a:moveTo>
                  <a:lnTo>
                    <a:pt x="0" y="23184"/>
                  </a:lnTo>
                  <a:lnTo>
                    <a:pt x="0" y="25285"/>
                  </a:lnTo>
                  <a:lnTo>
                    <a:pt x="6171" y="25285"/>
                  </a:lnTo>
                  <a:lnTo>
                    <a:pt x="23184" y="8273"/>
                  </a:lnTo>
                  <a:lnTo>
                    <a:pt x="23184"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58"/>
            <p:cNvSpPr/>
            <p:nvPr/>
          </p:nvSpPr>
          <p:spPr>
            <a:xfrm>
              <a:off x="3792050" y="2501400"/>
              <a:ext cx="230175" cy="230200"/>
            </a:xfrm>
            <a:custGeom>
              <a:rect b="b" l="l" r="r" t="t"/>
              <a:pathLst>
                <a:path extrusionOk="0" h="9208" w="9207">
                  <a:moveTo>
                    <a:pt x="9207" y="0"/>
                  </a:moveTo>
                  <a:lnTo>
                    <a:pt x="0" y="9207"/>
                  </a:lnTo>
                  <a:lnTo>
                    <a:pt x="4170" y="9207"/>
                  </a:lnTo>
                  <a:lnTo>
                    <a:pt x="9207" y="4170"/>
                  </a:lnTo>
                  <a:lnTo>
                    <a:pt x="9207"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58"/>
            <p:cNvSpPr/>
            <p:nvPr/>
          </p:nvSpPr>
          <p:spPr>
            <a:xfrm>
              <a:off x="4086425" y="1857600"/>
              <a:ext cx="579600" cy="683850"/>
            </a:xfrm>
            <a:custGeom>
              <a:rect b="b" l="l" r="r" t="t"/>
              <a:pathLst>
                <a:path extrusionOk="0" h="27354" w="23184">
                  <a:moveTo>
                    <a:pt x="23184" y="1"/>
                  </a:moveTo>
                  <a:lnTo>
                    <a:pt x="0" y="23217"/>
                  </a:lnTo>
                  <a:lnTo>
                    <a:pt x="0" y="27354"/>
                  </a:lnTo>
                  <a:lnTo>
                    <a:pt x="23184" y="4170"/>
                  </a:lnTo>
                  <a:lnTo>
                    <a:pt x="23184"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58"/>
            <p:cNvSpPr/>
            <p:nvPr/>
          </p:nvSpPr>
          <p:spPr>
            <a:xfrm>
              <a:off x="3442625" y="1795050"/>
              <a:ext cx="150975" cy="150975"/>
            </a:xfrm>
            <a:custGeom>
              <a:rect b="b" l="l" r="r" t="t"/>
              <a:pathLst>
                <a:path extrusionOk="0" h="6039" w="6039">
                  <a:moveTo>
                    <a:pt x="5004" y="1"/>
                  </a:moveTo>
                  <a:lnTo>
                    <a:pt x="1" y="5004"/>
                  </a:lnTo>
                  <a:lnTo>
                    <a:pt x="1" y="6039"/>
                  </a:lnTo>
                  <a:lnTo>
                    <a:pt x="6038"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58"/>
            <p:cNvSpPr/>
            <p:nvPr/>
          </p:nvSpPr>
          <p:spPr>
            <a:xfrm>
              <a:off x="3631100" y="1340575"/>
              <a:ext cx="391125" cy="391125"/>
            </a:xfrm>
            <a:custGeom>
              <a:rect b="b" l="l" r="r" t="t"/>
              <a:pathLst>
                <a:path extrusionOk="0" h="15645" w="15645">
                  <a:moveTo>
                    <a:pt x="15645" y="0"/>
                  </a:moveTo>
                  <a:lnTo>
                    <a:pt x="0" y="15645"/>
                  </a:lnTo>
                  <a:lnTo>
                    <a:pt x="1068" y="15645"/>
                  </a:lnTo>
                  <a:lnTo>
                    <a:pt x="15645" y="1034"/>
                  </a:lnTo>
                  <a:lnTo>
                    <a:pt x="15645"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58"/>
            <p:cNvSpPr/>
            <p:nvPr/>
          </p:nvSpPr>
          <p:spPr>
            <a:xfrm>
              <a:off x="3442625" y="2132800"/>
              <a:ext cx="579600" cy="598800"/>
            </a:xfrm>
            <a:custGeom>
              <a:rect b="b" l="l" r="r" t="t"/>
              <a:pathLst>
                <a:path extrusionOk="0" h="23952" w="23184">
                  <a:moveTo>
                    <a:pt x="23184" y="1"/>
                  </a:moveTo>
                  <a:lnTo>
                    <a:pt x="1" y="23184"/>
                  </a:lnTo>
                  <a:lnTo>
                    <a:pt x="1" y="23951"/>
                  </a:lnTo>
                  <a:lnTo>
                    <a:pt x="268" y="23951"/>
                  </a:lnTo>
                  <a:lnTo>
                    <a:pt x="23184" y="1035"/>
                  </a:lnTo>
                  <a:lnTo>
                    <a:pt x="23184"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58"/>
            <p:cNvSpPr/>
            <p:nvPr/>
          </p:nvSpPr>
          <p:spPr>
            <a:xfrm>
              <a:off x="4086425" y="1795050"/>
              <a:ext cx="299400" cy="299425"/>
            </a:xfrm>
            <a:custGeom>
              <a:rect b="b" l="l" r="r" t="t"/>
              <a:pathLst>
                <a:path extrusionOk="0" h="11977" w="11976">
                  <a:moveTo>
                    <a:pt x="10942" y="1"/>
                  </a:moveTo>
                  <a:lnTo>
                    <a:pt x="0" y="10942"/>
                  </a:lnTo>
                  <a:lnTo>
                    <a:pt x="0" y="11976"/>
                  </a:lnTo>
                  <a:lnTo>
                    <a:pt x="11976"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58"/>
            <p:cNvSpPr/>
            <p:nvPr/>
          </p:nvSpPr>
          <p:spPr>
            <a:xfrm>
              <a:off x="4423325" y="1489000"/>
              <a:ext cx="242700" cy="242700"/>
            </a:xfrm>
            <a:custGeom>
              <a:rect b="b" l="l" r="r" t="t"/>
              <a:pathLst>
                <a:path extrusionOk="0" h="9708" w="9708">
                  <a:moveTo>
                    <a:pt x="9708" y="1"/>
                  </a:moveTo>
                  <a:lnTo>
                    <a:pt x="1" y="9708"/>
                  </a:lnTo>
                  <a:lnTo>
                    <a:pt x="1035" y="9708"/>
                  </a:lnTo>
                  <a:lnTo>
                    <a:pt x="9708" y="1035"/>
                  </a:lnTo>
                  <a:lnTo>
                    <a:pt x="9708"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58"/>
            <p:cNvSpPr/>
            <p:nvPr/>
          </p:nvSpPr>
          <p:spPr>
            <a:xfrm>
              <a:off x="2264300" y="4490325"/>
              <a:ext cx="3063875" cy="412825"/>
            </a:xfrm>
            <a:custGeom>
              <a:rect b="b" l="l" r="r" t="t"/>
              <a:pathLst>
                <a:path extrusionOk="0" h="16513" w="122555">
                  <a:moveTo>
                    <a:pt x="61277" y="0"/>
                  </a:moveTo>
                  <a:cubicBezTo>
                    <a:pt x="27420" y="0"/>
                    <a:pt x="0" y="3670"/>
                    <a:pt x="0" y="8240"/>
                  </a:cubicBezTo>
                  <a:cubicBezTo>
                    <a:pt x="0" y="12810"/>
                    <a:pt x="27420" y="16512"/>
                    <a:pt x="61277" y="16512"/>
                  </a:cubicBezTo>
                  <a:cubicBezTo>
                    <a:pt x="95135" y="16512"/>
                    <a:pt x="122554" y="12810"/>
                    <a:pt x="122554" y="8240"/>
                  </a:cubicBezTo>
                  <a:cubicBezTo>
                    <a:pt x="122554" y="3670"/>
                    <a:pt x="95135" y="0"/>
                    <a:pt x="6127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58"/>
            <p:cNvSpPr/>
            <p:nvPr/>
          </p:nvSpPr>
          <p:spPr>
            <a:xfrm>
              <a:off x="1341125" y="4725500"/>
              <a:ext cx="3210650" cy="376125"/>
            </a:xfrm>
            <a:custGeom>
              <a:rect b="b" l="l" r="r" t="t"/>
              <a:pathLst>
                <a:path extrusionOk="0" h="15045" w="128426">
                  <a:moveTo>
                    <a:pt x="64213" y="0"/>
                  </a:moveTo>
                  <a:cubicBezTo>
                    <a:pt x="28755" y="0"/>
                    <a:pt x="1" y="3369"/>
                    <a:pt x="1" y="7506"/>
                  </a:cubicBezTo>
                  <a:cubicBezTo>
                    <a:pt x="1" y="11675"/>
                    <a:pt x="28755" y="15044"/>
                    <a:pt x="64213" y="15044"/>
                  </a:cubicBezTo>
                  <a:cubicBezTo>
                    <a:pt x="99672" y="15044"/>
                    <a:pt x="128426" y="11675"/>
                    <a:pt x="128426" y="7506"/>
                  </a:cubicBezTo>
                  <a:cubicBezTo>
                    <a:pt x="128426" y="3369"/>
                    <a:pt x="99672" y="0"/>
                    <a:pt x="6421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58"/>
            <p:cNvSpPr/>
            <p:nvPr/>
          </p:nvSpPr>
          <p:spPr>
            <a:xfrm>
              <a:off x="1538773" y="4438643"/>
              <a:ext cx="4087657" cy="13998"/>
            </a:xfrm>
            <a:custGeom>
              <a:rect b="b" l="l" r="r" t="t"/>
              <a:pathLst>
                <a:path extrusionOk="0" h="434" w="180630">
                  <a:moveTo>
                    <a:pt x="90298" y="0"/>
                  </a:moveTo>
                  <a:lnTo>
                    <a:pt x="45133" y="100"/>
                  </a:lnTo>
                  <a:lnTo>
                    <a:pt x="22550" y="134"/>
                  </a:lnTo>
                  <a:lnTo>
                    <a:pt x="0" y="234"/>
                  </a:lnTo>
                  <a:lnTo>
                    <a:pt x="22550" y="334"/>
                  </a:lnTo>
                  <a:lnTo>
                    <a:pt x="45133" y="367"/>
                  </a:lnTo>
                  <a:lnTo>
                    <a:pt x="90298" y="434"/>
                  </a:lnTo>
                  <a:lnTo>
                    <a:pt x="135464" y="367"/>
                  </a:lnTo>
                  <a:lnTo>
                    <a:pt x="158046" y="334"/>
                  </a:lnTo>
                  <a:lnTo>
                    <a:pt x="180629" y="234"/>
                  </a:lnTo>
                  <a:lnTo>
                    <a:pt x="158046" y="134"/>
                  </a:lnTo>
                  <a:lnTo>
                    <a:pt x="135464" y="100"/>
                  </a:lnTo>
                  <a:lnTo>
                    <a:pt x="90298"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58"/>
            <p:cNvSpPr/>
            <p:nvPr/>
          </p:nvSpPr>
          <p:spPr>
            <a:xfrm>
              <a:off x="2528650" y="4295175"/>
              <a:ext cx="497875" cy="401150"/>
            </a:xfrm>
            <a:custGeom>
              <a:rect b="b" l="l" r="r" t="t"/>
              <a:pathLst>
                <a:path extrusionOk="0" h="16046" w="19915">
                  <a:moveTo>
                    <a:pt x="5938" y="1"/>
                  </a:moveTo>
                  <a:lnTo>
                    <a:pt x="0" y="16046"/>
                  </a:lnTo>
                  <a:lnTo>
                    <a:pt x="6972" y="16046"/>
                  </a:lnTo>
                  <a:lnTo>
                    <a:pt x="19914" y="7239"/>
                  </a:lnTo>
                  <a:lnTo>
                    <a:pt x="5938" y="1"/>
                  </a:ln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58"/>
            <p:cNvSpPr/>
            <p:nvPr/>
          </p:nvSpPr>
          <p:spPr>
            <a:xfrm>
              <a:off x="2528650" y="4295175"/>
              <a:ext cx="497875" cy="401150"/>
            </a:xfrm>
            <a:custGeom>
              <a:rect b="b" l="l" r="r" t="t"/>
              <a:pathLst>
                <a:path extrusionOk="0" h="16046" w="19915">
                  <a:moveTo>
                    <a:pt x="5938" y="1"/>
                  </a:moveTo>
                  <a:lnTo>
                    <a:pt x="0" y="16046"/>
                  </a:lnTo>
                  <a:lnTo>
                    <a:pt x="6972" y="16046"/>
                  </a:lnTo>
                  <a:lnTo>
                    <a:pt x="19914" y="7239"/>
                  </a:lnTo>
                  <a:lnTo>
                    <a:pt x="5938"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58"/>
            <p:cNvSpPr/>
            <p:nvPr/>
          </p:nvSpPr>
          <p:spPr>
            <a:xfrm>
              <a:off x="4565925" y="4295175"/>
              <a:ext cx="497875" cy="401150"/>
            </a:xfrm>
            <a:custGeom>
              <a:rect b="b" l="l" r="r" t="t"/>
              <a:pathLst>
                <a:path extrusionOk="0" h="16046" w="19915">
                  <a:moveTo>
                    <a:pt x="13977" y="1"/>
                  </a:moveTo>
                  <a:lnTo>
                    <a:pt x="1" y="7239"/>
                  </a:lnTo>
                  <a:lnTo>
                    <a:pt x="12943" y="16046"/>
                  </a:lnTo>
                  <a:lnTo>
                    <a:pt x="19915" y="16046"/>
                  </a:lnTo>
                  <a:lnTo>
                    <a:pt x="13977" y="1"/>
                  </a:ln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58"/>
            <p:cNvSpPr/>
            <p:nvPr/>
          </p:nvSpPr>
          <p:spPr>
            <a:xfrm>
              <a:off x="4565925" y="4295175"/>
              <a:ext cx="497875" cy="401150"/>
            </a:xfrm>
            <a:custGeom>
              <a:rect b="b" l="l" r="r" t="t"/>
              <a:pathLst>
                <a:path extrusionOk="0" h="16046" w="19915">
                  <a:moveTo>
                    <a:pt x="13977" y="1"/>
                  </a:moveTo>
                  <a:lnTo>
                    <a:pt x="1" y="7239"/>
                  </a:lnTo>
                  <a:lnTo>
                    <a:pt x="12943" y="16046"/>
                  </a:lnTo>
                  <a:lnTo>
                    <a:pt x="19915" y="16046"/>
                  </a:lnTo>
                  <a:lnTo>
                    <a:pt x="13977"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58"/>
            <p:cNvSpPr/>
            <p:nvPr/>
          </p:nvSpPr>
          <p:spPr>
            <a:xfrm>
              <a:off x="1838975" y="1165225"/>
              <a:ext cx="3914500" cy="3566350"/>
            </a:xfrm>
            <a:custGeom>
              <a:rect b="b" l="l" r="r" t="t"/>
              <a:pathLst>
                <a:path extrusionOk="0" h="142654" w="156580">
                  <a:moveTo>
                    <a:pt x="78290" y="1"/>
                  </a:moveTo>
                  <a:cubicBezTo>
                    <a:pt x="60035" y="1"/>
                    <a:pt x="41781" y="6964"/>
                    <a:pt x="27854" y="20891"/>
                  </a:cubicBezTo>
                  <a:cubicBezTo>
                    <a:pt x="1" y="48744"/>
                    <a:pt x="1" y="93910"/>
                    <a:pt x="27854" y="121763"/>
                  </a:cubicBezTo>
                  <a:cubicBezTo>
                    <a:pt x="41781" y="135690"/>
                    <a:pt x="60035" y="142653"/>
                    <a:pt x="78290" y="142653"/>
                  </a:cubicBezTo>
                  <a:cubicBezTo>
                    <a:pt x="96545" y="142653"/>
                    <a:pt x="114800" y="135690"/>
                    <a:pt x="128726" y="121763"/>
                  </a:cubicBezTo>
                  <a:cubicBezTo>
                    <a:pt x="156579" y="93910"/>
                    <a:pt x="156579" y="48744"/>
                    <a:pt x="128726" y="20891"/>
                  </a:cubicBezTo>
                  <a:cubicBezTo>
                    <a:pt x="114800" y="6964"/>
                    <a:pt x="96545" y="1"/>
                    <a:pt x="7829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58"/>
            <p:cNvSpPr/>
            <p:nvPr/>
          </p:nvSpPr>
          <p:spPr>
            <a:xfrm>
              <a:off x="2073325" y="1217975"/>
              <a:ext cx="3402450" cy="3402475"/>
            </a:xfrm>
            <a:custGeom>
              <a:rect b="b" l="l" r="r" t="t"/>
              <a:pathLst>
                <a:path extrusionOk="0" h="136099" w="136098">
                  <a:moveTo>
                    <a:pt x="68049" y="1"/>
                  </a:moveTo>
                  <a:cubicBezTo>
                    <a:pt x="30455" y="1"/>
                    <a:pt x="0" y="30456"/>
                    <a:pt x="0" y="68049"/>
                  </a:cubicBezTo>
                  <a:cubicBezTo>
                    <a:pt x="0" y="105643"/>
                    <a:pt x="30455" y="136098"/>
                    <a:pt x="68049" y="136098"/>
                  </a:cubicBezTo>
                  <a:cubicBezTo>
                    <a:pt x="105642" y="136098"/>
                    <a:pt x="136097" y="105643"/>
                    <a:pt x="136097" y="68049"/>
                  </a:cubicBezTo>
                  <a:cubicBezTo>
                    <a:pt x="136097" y="30456"/>
                    <a:pt x="105642" y="1"/>
                    <a:pt x="68049" y="1"/>
                  </a:cubicBezTo>
                  <a:close/>
                </a:path>
              </a:pathLst>
            </a:custGeom>
            <a:solidFill>
              <a:srgbClr val="D19D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58"/>
            <p:cNvSpPr/>
            <p:nvPr/>
          </p:nvSpPr>
          <p:spPr>
            <a:xfrm>
              <a:off x="2046625" y="1346825"/>
              <a:ext cx="3499200" cy="3187925"/>
            </a:xfrm>
            <a:custGeom>
              <a:rect b="b" l="l" r="r" t="t"/>
              <a:pathLst>
                <a:path extrusionOk="0" h="127517" w="139968">
                  <a:moveTo>
                    <a:pt x="69984" y="0"/>
                  </a:moveTo>
                  <a:cubicBezTo>
                    <a:pt x="53664" y="0"/>
                    <a:pt x="37344" y="6222"/>
                    <a:pt x="24885" y="18664"/>
                  </a:cubicBezTo>
                  <a:cubicBezTo>
                    <a:pt x="1" y="43582"/>
                    <a:pt x="1" y="83944"/>
                    <a:pt x="24885" y="108828"/>
                  </a:cubicBezTo>
                  <a:cubicBezTo>
                    <a:pt x="37344" y="121287"/>
                    <a:pt x="53664" y="127517"/>
                    <a:pt x="69984" y="127517"/>
                  </a:cubicBezTo>
                  <a:cubicBezTo>
                    <a:pt x="86304" y="127517"/>
                    <a:pt x="102624" y="121287"/>
                    <a:pt x="115083" y="108828"/>
                  </a:cubicBezTo>
                  <a:cubicBezTo>
                    <a:pt x="139967" y="83944"/>
                    <a:pt x="139967" y="43582"/>
                    <a:pt x="115083" y="18664"/>
                  </a:cubicBezTo>
                  <a:cubicBezTo>
                    <a:pt x="102624" y="6222"/>
                    <a:pt x="86304" y="0"/>
                    <a:pt x="6998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58"/>
            <p:cNvSpPr/>
            <p:nvPr/>
          </p:nvSpPr>
          <p:spPr>
            <a:xfrm>
              <a:off x="2332675" y="1529875"/>
              <a:ext cx="3021350" cy="2629400"/>
            </a:xfrm>
            <a:custGeom>
              <a:rect b="b" l="l" r="r" t="t"/>
              <a:pathLst>
                <a:path extrusionOk="0" h="105176" w="120854">
                  <a:moveTo>
                    <a:pt x="88230" y="0"/>
                  </a:moveTo>
                  <a:lnTo>
                    <a:pt x="0" y="81725"/>
                  </a:lnTo>
                  <a:cubicBezTo>
                    <a:pt x="3936" y="90799"/>
                    <a:pt x="9907" y="98804"/>
                    <a:pt x="17446" y="105176"/>
                  </a:cubicBezTo>
                  <a:cubicBezTo>
                    <a:pt x="44098" y="89331"/>
                    <a:pt x="91799" y="60477"/>
                    <a:pt x="120853" y="42898"/>
                  </a:cubicBezTo>
                  <a:cubicBezTo>
                    <a:pt x="116850" y="24485"/>
                    <a:pt x="104909" y="8773"/>
                    <a:pt x="8823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58"/>
            <p:cNvSpPr/>
            <p:nvPr/>
          </p:nvSpPr>
          <p:spPr>
            <a:xfrm>
              <a:off x="3044850" y="2995925"/>
              <a:ext cx="2344200" cy="1458575"/>
            </a:xfrm>
            <a:custGeom>
              <a:rect b="b" l="l" r="r" t="t"/>
              <a:pathLst>
                <a:path extrusionOk="0" h="58343" w="93768">
                  <a:moveTo>
                    <a:pt x="93767" y="0"/>
                  </a:moveTo>
                  <a:lnTo>
                    <a:pt x="93767" y="0"/>
                  </a:lnTo>
                  <a:cubicBezTo>
                    <a:pt x="67915" y="14878"/>
                    <a:pt x="24017" y="40129"/>
                    <a:pt x="0" y="54006"/>
                  </a:cubicBezTo>
                  <a:cubicBezTo>
                    <a:pt x="3203" y="55740"/>
                    <a:pt x="6572" y="57175"/>
                    <a:pt x="10041" y="58342"/>
                  </a:cubicBezTo>
                  <a:lnTo>
                    <a:pt x="89531" y="20715"/>
                  </a:lnTo>
                  <a:cubicBezTo>
                    <a:pt x="92099" y="14110"/>
                    <a:pt x="93534" y="7105"/>
                    <a:pt x="93767" y="0"/>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58"/>
            <p:cNvSpPr/>
            <p:nvPr/>
          </p:nvSpPr>
          <p:spPr>
            <a:xfrm>
              <a:off x="3781200" y="1462325"/>
              <a:ext cx="30050" cy="241850"/>
            </a:xfrm>
            <a:custGeom>
              <a:rect b="b" l="l" r="r" t="t"/>
              <a:pathLst>
                <a:path extrusionOk="0" h="9674" w="1202">
                  <a:moveTo>
                    <a:pt x="1" y="0"/>
                  </a:moveTo>
                  <a:lnTo>
                    <a:pt x="1" y="9674"/>
                  </a:lnTo>
                  <a:lnTo>
                    <a:pt x="1202" y="9674"/>
                  </a:lnTo>
                  <a:lnTo>
                    <a:pt x="1202"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58"/>
            <p:cNvSpPr/>
            <p:nvPr/>
          </p:nvSpPr>
          <p:spPr>
            <a:xfrm>
              <a:off x="3044000" y="1652450"/>
              <a:ext cx="147650" cy="225200"/>
            </a:xfrm>
            <a:custGeom>
              <a:rect b="b" l="l" r="r" t="t"/>
              <a:pathLst>
                <a:path extrusionOk="0" h="9008" w="5906">
                  <a:moveTo>
                    <a:pt x="1068" y="1"/>
                  </a:moveTo>
                  <a:lnTo>
                    <a:pt x="1" y="635"/>
                  </a:lnTo>
                  <a:lnTo>
                    <a:pt x="4838" y="9007"/>
                  </a:lnTo>
                  <a:lnTo>
                    <a:pt x="5905" y="8373"/>
                  </a:lnTo>
                  <a:lnTo>
                    <a:pt x="1068"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58"/>
            <p:cNvSpPr/>
            <p:nvPr/>
          </p:nvSpPr>
          <p:spPr>
            <a:xfrm>
              <a:off x="2508625" y="2187850"/>
              <a:ext cx="224350" cy="147625"/>
            </a:xfrm>
            <a:custGeom>
              <a:rect b="b" l="l" r="r" t="t"/>
              <a:pathLst>
                <a:path extrusionOk="0" h="5905" w="8974">
                  <a:moveTo>
                    <a:pt x="601" y="0"/>
                  </a:moveTo>
                  <a:lnTo>
                    <a:pt x="1" y="1068"/>
                  </a:lnTo>
                  <a:lnTo>
                    <a:pt x="8340" y="5904"/>
                  </a:lnTo>
                  <a:lnTo>
                    <a:pt x="8974" y="4837"/>
                  </a:lnTo>
                  <a:lnTo>
                    <a:pt x="601"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58"/>
            <p:cNvSpPr/>
            <p:nvPr/>
          </p:nvSpPr>
          <p:spPr>
            <a:xfrm>
              <a:off x="2317650" y="2925025"/>
              <a:ext cx="241875" cy="30900"/>
            </a:xfrm>
            <a:custGeom>
              <a:rect b="b" l="l" r="r" t="t"/>
              <a:pathLst>
                <a:path extrusionOk="0" h="1236" w="9675">
                  <a:moveTo>
                    <a:pt x="1" y="1"/>
                  </a:moveTo>
                  <a:lnTo>
                    <a:pt x="1" y="1235"/>
                  </a:lnTo>
                  <a:lnTo>
                    <a:pt x="9674" y="1235"/>
                  </a:lnTo>
                  <a:lnTo>
                    <a:pt x="9674"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58"/>
            <p:cNvSpPr/>
            <p:nvPr/>
          </p:nvSpPr>
          <p:spPr>
            <a:xfrm>
              <a:off x="2507800" y="3545475"/>
              <a:ext cx="225175" cy="147625"/>
            </a:xfrm>
            <a:custGeom>
              <a:rect b="b" l="l" r="r" t="t"/>
              <a:pathLst>
                <a:path extrusionOk="0" h="5905" w="9007">
                  <a:moveTo>
                    <a:pt x="8373" y="1"/>
                  </a:moveTo>
                  <a:lnTo>
                    <a:pt x="0" y="4838"/>
                  </a:lnTo>
                  <a:lnTo>
                    <a:pt x="634" y="5905"/>
                  </a:lnTo>
                  <a:lnTo>
                    <a:pt x="9007" y="1068"/>
                  </a:lnTo>
                  <a:lnTo>
                    <a:pt x="8373"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58"/>
            <p:cNvSpPr/>
            <p:nvPr/>
          </p:nvSpPr>
          <p:spPr>
            <a:xfrm>
              <a:off x="3044000" y="4004150"/>
              <a:ext cx="147650" cy="225175"/>
            </a:xfrm>
            <a:custGeom>
              <a:rect b="b" l="l" r="r" t="t"/>
              <a:pathLst>
                <a:path extrusionOk="0" h="9007" w="5906">
                  <a:moveTo>
                    <a:pt x="4838" y="0"/>
                  </a:moveTo>
                  <a:lnTo>
                    <a:pt x="1" y="8373"/>
                  </a:lnTo>
                  <a:lnTo>
                    <a:pt x="1068" y="9007"/>
                  </a:lnTo>
                  <a:lnTo>
                    <a:pt x="5905" y="634"/>
                  </a:lnTo>
                  <a:lnTo>
                    <a:pt x="4838"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58"/>
            <p:cNvSpPr/>
            <p:nvPr/>
          </p:nvSpPr>
          <p:spPr>
            <a:xfrm>
              <a:off x="3781200" y="4177600"/>
              <a:ext cx="30050" cy="241025"/>
            </a:xfrm>
            <a:custGeom>
              <a:rect b="b" l="l" r="r" t="t"/>
              <a:pathLst>
                <a:path extrusionOk="0" h="9641" w="1202">
                  <a:moveTo>
                    <a:pt x="1" y="0"/>
                  </a:moveTo>
                  <a:lnTo>
                    <a:pt x="1" y="9641"/>
                  </a:lnTo>
                  <a:lnTo>
                    <a:pt x="1202" y="9641"/>
                  </a:lnTo>
                  <a:lnTo>
                    <a:pt x="1202"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58"/>
            <p:cNvSpPr/>
            <p:nvPr/>
          </p:nvSpPr>
          <p:spPr>
            <a:xfrm>
              <a:off x="4401650" y="4004150"/>
              <a:ext cx="146800" cy="224350"/>
            </a:xfrm>
            <a:custGeom>
              <a:rect b="b" l="l" r="r" t="t"/>
              <a:pathLst>
                <a:path extrusionOk="0" h="8974" w="5872">
                  <a:moveTo>
                    <a:pt x="1068" y="0"/>
                  </a:moveTo>
                  <a:lnTo>
                    <a:pt x="0" y="601"/>
                  </a:lnTo>
                  <a:lnTo>
                    <a:pt x="4804" y="8973"/>
                  </a:lnTo>
                  <a:lnTo>
                    <a:pt x="5871" y="8373"/>
                  </a:lnTo>
                  <a:lnTo>
                    <a:pt x="1068"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58"/>
            <p:cNvSpPr/>
            <p:nvPr/>
          </p:nvSpPr>
          <p:spPr>
            <a:xfrm>
              <a:off x="4859475" y="3545475"/>
              <a:ext cx="224350" cy="147625"/>
            </a:xfrm>
            <a:custGeom>
              <a:rect b="b" l="l" r="r" t="t"/>
              <a:pathLst>
                <a:path extrusionOk="0" h="5905" w="8974">
                  <a:moveTo>
                    <a:pt x="601" y="1"/>
                  </a:moveTo>
                  <a:lnTo>
                    <a:pt x="0" y="1068"/>
                  </a:lnTo>
                  <a:lnTo>
                    <a:pt x="8373" y="5905"/>
                  </a:lnTo>
                  <a:lnTo>
                    <a:pt x="8974" y="4838"/>
                  </a:lnTo>
                  <a:lnTo>
                    <a:pt x="601"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58"/>
            <p:cNvSpPr/>
            <p:nvPr/>
          </p:nvSpPr>
          <p:spPr>
            <a:xfrm>
              <a:off x="5032925" y="2925025"/>
              <a:ext cx="241875" cy="30900"/>
            </a:xfrm>
            <a:custGeom>
              <a:rect b="b" l="l" r="r" t="t"/>
              <a:pathLst>
                <a:path extrusionOk="0" h="1236" w="9675">
                  <a:moveTo>
                    <a:pt x="1" y="1"/>
                  </a:moveTo>
                  <a:lnTo>
                    <a:pt x="1" y="1235"/>
                  </a:lnTo>
                  <a:lnTo>
                    <a:pt x="9674" y="1235"/>
                  </a:lnTo>
                  <a:lnTo>
                    <a:pt x="9674"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58"/>
            <p:cNvSpPr/>
            <p:nvPr/>
          </p:nvSpPr>
          <p:spPr>
            <a:xfrm>
              <a:off x="4859475" y="2188675"/>
              <a:ext cx="224350" cy="147625"/>
            </a:xfrm>
            <a:custGeom>
              <a:rect b="b" l="l" r="r" t="t"/>
              <a:pathLst>
                <a:path extrusionOk="0" h="5905" w="8974">
                  <a:moveTo>
                    <a:pt x="8373" y="1"/>
                  </a:moveTo>
                  <a:lnTo>
                    <a:pt x="0" y="4837"/>
                  </a:lnTo>
                  <a:lnTo>
                    <a:pt x="601" y="5905"/>
                  </a:lnTo>
                  <a:lnTo>
                    <a:pt x="8974" y="1068"/>
                  </a:lnTo>
                  <a:lnTo>
                    <a:pt x="8373"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58"/>
            <p:cNvSpPr/>
            <p:nvPr/>
          </p:nvSpPr>
          <p:spPr>
            <a:xfrm>
              <a:off x="4401650" y="1653300"/>
              <a:ext cx="146800" cy="224350"/>
            </a:xfrm>
            <a:custGeom>
              <a:rect b="b" l="l" r="r" t="t"/>
              <a:pathLst>
                <a:path extrusionOk="0" h="8974" w="5872">
                  <a:moveTo>
                    <a:pt x="4804" y="0"/>
                  </a:moveTo>
                  <a:lnTo>
                    <a:pt x="0" y="8373"/>
                  </a:lnTo>
                  <a:lnTo>
                    <a:pt x="1068" y="8973"/>
                  </a:lnTo>
                  <a:lnTo>
                    <a:pt x="5871" y="601"/>
                  </a:lnTo>
                  <a:lnTo>
                    <a:pt x="4804"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58"/>
            <p:cNvSpPr/>
            <p:nvPr/>
          </p:nvSpPr>
          <p:spPr>
            <a:xfrm>
              <a:off x="3716150" y="2853325"/>
              <a:ext cx="1546975" cy="150950"/>
            </a:xfrm>
            <a:custGeom>
              <a:rect b="b" l="l" r="r" t="t"/>
              <a:pathLst>
                <a:path extrusionOk="0" h="6038" w="61879">
                  <a:moveTo>
                    <a:pt x="101" y="0"/>
                  </a:moveTo>
                  <a:lnTo>
                    <a:pt x="1" y="6038"/>
                  </a:lnTo>
                  <a:lnTo>
                    <a:pt x="61845" y="4337"/>
                  </a:lnTo>
                  <a:lnTo>
                    <a:pt x="61878" y="2669"/>
                  </a:lnTo>
                  <a:lnTo>
                    <a:pt x="10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58"/>
            <p:cNvSpPr/>
            <p:nvPr/>
          </p:nvSpPr>
          <p:spPr>
            <a:xfrm>
              <a:off x="3722825" y="1853425"/>
              <a:ext cx="150975" cy="1176700"/>
            </a:xfrm>
            <a:custGeom>
              <a:rect b="b" l="l" r="r" t="t"/>
              <a:pathLst>
                <a:path extrusionOk="0" h="47068" w="6039">
                  <a:moveTo>
                    <a:pt x="1735" y="1"/>
                  </a:moveTo>
                  <a:lnTo>
                    <a:pt x="1" y="47001"/>
                  </a:lnTo>
                  <a:lnTo>
                    <a:pt x="6038" y="47068"/>
                  </a:lnTo>
                  <a:lnTo>
                    <a:pt x="337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58"/>
            <p:cNvSpPr/>
            <p:nvPr/>
          </p:nvSpPr>
          <p:spPr>
            <a:xfrm>
              <a:off x="3744500" y="2889175"/>
              <a:ext cx="103450" cy="103425"/>
            </a:xfrm>
            <a:custGeom>
              <a:rect b="b" l="l" r="r" t="t"/>
              <a:pathLst>
                <a:path extrusionOk="0" h="4137" w="4138">
                  <a:moveTo>
                    <a:pt x="2069" y="1"/>
                  </a:moveTo>
                  <a:cubicBezTo>
                    <a:pt x="935" y="1"/>
                    <a:pt x="1" y="935"/>
                    <a:pt x="1" y="2069"/>
                  </a:cubicBezTo>
                  <a:cubicBezTo>
                    <a:pt x="1" y="3203"/>
                    <a:pt x="935" y="4137"/>
                    <a:pt x="2069" y="4137"/>
                  </a:cubicBezTo>
                  <a:cubicBezTo>
                    <a:pt x="3203" y="4137"/>
                    <a:pt x="4137" y="3203"/>
                    <a:pt x="4137" y="2069"/>
                  </a:cubicBezTo>
                  <a:cubicBezTo>
                    <a:pt x="4137" y="935"/>
                    <a:pt x="3203" y="1"/>
                    <a:pt x="206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58"/>
            <p:cNvSpPr/>
            <p:nvPr/>
          </p:nvSpPr>
          <p:spPr>
            <a:xfrm>
              <a:off x="4477525" y="2509725"/>
              <a:ext cx="747225" cy="460100"/>
            </a:xfrm>
            <a:custGeom>
              <a:rect b="b" l="l" r="r" t="t"/>
              <a:pathLst>
                <a:path extrusionOk="0" h="18404" w="29889">
                  <a:moveTo>
                    <a:pt x="16342" y="0"/>
                  </a:moveTo>
                  <a:cubicBezTo>
                    <a:pt x="16153" y="0"/>
                    <a:pt x="10742" y="3837"/>
                    <a:pt x="10742" y="3837"/>
                  </a:cubicBezTo>
                  <a:cubicBezTo>
                    <a:pt x="10729" y="3856"/>
                    <a:pt x="10675" y="3865"/>
                    <a:pt x="10584" y="3865"/>
                  </a:cubicBezTo>
                  <a:cubicBezTo>
                    <a:pt x="9251" y="3865"/>
                    <a:pt x="101" y="1936"/>
                    <a:pt x="101" y="1936"/>
                  </a:cubicBezTo>
                  <a:lnTo>
                    <a:pt x="1" y="14511"/>
                  </a:lnTo>
                  <a:lnTo>
                    <a:pt x="18981" y="14111"/>
                  </a:lnTo>
                  <a:cubicBezTo>
                    <a:pt x="18981" y="14111"/>
                    <a:pt x="21550" y="15612"/>
                    <a:pt x="23885" y="16846"/>
                  </a:cubicBezTo>
                  <a:cubicBezTo>
                    <a:pt x="24885" y="17414"/>
                    <a:pt x="25919" y="17914"/>
                    <a:pt x="26987" y="18348"/>
                  </a:cubicBezTo>
                  <a:cubicBezTo>
                    <a:pt x="27127" y="18386"/>
                    <a:pt x="27287" y="18404"/>
                    <a:pt x="27459" y="18404"/>
                  </a:cubicBezTo>
                  <a:cubicBezTo>
                    <a:pt x="28477" y="18404"/>
                    <a:pt x="29889" y="17784"/>
                    <a:pt x="29689" y="17213"/>
                  </a:cubicBezTo>
                  <a:cubicBezTo>
                    <a:pt x="29455" y="16513"/>
                    <a:pt x="17180" y="301"/>
                    <a:pt x="16346" y="1"/>
                  </a:cubicBezTo>
                  <a:cubicBezTo>
                    <a:pt x="16345" y="0"/>
                    <a:pt x="16344" y="0"/>
                    <a:pt x="1634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58"/>
            <p:cNvSpPr/>
            <p:nvPr/>
          </p:nvSpPr>
          <p:spPr>
            <a:xfrm>
              <a:off x="4681025" y="2509725"/>
              <a:ext cx="543700" cy="460150"/>
            </a:xfrm>
            <a:custGeom>
              <a:rect b="b" l="l" r="r" t="t"/>
              <a:pathLst>
                <a:path extrusionOk="0" h="18406" w="21748">
                  <a:moveTo>
                    <a:pt x="8202" y="0"/>
                  </a:moveTo>
                  <a:cubicBezTo>
                    <a:pt x="8014" y="0"/>
                    <a:pt x="2635" y="3837"/>
                    <a:pt x="2635" y="3837"/>
                  </a:cubicBezTo>
                  <a:cubicBezTo>
                    <a:pt x="2613" y="3860"/>
                    <a:pt x="2541" y="3870"/>
                    <a:pt x="2427" y="3870"/>
                  </a:cubicBezTo>
                  <a:cubicBezTo>
                    <a:pt x="2034" y="3870"/>
                    <a:pt x="1137" y="3744"/>
                    <a:pt x="0" y="3537"/>
                  </a:cubicBezTo>
                  <a:lnTo>
                    <a:pt x="0" y="3537"/>
                  </a:lnTo>
                  <a:lnTo>
                    <a:pt x="6638" y="14211"/>
                  </a:lnTo>
                  <a:lnTo>
                    <a:pt x="10874" y="14111"/>
                  </a:lnTo>
                  <a:cubicBezTo>
                    <a:pt x="10874" y="14111"/>
                    <a:pt x="13443" y="15612"/>
                    <a:pt x="15778" y="16846"/>
                  </a:cubicBezTo>
                  <a:cubicBezTo>
                    <a:pt x="16779" y="17414"/>
                    <a:pt x="17813" y="17914"/>
                    <a:pt x="18847" y="18348"/>
                  </a:cubicBezTo>
                  <a:cubicBezTo>
                    <a:pt x="18991" y="18387"/>
                    <a:pt x="19157" y="18406"/>
                    <a:pt x="19335" y="18406"/>
                  </a:cubicBezTo>
                  <a:cubicBezTo>
                    <a:pt x="20352" y="18406"/>
                    <a:pt x="21747" y="17809"/>
                    <a:pt x="21549" y="17213"/>
                  </a:cubicBezTo>
                  <a:cubicBezTo>
                    <a:pt x="21315" y="16513"/>
                    <a:pt x="9040" y="301"/>
                    <a:pt x="8206" y="1"/>
                  </a:cubicBezTo>
                  <a:cubicBezTo>
                    <a:pt x="8205" y="0"/>
                    <a:pt x="8204" y="0"/>
                    <a:pt x="82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58"/>
            <p:cNvSpPr/>
            <p:nvPr/>
          </p:nvSpPr>
          <p:spPr>
            <a:xfrm>
              <a:off x="4746900" y="2509550"/>
              <a:ext cx="480350" cy="461950"/>
            </a:xfrm>
            <a:custGeom>
              <a:rect b="b" l="l" r="r" t="t"/>
              <a:pathLst>
                <a:path extrusionOk="0" h="18478" w="19214">
                  <a:moveTo>
                    <a:pt x="5527" y="1"/>
                  </a:moveTo>
                  <a:cubicBezTo>
                    <a:pt x="5068" y="1"/>
                    <a:pt x="2472" y="1629"/>
                    <a:pt x="0" y="3844"/>
                  </a:cubicBezTo>
                  <a:lnTo>
                    <a:pt x="7939" y="14285"/>
                  </a:lnTo>
                  <a:cubicBezTo>
                    <a:pt x="7939" y="14285"/>
                    <a:pt x="15278" y="18188"/>
                    <a:pt x="16279" y="18421"/>
                  </a:cubicBezTo>
                  <a:cubicBezTo>
                    <a:pt x="16422" y="18460"/>
                    <a:pt x="16586" y="18477"/>
                    <a:pt x="16760" y="18477"/>
                  </a:cubicBezTo>
                  <a:cubicBezTo>
                    <a:pt x="17799" y="18477"/>
                    <a:pt x="19214" y="17849"/>
                    <a:pt x="19014" y="17220"/>
                  </a:cubicBezTo>
                  <a:cubicBezTo>
                    <a:pt x="18780" y="16520"/>
                    <a:pt x="6438" y="308"/>
                    <a:pt x="5571" y="8"/>
                  </a:cubicBezTo>
                  <a:cubicBezTo>
                    <a:pt x="5560" y="3"/>
                    <a:pt x="5545" y="1"/>
                    <a:pt x="5527"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58"/>
            <p:cNvSpPr/>
            <p:nvPr/>
          </p:nvSpPr>
          <p:spPr>
            <a:xfrm>
              <a:off x="4892000" y="2536425"/>
              <a:ext cx="311325" cy="411275"/>
            </a:xfrm>
            <a:custGeom>
              <a:rect b="b" l="l" r="r" t="t"/>
              <a:pathLst>
                <a:path extrusionOk="0" h="16451" w="12453">
                  <a:moveTo>
                    <a:pt x="0" y="0"/>
                  </a:moveTo>
                  <a:lnTo>
                    <a:pt x="0" y="0"/>
                  </a:lnTo>
                  <a:cubicBezTo>
                    <a:pt x="1902" y="2802"/>
                    <a:pt x="10241" y="13744"/>
                    <a:pt x="12376" y="16412"/>
                  </a:cubicBezTo>
                  <a:cubicBezTo>
                    <a:pt x="12404" y="16440"/>
                    <a:pt x="12426" y="16451"/>
                    <a:pt x="12438" y="16451"/>
                  </a:cubicBezTo>
                  <a:cubicBezTo>
                    <a:pt x="12453" y="16451"/>
                    <a:pt x="12448" y="16431"/>
                    <a:pt x="12409" y="16412"/>
                  </a:cubicBezTo>
                  <a:cubicBezTo>
                    <a:pt x="10408" y="13610"/>
                    <a:pt x="2169" y="2602"/>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58"/>
            <p:cNvSpPr/>
            <p:nvPr/>
          </p:nvSpPr>
          <p:spPr>
            <a:xfrm>
              <a:off x="5102150" y="2859150"/>
              <a:ext cx="28375" cy="96300"/>
            </a:xfrm>
            <a:custGeom>
              <a:rect b="b" l="l" r="r" t="t"/>
              <a:pathLst>
                <a:path extrusionOk="0" h="3852" w="1135">
                  <a:moveTo>
                    <a:pt x="1101" y="1"/>
                  </a:moveTo>
                  <a:cubicBezTo>
                    <a:pt x="567" y="434"/>
                    <a:pt x="201" y="1035"/>
                    <a:pt x="100" y="1735"/>
                  </a:cubicBezTo>
                  <a:cubicBezTo>
                    <a:pt x="0" y="2469"/>
                    <a:pt x="201" y="3236"/>
                    <a:pt x="668" y="3837"/>
                  </a:cubicBezTo>
                  <a:cubicBezTo>
                    <a:pt x="679" y="3848"/>
                    <a:pt x="690" y="3852"/>
                    <a:pt x="698" y="3852"/>
                  </a:cubicBezTo>
                  <a:cubicBezTo>
                    <a:pt x="716" y="3852"/>
                    <a:pt x="723" y="3837"/>
                    <a:pt x="701" y="3837"/>
                  </a:cubicBezTo>
                  <a:cubicBezTo>
                    <a:pt x="0" y="2603"/>
                    <a:pt x="167" y="1068"/>
                    <a:pt x="1135" y="34"/>
                  </a:cubicBezTo>
                  <a:cubicBezTo>
                    <a:pt x="1135" y="1"/>
                    <a:pt x="1101" y="1"/>
                    <a:pt x="11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58"/>
            <p:cNvSpPr/>
            <p:nvPr/>
          </p:nvSpPr>
          <p:spPr>
            <a:xfrm>
              <a:off x="4932850" y="2782650"/>
              <a:ext cx="40400" cy="101750"/>
            </a:xfrm>
            <a:custGeom>
              <a:rect b="b" l="l" r="r" t="t"/>
              <a:pathLst>
                <a:path extrusionOk="0" h="4070" w="1616">
                  <a:moveTo>
                    <a:pt x="418" y="0"/>
                  </a:moveTo>
                  <a:cubicBezTo>
                    <a:pt x="393" y="0"/>
                    <a:pt x="368" y="9"/>
                    <a:pt x="368" y="25"/>
                  </a:cubicBezTo>
                  <a:cubicBezTo>
                    <a:pt x="1" y="1393"/>
                    <a:pt x="601" y="2927"/>
                    <a:pt x="1435" y="4028"/>
                  </a:cubicBezTo>
                  <a:cubicBezTo>
                    <a:pt x="1455" y="4057"/>
                    <a:pt x="1480" y="4070"/>
                    <a:pt x="1504" y="4070"/>
                  </a:cubicBezTo>
                  <a:cubicBezTo>
                    <a:pt x="1563" y="4070"/>
                    <a:pt x="1616" y="3999"/>
                    <a:pt x="1569" y="3928"/>
                  </a:cubicBezTo>
                  <a:cubicBezTo>
                    <a:pt x="1068" y="2660"/>
                    <a:pt x="701" y="1360"/>
                    <a:pt x="468" y="25"/>
                  </a:cubicBezTo>
                  <a:cubicBezTo>
                    <a:pt x="468" y="9"/>
                    <a:pt x="443" y="0"/>
                    <a:pt x="418"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58"/>
            <p:cNvSpPr/>
            <p:nvPr/>
          </p:nvSpPr>
          <p:spPr>
            <a:xfrm>
              <a:off x="4957050" y="2797325"/>
              <a:ext cx="40400" cy="101250"/>
            </a:xfrm>
            <a:custGeom>
              <a:rect b="b" l="l" r="r" t="t"/>
              <a:pathLst>
                <a:path extrusionOk="0" h="4050" w="1616">
                  <a:moveTo>
                    <a:pt x="406" y="0"/>
                  </a:moveTo>
                  <a:cubicBezTo>
                    <a:pt x="385" y="0"/>
                    <a:pt x="367" y="10"/>
                    <a:pt x="367" y="39"/>
                  </a:cubicBezTo>
                  <a:cubicBezTo>
                    <a:pt x="0" y="1373"/>
                    <a:pt x="601" y="2941"/>
                    <a:pt x="1435" y="4008"/>
                  </a:cubicBezTo>
                  <a:cubicBezTo>
                    <a:pt x="1454" y="4037"/>
                    <a:pt x="1479" y="4050"/>
                    <a:pt x="1504" y="4050"/>
                  </a:cubicBezTo>
                  <a:cubicBezTo>
                    <a:pt x="1562" y="4050"/>
                    <a:pt x="1615" y="3979"/>
                    <a:pt x="1568" y="3908"/>
                  </a:cubicBezTo>
                  <a:cubicBezTo>
                    <a:pt x="1068" y="2674"/>
                    <a:pt x="701" y="1373"/>
                    <a:pt x="467" y="39"/>
                  </a:cubicBezTo>
                  <a:cubicBezTo>
                    <a:pt x="467" y="19"/>
                    <a:pt x="434" y="0"/>
                    <a:pt x="406"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58"/>
            <p:cNvSpPr/>
            <p:nvPr/>
          </p:nvSpPr>
          <p:spPr>
            <a:xfrm>
              <a:off x="4981225" y="2812325"/>
              <a:ext cx="40400" cy="101275"/>
            </a:xfrm>
            <a:custGeom>
              <a:rect b="b" l="l" r="r" t="t"/>
              <a:pathLst>
                <a:path extrusionOk="0" h="4051" w="1616">
                  <a:moveTo>
                    <a:pt x="406" y="1"/>
                  </a:moveTo>
                  <a:cubicBezTo>
                    <a:pt x="385" y="1"/>
                    <a:pt x="368" y="11"/>
                    <a:pt x="368" y="39"/>
                  </a:cubicBezTo>
                  <a:cubicBezTo>
                    <a:pt x="1" y="1373"/>
                    <a:pt x="601" y="2941"/>
                    <a:pt x="1435" y="4009"/>
                  </a:cubicBezTo>
                  <a:cubicBezTo>
                    <a:pt x="1445" y="4038"/>
                    <a:pt x="1466" y="4050"/>
                    <a:pt x="1489" y="4050"/>
                  </a:cubicBezTo>
                  <a:cubicBezTo>
                    <a:pt x="1546" y="4050"/>
                    <a:pt x="1616" y="3979"/>
                    <a:pt x="1568" y="3909"/>
                  </a:cubicBezTo>
                  <a:cubicBezTo>
                    <a:pt x="1068" y="2674"/>
                    <a:pt x="701" y="1340"/>
                    <a:pt x="468" y="39"/>
                  </a:cubicBezTo>
                  <a:cubicBezTo>
                    <a:pt x="468" y="20"/>
                    <a:pt x="434" y="1"/>
                    <a:pt x="406"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58"/>
            <p:cNvSpPr/>
            <p:nvPr/>
          </p:nvSpPr>
          <p:spPr>
            <a:xfrm>
              <a:off x="5005400" y="2827325"/>
              <a:ext cx="40400" cy="101275"/>
            </a:xfrm>
            <a:custGeom>
              <a:rect b="b" l="l" r="r" t="t"/>
              <a:pathLst>
                <a:path extrusionOk="0" h="4051" w="1616">
                  <a:moveTo>
                    <a:pt x="406" y="1"/>
                  </a:moveTo>
                  <a:cubicBezTo>
                    <a:pt x="386" y="1"/>
                    <a:pt x="368" y="11"/>
                    <a:pt x="368" y="40"/>
                  </a:cubicBezTo>
                  <a:cubicBezTo>
                    <a:pt x="1" y="1374"/>
                    <a:pt x="601" y="2942"/>
                    <a:pt x="1435" y="4009"/>
                  </a:cubicBezTo>
                  <a:cubicBezTo>
                    <a:pt x="1445" y="4038"/>
                    <a:pt x="1466" y="4050"/>
                    <a:pt x="1490" y="4050"/>
                  </a:cubicBezTo>
                  <a:cubicBezTo>
                    <a:pt x="1546" y="4050"/>
                    <a:pt x="1616" y="3980"/>
                    <a:pt x="1569" y="3909"/>
                  </a:cubicBezTo>
                  <a:cubicBezTo>
                    <a:pt x="1068" y="2675"/>
                    <a:pt x="701" y="1374"/>
                    <a:pt x="468" y="40"/>
                  </a:cubicBezTo>
                  <a:cubicBezTo>
                    <a:pt x="468" y="20"/>
                    <a:pt x="435" y="1"/>
                    <a:pt x="406"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58"/>
            <p:cNvSpPr/>
            <p:nvPr/>
          </p:nvSpPr>
          <p:spPr>
            <a:xfrm>
              <a:off x="4823875" y="2555475"/>
              <a:ext cx="81100" cy="59000"/>
            </a:xfrm>
            <a:custGeom>
              <a:rect b="b" l="l" r="r" t="t"/>
              <a:pathLst>
                <a:path extrusionOk="0" h="2360" w="3244">
                  <a:moveTo>
                    <a:pt x="1669" y="0"/>
                  </a:moveTo>
                  <a:cubicBezTo>
                    <a:pt x="816" y="0"/>
                    <a:pt x="0" y="1007"/>
                    <a:pt x="657" y="1907"/>
                  </a:cubicBezTo>
                  <a:cubicBezTo>
                    <a:pt x="906" y="2227"/>
                    <a:pt x="1224" y="2360"/>
                    <a:pt x="1538" y="2360"/>
                  </a:cubicBezTo>
                  <a:cubicBezTo>
                    <a:pt x="2403" y="2360"/>
                    <a:pt x="3244" y="1354"/>
                    <a:pt x="2559" y="473"/>
                  </a:cubicBezTo>
                  <a:cubicBezTo>
                    <a:pt x="2306" y="139"/>
                    <a:pt x="1985" y="0"/>
                    <a:pt x="1669"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58"/>
            <p:cNvSpPr/>
            <p:nvPr/>
          </p:nvSpPr>
          <p:spPr>
            <a:xfrm>
              <a:off x="4894500" y="2841425"/>
              <a:ext cx="70075" cy="126925"/>
            </a:xfrm>
            <a:custGeom>
              <a:rect b="b" l="l" r="r" t="t"/>
              <a:pathLst>
                <a:path extrusionOk="0" h="5077" w="2803">
                  <a:moveTo>
                    <a:pt x="2202" y="209"/>
                  </a:moveTo>
                  <a:cubicBezTo>
                    <a:pt x="2202" y="810"/>
                    <a:pt x="2235" y="1377"/>
                    <a:pt x="2235" y="1944"/>
                  </a:cubicBezTo>
                  <a:cubicBezTo>
                    <a:pt x="2269" y="2644"/>
                    <a:pt x="2302" y="4045"/>
                    <a:pt x="1602" y="4479"/>
                  </a:cubicBezTo>
                  <a:cubicBezTo>
                    <a:pt x="1379" y="4623"/>
                    <a:pt x="1199" y="4684"/>
                    <a:pt x="1055" y="4684"/>
                  </a:cubicBezTo>
                  <a:cubicBezTo>
                    <a:pt x="396" y="4684"/>
                    <a:pt x="470" y="3422"/>
                    <a:pt x="634" y="3011"/>
                  </a:cubicBezTo>
                  <a:cubicBezTo>
                    <a:pt x="734" y="2678"/>
                    <a:pt x="868" y="2344"/>
                    <a:pt x="1035" y="2044"/>
                  </a:cubicBezTo>
                  <a:cubicBezTo>
                    <a:pt x="1401" y="1410"/>
                    <a:pt x="1768" y="810"/>
                    <a:pt x="2202" y="209"/>
                  </a:cubicBezTo>
                  <a:close/>
                  <a:moveTo>
                    <a:pt x="2355" y="1"/>
                  </a:moveTo>
                  <a:cubicBezTo>
                    <a:pt x="2338" y="1"/>
                    <a:pt x="2320" y="3"/>
                    <a:pt x="2302" y="9"/>
                  </a:cubicBezTo>
                  <a:lnTo>
                    <a:pt x="2235" y="9"/>
                  </a:lnTo>
                  <a:cubicBezTo>
                    <a:pt x="1301" y="843"/>
                    <a:pt x="601" y="1911"/>
                    <a:pt x="201" y="3111"/>
                  </a:cubicBezTo>
                  <a:cubicBezTo>
                    <a:pt x="0" y="3812"/>
                    <a:pt x="67" y="4846"/>
                    <a:pt x="968" y="5046"/>
                  </a:cubicBezTo>
                  <a:cubicBezTo>
                    <a:pt x="1057" y="5067"/>
                    <a:pt x="1142" y="5076"/>
                    <a:pt x="1223" y="5076"/>
                  </a:cubicBezTo>
                  <a:cubicBezTo>
                    <a:pt x="1928" y="5076"/>
                    <a:pt x="2319" y="4344"/>
                    <a:pt x="2469" y="3745"/>
                  </a:cubicBezTo>
                  <a:cubicBezTo>
                    <a:pt x="2802" y="2578"/>
                    <a:pt x="2602" y="1344"/>
                    <a:pt x="2536" y="143"/>
                  </a:cubicBezTo>
                  <a:cubicBezTo>
                    <a:pt x="2508" y="60"/>
                    <a:pt x="2436" y="1"/>
                    <a:pt x="2355"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58"/>
            <p:cNvSpPr/>
            <p:nvPr/>
          </p:nvSpPr>
          <p:spPr>
            <a:xfrm>
              <a:off x="4843625" y="2750950"/>
              <a:ext cx="114275" cy="99050"/>
            </a:xfrm>
            <a:custGeom>
              <a:rect b="b" l="l" r="r" t="t"/>
              <a:pathLst>
                <a:path extrusionOk="0" h="3962" w="4571">
                  <a:moveTo>
                    <a:pt x="1452" y="425"/>
                  </a:moveTo>
                  <a:cubicBezTo>
                    <a:pt x="1468" y="425"/>
                    <a:pt x="1485" y="426"/>
                    <a:pt x="1502" y="426"/>
                  </a:cubicBezTo>
                  <a:cubicBezTo>
                    <a:pt x="2336" y="459"/>
                    <a:pt x="3003" y="1660"/>
                    <a:pt x="3336" y="2261"/>
                  </a:cubicBezTo>
                  <a:cubicBezTo>
                    <a:pt x="3637" y="2794"/>
                    <a:pt x="3903" y="3295"/>
                    <a:pt x="4204" y="3795"/>
                  </a:cubicBezTo>
                  <a:cubicBezTo>
                    <a:pt x="3537" y="3495"/>
                    <a:pt x="2903" y="3161"/>
                    <a:pt x="2269" y="2794"/>
                  </a:cubicBezTo>
                  <a:cubicBezTo>
                    <a:pt x="1969" y="2628"/>
                    <a:pt x="1669" y="2427"/>
                    <a:pt x="1402" y="2194"/>
                  </a:cubicBezTo>
                  <a:cubicBezTo>
                    <a:pt x="1006" y="1864"/>
                    <a:pt x="23" y="425"/>
                    <a:pt x="1452" y="425"/>
                  </a:cubicBezTo>
                  <a:close/>
                  <a:moveTo>
                    <a:pt x="1343" y="1"/>
                  </a:moveTo>
                  <a:cubicBezTo>
                    <a:pt x="1098" y="1"/>
                    <a:pt x="854" y="84"/>
                    <a:pt x="634" y="292"/>
                  </a:cubicBezTo>
                  <a:cubicBezTo>
                    <a:pt x="1" y="926"/>
                    <a:pt x="468" y="1860"/>
                    <a:pt x="1001" y="2327"/>
                  </a:cubicBezTo>
                  <a:cubicBezTo>
                    <a:pt x="1935" y="3161"/>
                    <a:pt x="3103" y="3695"/>
                    <a:pt x="4337" y="3962"/>
                  </a:cubicBezTo>
                  <a:cubicBezTo>
                    <a:pt x="4370" y="3962"/>
                    <a:pt x="4370" y="3928"/>
                    <a:pt x="4370" y="3895"/>
                  </a:cubicBezTo>
                  <a:cubicBezTo>
                    <a:pt x="4471" y="3895"/>
                    <a:pt x="4571" y="3762"/>
                    <a:pt x="4504" y="3662"/>
                  </a:cubicBezTo>
                  <a:cubicBezTo>
                    <a:pt x="3937" y="2628"/>
                    <a:pt x="3470" y="1460"/>
                    <a:pt x="2603" y="626"/>
                  </a:cubicBezTo>
                  <a:cubicBezTo>
                    <a:pt x="2276" y="299"/>
                    <a:pt x="1806" y="1"/>
                    <a:pt x="1343"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58"/>
            <p:cNvSpPr/>
            <p:nvPr/>
          </p:nvSpPr>
          <p:spPr>
            <a:xfrm>
              <a:off x="3617750" y="2387700"/>
              <a:ext cx="1216725" cy="505600"/>
            </a:xfrm>
            <a:custGeom>
              <a:rect b="b" l="l" r="r" t="t"/>
              <a:pathLst>
                <a:path extrusionOk="0" h="20224" w="48669">
                  <a:moveTo>
                    <a:pt x="13013" y="0"/>
                  </a:moveTo>
                  <a:cubicBezTo>
                    <a:pt x="11762" y="0"/>
                    <a:pt x="10510" y="121"/>
                    <a:pt x="9307" y="412"/>
                  </a:cubicBezTo>
                  <a:cubicBezTo>
                    <a:pt x="1068" y="2380"/>
                    <a:pt x="1" y="12721"/>
                    <a:pt x="6172" y="16390"/>
                  </a:cubicBezTo>
                  <a:cubicBezTo>
                    <a:pt x="11852" y="19765"/>
                    <a:pt x="31772" y="20224"/>
                    <a:pt x="42197" y="20224"/>
                  </a:cubicBezTo>
                  <a:cubicBezTo>
                    <a:pt x="46097" y="20224"/>
                    <a:pt x="48669" y="20160"/>
                    <a:pt x="48669" y="20160"/>
                  </a:cubicBezTo>
                  <a:lnTo>
                    <a:pt x="41163" y="7417"/>
                  </a:lnTo>
                  <a:cubicBezTo>
                    <a:pt x="41163" y="7417"/>
                    <a:pt x="38205" y="6793"/>
                    <a:pt x="33925" y="6224"/>
                  </a:cubicBezTo>
                  <a:lnTo>
                    <a:pt x="33925" y="6224"/>
                  </a:lnTo>
                  <a:lnTo>
                    <a:pt x="33925" y="2981"/>
                  </a:lnTo>
                  <a:lnTo>
                    <a:pt x="25385" y="2981"/>
                  </a:lnTo>
                  <a:cubicBezTo>
                    <a:pt x="25385" y="2981"/>
                    <a:pt x="19216" y="0"/>
                    <a:pt x="13013" y="0"/>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58"/>
            <p:cNvSpPr/>
            <p:nvPr/>
          </p:nvSpPr>
          <p:spPr>
            <a:xfrm>
              <a:off x="3967175" y="2501400"/>
              <a:ext cx="693025" cy="93650"/>
            </a:xfrm>
            <a:custGeom>
              <a:rect b="b" l="l" r="r" t="t"/>
              <a:pathLst>
                <a:path extrusionOk="0" h="3746" w="27721">
                  <a:moveTo>
                    <a:pt x="1001" y="0"/>
                  </a:moveTo>
                  <a:cubicBezTo>
                    <a:pt x="1001" y="0"/>
                    <a:pt x="968" y="67"/>
                    <a:pt x="1001" y="67"/>
                  </a:cubicBezTo>
                  <a:cubicBezTo>
                    <a:pt x="1501" y="167"/>
                    <a:pt x="2002" y="301"/>
                    <a:pt x="2469" y="434"/>
                  </a:cubicBezTo>
                  <a:lnTo>
                    <a:pt x="2902" y="501"/>
                  </a:lnTo>
                  <a:cubicBezTo>
                    <a:pt x="1935" y="568"/>
                    <a:pt x="1001" y="634"/>
                    <a:pt x="34" y="734"/>
                  </a:cubicBezTo>
                  <a:cubicBezTo>
                    <a:pt x="0" y="734"/>
                    <a:pt x="0" y="768"/>
                    <a:pt x="34" y="768"/>
                  </a:cubicBezTo>
                  <a:cubicBezTo>
                    <a:pt x="986" y="719"/>
                    <a:pt x="1938" y="688"/>
                    <a:pt x="2891" y="688"/>
                  </a:cubicBezTo>
                  <a:cubicBezTo>
                    <a:pt x="3239" y="688"/>
                    <a:pt x="3588" y="692"/>
                    <a:pt x="3936" y="701"/>
                  </a:cubicBezTo>
                  <a:cubicBezTo>
                    <a:pt x="5237" y="734"/>
                    <a:pt x="6505" y="768"/>
                    <a:pt x="7773" y="834"/>
                  </a:cubicBezTo>
                  <a:cubicBezTo>
                    <a:pt x="10374" y="968"/>
                    <a:pt x="12976" y="1201"/>
                    <a:pt x="15578" y="1468"/>
                  </a:cubicBezTo>
                  <a:cubicBezTo>
                    <a:pt x="17012" y="1635"/>
                    <a:pt x="25819" y="2903"/>
                    <a:pt x="27253" y="2969"/>
                  </a:cubicBezTo>
                  <a:lnTo>
                    <a:pt x="27286" y="2969"/>
                  </a:lnTo>
                  <a:cubicBezTo>
                    <a:pt x="27286" y="3003"/>
                    <a:pt x="27320" y="3036"/>
                    <a:pt x="27320" y="3069"/>
                  </a:cubicBezTo>
                  <a:lnTo>
                    <a:pt x="27453" y="3303"/>
                  </a:lnTo>
                  <a:cubicBezTo>
                    <a:pt x="27487" y="3403"/>
                    <a:pt x="27520" y="3470"/>
                    <a:pt x="27587" y="3536"/>
                  </a:cubicBezTo>
                  <a:lnTo>
                    <a:pt x="27653" y="3636"/>
                  </a:lnTo>
                  <a:lnTo>
                    <a:pt x="27687" y="3703"/>
                  </a:lnTo>
                  <a:cubicBezTo>
                    <a:pt x="27687" y="3670"/>
                    <a:pt x="27687" y="3670"/>
                    <a:pt x="27687" y="3636"/>
                  </a:cubicBezTo>
                  <a:lnTo>
                    <a:pt x="27687" y="3570"/>
                  </a:lnTo>
                  <a:cubicBezTo>
                    <a:pt x="27687" y="3536"/>
                    <a:pt x="27653" y="3503"/>
                    <a:pt x="27653" y="3470"/>
                  </a:cubicBezTo>
                  <a:cubicBezTo>
                    <a:pt x="27653" y="3436"/>
                    <a:pt x="27587" y="3303"/>
                    <a:pt x="27553" y="3203"/>
                  </a:cubicBezTo>
                  <a:cubicBezTo>
                    <a:pt x="27553" y="3136"/>
                    <a:pt x="27487" y="3036"/>
                    <a:pt x="27453" y="2969"/>
                  </a:cubicBezTo>
                  <a:cubicBezTo>
                    <a:pt x="27420" y="2903"/>
                    <a:pt x="27387" y="2802"/>
                    <a:pt x="27320" y="2736"/>
                  </a:cubicBezTo>
                  <a:lnTo>
                    <a:pt x="27286" y="2736"/>
                  </a:lnTo>
                  <a:cubicBezTo>
                    <a:pt x="26019" y="2502"/>
                    <a:pt x="17413" y="1268"/>
                    <a:pt x="16112" y="1135"/>
                  </a:cubicBezTo>
                  <a:cubicBezTo>
                    <a:pt x="14844" y="968"/>
                    <a:pt x="13543" y="868"/>
                    <a:pt x="12242" y="768"/>
                  </a:cubicBezTo>
                  <a:cubicBezTo>
                    <a:pt x="9966" y="563"/>
                    <a:pt x="7689" y="461"/>
                    <a:pt x="5435" y="461"/>
                  </a:cubicBezTo>
                  <a:cubicBezTo>
                    <a:pt x="5113" y="461"/>
                    <a:pt x="4791" y="463"/>
                    <a:pt x="4470" y="467"/>
                  </a:cubicBezTo>
                  <a:lnTo>
                    <a:pt x="3736" y="467"/>
                  </a:lnTo>
                  <a:cubicBezTo>
                    <a:pt x="3670" y="467"/>
                    <a:pt x="3636" y="434"/>
                    <a:pt x="3570" y="434"/>
                  </a:cubicBezTo>
                  <a:lnTo>
                    <a:pt x="3203" y="334"/>
                  </a:lnTo>
                  <a:cubicBezTo>
                    <a:pt x="2969" y="301"/>
                    <a:pt x="2736" y="267"/>
                    <a:pt x="2502" y="234"/>
                  </a:cubicBezTo>
                  <a:cubicBezTo>
                    <a:pt x="2002" y="167"/>
                    <a:pt x="1501" y="101"/>
                    <a:pt x="1001" y="0"/>
                  </a:cubicBezTo>
                  <a:close/>
                  <a:moveTo>
                    <a:pt x="27687" y="3703"/>
                  </a:moveTo>
                  <a:cubicBezTo>
                    <a:pt x="27687" y="3703"/>
                    <a:pt x="27707" y="3723"/>
                    <a:pt x="27716" y="3732"/>
                  </a:cubicBezTo>
                  <a:lnTo>
                    <a:pt x="27716" y="3732"/>
                  </a:lnTo>
                  <a:cubicBezTo>
                    <a:pt x="27712" y="3720"/>
                    <a:pt x="27703" y="3703"/>
                    <a:pt x="27687" y="3703"/>
                  </a:cubicBezTo>
                  <a:close/>
                  <a:moveTo>
                    <a:pt x="27716" y="3732"/>
                  </a:moveTo>
                  <a:cubicBezTo>
                    <a:pt x="27718" y="3740"/>
                    <a:pt x="27719" y="3746"/>
                    <a:pt x="27720" y="3746"/>
                  </a:cubicBezTo>
                  <a:cubicBezTo>
                    <a:pt x="27720" y="3746"/>
                    <a:pt x="27720" y="3743"/>
                    <a:pt x="27720" y="3736"/>
                  </a:cubicBezTo>
                  <a:cubicBezTo>
                    <a:pt x="27720" y="3736"/>
                    <a:pt x="27718" y="3735"/>
                    <a:pt x="27716" y="3732"/>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58"/>
            <p:cNvSpPr/>
            <p:nvPr/>
          </p:nvSpPr>
          <p:spPr>
            <a:xfrm>
              <a:off x="4595375" y="2580275"/>
              <a:ext cx="171550" cy="292250"/>
            </a:xfrm>
            <a:custGeom>
              <a:rect b="b" l="l" r="r" t="t"/>
              <a:pathLst>
                <a:path extrusionOk="0" h="11690" w="6862">
                  <a:moveTo>
                    <a:pt x="44" y="1"/>
                  </a:moveTo>
                  <a:cubicBezTo>
                    <a:pt x="26" y="1"/>
                    <a:pt x="0" y="24"/>
                    <a:pt x="24" y="48"/>
                  </a:cubicBezTo>
                  <a:cubicBezTo>
                    <a:pt x="157" y="448"/>
                    <a:pt x="2058" y="3850"/>
                    <a:pt x="2525" y="4618"/>
                  </a:cubicBezTo>
                  <a:cubicBezTo>
                    <a:pt x="3393" y="6152"/>
                    <a:pt x="4327" y="7620"/>
                    <a:pt x="5227" y="9121"/>
                  </a:cubicBezTo>
                  <a:cubicBezTo>
                    <a:pt x="5494" y="9555"/>
                    <a:pt x="5761" y="9955"/>
                    <a:pt x="6028" y="10422"/>
                  </a:cubicBezTo>
                  <a:cubicBezTo>
                    <a:pt x="6295" y="10856"/>
                    <a:pt x="6562" y="11256"/>
                    <a:pt x="6795" y="11689"/>
                  </a:cubicBezTo>
                  <a:cubicBezTo>
                    <a:pt x="6828" y="11689"/>
                    <a:pt x="6862" y="11689"/>
                    <a:pt x="6862" y="11656"/>
                  </a:cubicBezTo>
                  <a:cubicBezTo>
                    <a:pt x="6395" y="10922"/>
                    <a:pt x="5995" y="10155"/>
                    <a:pt x="5561" y="9354"/>
                  </a:cubicBezTo>
                  <a:cubicBezTo>
                    <a:pt x="5161" y="8554"/>
                    <a:pt x="4727" y="7820"/>
                    <a:pt x="4293" y="7053"/>
                  </a:cubicBezTo>
                  <a:cubicBezTo>
                    <a:pt x="3426" y="5518"/>
                    <a:pt x="357" y="381"/>
                    <a:pt x="57" y="14"/>
                  </a:cubicBezTo>
                  <a:cubicBezTo>
                    <a:pt x="57" y="5"/>
                    <a:pt x="51" y="1"/>
                    <a:pt x="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58"/>
            <p:cNvSpPr/>
            <p:nvPr/>
          </p:nvSpPr>
          <p:spPr>
            <a:xfrm>
              <a:off x="3993850" y="2528075"/>
              <a:ext cx="601950" cy="85325"/>
            </a:xfrm>
            <a:custGeom>
              <a:rect b="b" l="l" r="r" t="t"/>
              <a:pathLst>
                <a:path extrusionOk="0" h="3413" w="24078">
                  <a:moveTo>
                    <a:pt x="67" y="1"/>
                  </a:moveTo>
                  <a:cubicBezTo>
                    <a:pt x="1" y="1"/>
                    <a:pt x="34" y="34"/>
                    <a:pt x="67" y="34"/>
                  </a:cubicBezTo>
                  <a:cubicBezTo>
                    <a:pt x="3203" y="168"/>
                    <a:pt x="6372" y="601"/>
                    <a:pt x="9474" y="1068"/>
                  </a:cubicBezTo>
                  <a:cubicBezTo>
                    <a:pt x="12610" y="1502"/>
                    <a:pt x="15679" y="2002"/>
                    <a:pt x="18747" y="2503"/>
                  </a:cubicBezTo>
                  <a:lnTo>
                    <a:pt x="21383" y="2970"/>
                  </a:lnTo>
                  <a:cubicBezTo>
                    <a:pt x="22250" y="3103"/>
                    <a:pt x="23151" y="3303"/>
                    <a:pt x="24018" y="3403"/>
                  </a:cubicBezTo>
                  <a:cubicBezTo>
                    <a:pt x="24025" y="3410"/>
                    <a:pt x="24031" y="3413"/>
                    <a:pt x="24037" y="3413"/>
                  </a:cubicBezTo>
                  <a:cubicBezTo>
                    <a:pt x="24062" y="3413"/>
                    <a:pt x="24078" y="3370"/>
                    <a:pt x="24051" y="3370"/>
                  </a:cubicBezTo>
                  <a:cubicBezTo>
                    <a:pt x="23284" y="3203"/>
                    <a:pt x="22483" y="3070"/>
                    <a:pt x="21716" y="2936"/>
                  </a:cubicBezTo>
                  <a:lnTo>
                    <a:pt x="19381" y="2503"/>
                  </a:lnTo>
                  <a:cubicBezTo>
                    <a:pt x="17847" y="2202"/>
                    <a:pt x="16279" y="1936"/>
                    <a:pt x="14745" y="1669"/>
                  </a:cubicBezTo>
                  <a:cubicBezTo>
                    <a:pt x="11609" y="1135"/>
                    <a:pt x="8507" y="701"/>
                    <a:pt x="5371" y="401"/>
                  </a:cubicBezTo>
                  <a:cubicBezTo>
                    <a:pt x="3603" y="234"/>
                    <a:pt x="1835" y="134"/>
                    <a:pt x="67"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58"/>
            <p:cNvSpPr/>
            <p:nvPr/>
          </p:nvSpPr>
          <p:spPr>
            <a:xfrm>
              <a:off x="4314075" y="3280300"/>
              <a:ext cx="526900" cy="693875"/>
            </a:xfrm>
            <a:custGeom>
              <a:rect b="b" l="l" r="r" t="t"/>
              <a:pathLst>
                <a:path extrusionOk="0" h="27755" w="21076">
                  <a:moveTo>
                    <a:pt x="7740" y="0"/>
                  </a:moveTo>
                  <a:cubicBezTo>
                    <a:pt x="7740" y="0"/>
                    <a:pt x="5471" y="5104"/>
                    <a:pt x="3370" y="9974"/>
                  </a:cubicBezTo>
                  <a:cubicBezTo>
                    <a:pt x="3036" y="10708"/>
                    <a:pt x="2736" y="11442"/>
                    <a:pt x="2436" y="12175"/>
                  </a:cubicBezTo>
                  <a:cubicBezTo>
                    <a:pt x="1068" y="15478"/>
                    <a:pt x="1" y="18280"/>
                    <a:pt x="201" y="18547"/>
                  </a:cubicBezTo>
                  <a:cubicBezTo>
                    <a:pt x="701" y="19314"/>
                    <a:pt x="19315" y="27687"/>
                    <a:pt x="20049" y="27753"/>
                  </a:cubicBezTo>
                  <a:cubicBezTo>
                    <a:pt x="20060" y="27754"/>
                    <a:pt x="20072" y="27755"/>
                    <a:pt x="20084" y="27755"/>
                  </a:cubicBezTo>
                  <a:cubicBezTo>
                    <a:pt x="20824" y="27755"/>
                    <a:pt x="21075" y="25672"/>
                    <a:pt x="20616" y="24818"/>
                  </a:cubicBezTo>
                  <a:cubicBezTo>
                    <a:pt x="20149" y="23917"/>
                    <a:pt x="14445" y="17513"/>
                    <a:pt x="14445" y="17513"/>
                  </a:cubicBezTo>
                  <a:lnTo>
                    <a:pt x="15479" y="15378"/>
                  </a:lnTo>
                  <a:lnTo>
                    <a:pt x="20215" y="5537"/>
                  </a:lnTo>
                  <a:lnTo>
                    <a:pt x="7740"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58"/>
            <p:cNvSpPr/>
            <p:nvPr/>
          </p:nvSpPr>
          <p:spPr>
            <a:xfrm>
              <a:off x="4313250" y="3529625"/>
              <a:ext cx="526900" cy="444550"/>
            </a:xfrm>
            <a:custGeom>
              <a:rect b="b" l="l" r="r" t="t"/>
              <a:pathLst>
                <a:path extrusionOk="0" h="17782" w="21076">
                  <a:moveTo>
                    <a:pt x="3403" y="1"/>
                  </a:moveTo>
                  <a:cubicBezTo>
                    <a:pt x="1602" y="4204"/>
                    <a:pt x="1" y="8240"/>
                    <a:pt x="234" y="8574"/>
                  </a:cubicBezTo>
                  <a:cubicBezTo>
                    <a:pt x="734" y="9341"/>
                    <a:pt x="19348" y="17714"/>
                    <a:pt x="20082" y="17780"/>
                  </a:cubicBezTo>
                  <a:cubicBezTo>
                    <a:pt x="20093" y="17781"/>
                    <a:pt x="20105" y="17782"/>
                    <a:pt x="20116" y="17782"/>
                  </a:cubicBezTo>
                  <a:cubicBezTo>
                    <a:pt x="20856" y="17782"/>
                    <a:pt x="21075" y="15698"/>
                    <a:pt x="20615" y="14812"/>
                  </a:cubicBezTo>
                  <a:cubicBezTo>
                    <a:pt x="20148" y="13944"/>
                    <a:pt x="14478" y="7540"/>
                    <a:pt x="14478" y="7540"/>
                  </a:cubicBezTo>
                  <a:lnTo>
                    <a:pt x="15512" y="5405"/>
                  </a:lnTo>
                  <a:lnTo>
                    <a:pt x="3403"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58"/>
            <p:cNvSpPr/>
            <p:nvPr/>
          </p:nvSpPr>
          <p:spPr>
            <a:xfrm>
              <a:off x="4314075" y="3584675"/>
              <a:ext cx="526900" cy="389500"/>
            </a:xfrm>
            <a:custGeom>
              <a:rect b="b" l="l" r="r" t="t"/>
              <a:pathLst>
                <a:path extrusionOk="0" h="15580" w="21076">
                  <a:moveTo>
                    <a:pt x="2436" y="0"/>
                  </a:moveTo>
                  <a:cubicBezTo>
                    <a:pt x="1068" y="3303"/>
                    <a:pt x="1" y="6105"/>
                    <a:pt x="201" y="6372"/>
                  </a:cubicBezTo>
                  <a:cubicBezTo>
                    <a:pt x="701" y="7139"/>
                    <a:pt x="19315" y="15512"/>
                    <a:pt x="20049" y="15578"/>
                  </a:cubicBezTo>
                  <a:cubicBezTo>
                    <a:pt x="20060" y="15579"/>
                    <a:pt x="20072" y="15580"/>
                    <a:pt x="20083" y="15580"/>
                  </a:cubicBezTo>
                  <a:cubicBezTo>
                    <a:pt x="20824" y="15580"/>
                    <a:pt x="21075" y="13496"/>
                    <a:pt x="20616" y="12610"/>
                  </a:cubicBezTo>
                  <a:cubicBezTo>
                    <a:pt x="20149" y="11742"/>
                    <a:pt x="14445" y="5338"/>
                    <a:pt x="14445" y="5338"/>
                  </a:cubicBezTo>
                  <a:lnTo>
                    <a:pt x="2436"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58"/>
            <p:cNvSpPr/>
            <p:nvPr/>
          </p:nvSpPr>
          <p:spPr>
            <a:xfrm>
              <a:off x="4346600" y="3743125"/>
              <a:ext cx="471525" cy="210875"/>
            </a:xfrm>
            <a:custGeom>
              <a:rect b="b" l="l" r="r" t="t"/>
              <a:pathLst>
                <a:path extrusionOk="0" h="8435" w="18861">
                  <a:moveTo>
                    <a:pt x="1" y="0"/>
                  </a:moveTo>
                  <a:cubicBezTo>
                    <a:pt x="3036" y="1535"/>
                    <a:pt x="15645" y="7105"/>
                    <a:pt x="18814" y="8406"/>
                  </a:cubicBezTo>
                  <a:cubicBezTo>
                    <a:pt x="18825" y="8427"/>
                    <a:pt x="18835" y="8435"/>
                    <a:pt x="18842" y="8435"/>
                  </a:cubicBezTo>
                  <a:cubicBezTo>
                    <a:pt x="18859" y="8435"/>
                    <a:pt x="18860" y="8396"/>
                    <a:pt x="18814" y="8373"/>
                  </a:cubicBezTo>
                  <a:cubicBezTo>
                    <a:pt x="15745" y="6905"/>
                    <a:pt x="3170" y="1235"/>
                    <a:pt x="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58"/>
            <p:cNvSpPr/>
            <p:nvPr/>
          </p:nvSpPr>
          <p:spPr>
            <a:xfrm>
              <a:off x="4715200" y="3863400"/>
              <a:ext cx="91750" cy="39400"/>
            </a:xfrm>
            <a:custGeom>
              <a:rect b="b" l="l" r="r" t="t"/>
              <a:pathLst>
                <a:path extrusionOk="0" h="1576" w="3670">
                  <a:moveTo>
                    <a:pt x="2506" y="0"/>
                  </a:moveTo>
                  <a:cubicBezTo>
                    <a:pt x="2152" y="0"/>
                    <a:pt x="1799" y="67"/>
                    <a:pt x="1468" y="193"/>
                  </a:cubicBezTo>
                  <a:cubicBezTo>
                    <a:pt x="801" y="460"/>
                    <a:pt x="301" y="927"/>
                    <a:pt x="1" y="1561"/>
                  </a:cubicBezTo>
                  <a:cubicBezTo>
                    <a:pt x="1" y="1561"/>
                    <a:pt x="16" y="1575"/>
                    <a:pt x="25" y="1575"/>
                  </a:cubicBezTo>
                  <a:cubicBezTo>
                    <a:pt x="30" y="1575"/>
                    <a:pt x="34" y="1572"/>
                    <a:pt x="34" y="1561"/>
                  </a:cubicBezTo>
                  <a:cubicBezTo>
                    <a:pt x="648" y="666"/>
                    <a:pt x="1653" y="143"/>
                    <a:pt x="2690" y="143"/>
                  </a:cubicBezTo>
                  <a:cubicBezTo>
                    <a:pt x="3006" y="143"/>
                    <a:pt x="3325" y="192"/>
                    <a:pt x="3637" y="293"/>
                  </a:cubicBezTo>
                  <a:cubicBezTo>
                    <a:pt x="3637" y="293"/>
                    <a:pt x="3670" y="293"/>
                    <a:pt x="3670" y="260"/>
                  </a:cubicBezTo>
                  <a:cubicBezTo>
                    <a:pt x="3300" y="84"/>
                    <a:pt x="2903" y="0"/>
                    <a:pt x="25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58"/>
            <p:cNvSpPr/>
            <p:nvPr/>
          </p:nvSpPr>
          <p:spPr>
            <a:xfrm>
              <a:off x="4597625" y="3726300"/>
              <a:ext cx="106775" cy="17675"/>
            </a:xfrm>
            <a:custGeom>
              <a:rect b="b" l="l" r="r" t="t"/>
              <a:pathLst>
                <a:path extrusionOk="0" h="707" w="4271">
                  <a:moveTo>
                    <a:pt x="1809" y="0"/>
                  </a:moveTo>
                  <a:cubicBezTo>
                    <a:pt x="1197" y="0"/>
                    <a:pt x="595" y="121"/>
                    <a:pt x="67" y="407"/>
                  </a:cubicBezTo>
                  <a:cubicBezTo>
                    <a:pt x="0" y="440"/>
                    <a:pt x="67" y="507"/>
                    <a:pt x="100" y="507"/>
                  </a:cubicBezTo>
                  <a:cubicBezTo>
                    <a:pt x="434" y="490"/>
                    <a:pt x="770" y="482"/>
                    <a:pt x="1106" y="482"/>
                  </a:cubicBezTo>
                  <a:cubicBezTo>
                    <a:pt x="2116" y="482"/>
                    <a:pt x="3136" y="557"/>
                    <a:pt x="4137" y="707"/>
                  </a:cubicBezTo>
                  <a:cubicBezTo>
                    <a:pt x="4237" y="707"/>
                    <a:pt x="4270" y="573"/>
                    <a:pt x="4170" y="540"/>
                  </a:cubicBezTo>
                  <a:cubicBezTo>
                    <a:pt x="3464" y="216"/>
                    <a:pt x="2627" y="0"/>
                    <a:pt x="180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58"/>
            <p:cNvSpPr/>
            <p:nvPr/>
          </p:nvSpPr>
          <p:spPr>
            <a:xfrm>
              <a:off x="4617625" y="3746475"/>
              <a:ext cx="106550" cy="17625"/>
            </a:xfrm>
            <a:custGeom>
              <a:rect b="b" l="l" r="r" t="t"/>
              <a:pathLst>
                <a:path extrusionOk="0" h="705" w="4262">
                  <a:moveTo>
                    <a:pt x="1834" y="0"/>
                  </a:moveTo>
                  <a:cubicBezTo>
                    <a:pt x="1214" y="0"/>
                    <a:pt x="606" y="128"/>
                    <a:pt x="68" y="433"/>
                  </a:cubicBezTo>
                  <a:cubicBezTo>
                    <a:pt x="1" y="433"/>
                    <a:pt x="68" y="500"/>
                    <a:pt x="101" y="500"/>
                  </a:cubicBezTo>
                  <a:cubicBezTo>
                    <a:pt x="435" y="483"/>
                    <a:pt x="770" y="475"/>
                    <a:pt x="1107" y="475"/>
                  </a:cubicBezTo>
                  <a:cubicBezTo>
                    <a:pt x="2117" y="475"/>
                    <a:pt x="3136" y="550"/>
                    <a:pt x="4137" y="700"/>
                  </a:cubicBezTo>
                  <a:cubicBezTo>
                    <a:pt x="4146" y="703"/>
                    <a:pt x="4155" y="705"/>
                    <a:pt x="4163" y="705"/>
                  </a:cubicBezTo>
                  <a:cubicBezTo>
                    <a:pt x="4242" y="705"/>
                    <a:pt x="4262" y="564"/>
                    <a:pt x="4171" y="534"/>
                  </a:cubicBezTo>
                  <a:cubicBezTo>
                    <a:pt x="3456" y="214"/>
                    <a:pt x="2635" y="0"/>
                    <a:pt x="18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58"/>
            <p:cNvSpPr/>
            <p:nvPr/>
          </p:nvSpPr>
          <p:spPr>
            <a:xfrm>
              <a:off x="4637650" y="3766825"/>
              <a:ext cx="105925" cy="17175"/>
            </a:xfrm>
            <a:custGeom>
              <a:rect b="b" l="l" r="r" t="t"/>
              <a:pathLst>
                <a:path extrusionOk="0" h="687" w="4237">
                  <a:moveTo>
                    <a:pt x="1833" y="0"/>
                  </a:moveTo>
                  <a:cubicBezTo>
                    <a:pt x="1199" y="0"/>
                    <a:pt x="578" y="126"/>
                    <a:pt x="34" y="420"/>
                  </a:cubicBezTo>
                  <a:cubicBezTo>
                    <a:pt x="0" y="453"/>
                    <a:pt x="34" y="520"/>
                    <a:pt x="67" y="520"/>
                  </a:cubicBezTo>
                  <a:cubicBezTo>
                    <a:pt x="491" y="489"/>
                    <a:pt x="911" y="474"/>
                    <a:pt x="1329" y="474"/>
                  </a:cubicBezTo>
                  <a:cubicBezTo>
                    <a:pt x="2261" y="474"/>
                    <a:pt x="3182" y="549"/>
                    <a:pt x="4103" y="687"/>
                  </a:cubicBezTo>
                  <a:cubicBezTo>
                    <a:pt x="4203" y="687"/>
                    <a:pt x="4237" y="587"/>
                    <a:pt x="4170" y="520"/>
                  </a:cubicBezTo>
                  <a:cubicBezTo>
                    <a:pt x="3461" y="203"/>
                    <a:pt x="2637" y="0"/>
                    <a:pt x="183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58"/>
            <p:cNvSpPr/>
            <p:nvPr/>
          </p:nvSpPr>
          <p:spPr>
            <a:xfrm>
              <a:off x="4657675" y="3786900"/>
              <a:ext cx="106525" cy="17225"/>
            </a:xfrm>
            <a:custGeom>
              <a:rect b="b" l="l" r="r" t="t"/>
              <a:pathLst>
                <a:path extrusionOk="0" h="689" w="4261">
                  <a:moveTo>
                    <a:pt x="1811" y="1"/>
                  </a:moveTo>
                  <a:cubicBezTo>
                    <a:pt x="1185" y="1"/>
                    <a:pt x="571" y="127"/>
                    <a:pt x="33" y="418"/>
                  </a:cubicBezTo>
                  <a:cubicBezTo>
                    <a:pt x="0" y="451"/>
                    <a:pt x="33" y="518"/>
                    <a:pt x="67" y="518"/>
                  </a:cubicBezTo>
                  <a:cubicBezTo>
                    <a:pt x="490" y="487"/>
                    <a:pt x="910" y="472"/>
                    <a:pt x="1328" y="472"/>
                  </a:cubicBezTo>
                  <a:cubicBezTo>
                    <a:pt x="2261" y="472"/>
                    <a:pt x="3182" y="546"/>
                    <a:pt x="4103" y="684"/>
                  </a:cubicBezTo>
                  <a:cubicBezTo>
                    <a:pt x="4112" y="687"/>
                    <a:pt x="4121" y="689"/>
                    <a:pt x="4129" y="689"/>
                  </a:cubicBezTo>
                  <a:cubicBezTo>
                    <a:pt x="4214" y="689"/>
                    <a:pt x="4261" y="551"/>
                    <a:pt x="4170" y="551"/>
                  </a:cubicBezTo>
                  <a:cubicBezTo>
                    <a:pt x="3454" y="212"/>
                    <a:pt x="2622" y="1"/>
                    <a:pt x="18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58"/>
            <p:cNvSpPr/>
            <p:nvPr/>
          </p:nvSpPr>
          <p:spPr>
            <a:xfrm>
              <a:off x="4345100" y="3675250"/>
              <a:ext cx="85550" cy="59925"/>
            </a:xfrm>
            <a:custGeom>
              <a:rect b="b" l="l" r="r" t="t"/>
              <a:pathLst>
                <a:path extrusionOk="0" h="2397" w="3422">
                  <a:moveTo>
                    <a:pt x="1699" y="0"/>
                  </a:moveTo>
                  <a:cubicBezTo>
                    <a:pt x="592" y="0"/>
                    <a:pt x="1" y="1756"/>
                    <a:pt x="1228" y="2282"/>
                  </a:cubicBezTo>
                  <a:cubicBezTo>
                    <a:pt x="1404" y="2361"/>
                    <a:pt x="1572" y="2397"/>
                    <a:pt x="1730" y="2397"/>
                  </a:cubicBezTo>
                  <a:cubicBezTo>
                    <a:pt x="2834" y="2397"/>
                    <a:pt x="3421" y="668"/>
                    <a:pt x="2196" y="114"/>
                  </a:cubicBezTo>
                  <a:cubicBezTo>
                    <a:pt x="2022" y="35"/>
                    <a:pt x="1856" y="0"/>
                    <a:pt x="169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58"/>
            <p:cNvSpPr/>
            <p:nvPr/>
          </p:nvSpPr>
          <p:spPr>
            <a:xfrm>
              <a:off x="4656825" y="3657100"/>
              <a:ext cx="125950" cy="81050"/>
            </a:xfrm>
            <a:custGeom>
              <a:rect b="b" l="l" r="r" t="t"/>
              <a:pathLst>
                <a:path extrusionOk="0" h="3242" w="5038">
                  <a:moveTo>
                    <a:pt x="3724" y="405"/>
                  </a:moveTo>
                  <a:cubicBezTo>
                    <a:pt x="4170" y="405"/>
                    <a:pt x="4513" y="628"/>
                    <a:pt x="4270" y="1373"/>
                  </a:cubicBezTo>
                  <a:cubicBezTo>
                    <a:pt x="3970" y="2140"/>
                    <a:pt x="2603" y="2407"/>
                    <a:pt x="1935" y="2541"/>
                  </a:cubicBezTo>
                  <a:cubicBezTo>
                    <a:pt x="1368" y="2674"/>
                    <a:pt x="801" y="2741"/>
                    <a:pt x="234" y="2908"/>
                  </a:cubicBezTo>
                  <a:cubicBezTo>
                    <a:pt x="735" y="2374"/>
                    <a:pt x="1202" y="1840"/>
                    <a:pt x="1769" y="1373"/>
                  </a:cubicBezTo>
                  <a:cubicBezTo>
                    <a:pt x="2002" y="1140"/>
                    <a:pt x="2302" y="906"/>
                    <a:pt x="2603" y="739"/>
                  </a:cubicBezTo>
                  <a:cubicBezTo>
                    <a:pt x="2811" y="595"/>
                    <a:pt x="3312" y="405"/>
                    <a:pt x="3724" y="405"/>
                  </a:cubicBezTo>
                  <a:close/>
                  <a:moveTo>
                    <a:pt x="3670" y="1"/>
                  </a:moveTo>
                  <a:cubicBezTo>
                    <a:pt x="3300" y="1"/>
                    <a:pt x="2906" y="130"/>
                    <a:pt x="2603" y="306"/>
                  </a:cubicBezTo>
                  <a:cubicBezTo>
                    <a:pt x="1535" y="940"/>
                    <a:pt x="634" y="1874"/>
                    <a:pt x="34" y="2974"/>
                  </a:cubicBezTo>
                  <a:cubicBezTo>
                    <a:pt x="1" y="3008"/>
                    <a:pt x="34" y="3041"/>
                    <a:pt x="67" y="3041"/>
                  </a:cubicBezTo>
                  <a:cubicBezTo>
                    <a:pt x="34" y="3141"/>
                    <a:pt x="134" y="3241"/>
                    <a:pt x="234" y="3241"/>
                  </a:cubicBezTo>
                  <a:cubicBezTo>
                    <a:pt x="1402" y="3008"/>
                    <a:pt x="2669" y="2941"/>
                    <a:pt x="3737" y="2374"/>
                  </a:cubicBezTo>
                  <a:cubicBezTo>
                    <a:pt x="4370" y="2040"/>
                    <a:pt x="5038" y="1340"/>
                    <a:pt x="4637" y="573"/>
                  </a:cubicBezTo>
                  <a:cubicBezTo>
                    <a:pt x="4446" y="155"/>
                    <a:pt x="4073" y="1"/>
                    <a:pt x="36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58"/>
            <p:cNvSpPr/>
            <p:nvPr/>
          </p:nvSpPr>
          <p:spPr>
            <a:xfrm>
              <a:off x="4543425" y="3649275"/>
              <a:ext cx="122600" cy="88200"/>
            </a:xfrm>
            <a:custGeom>
              <a:rect b="b" l="l" r="r" t="t"/>
              <a:pathLst>
                <a:path extrusionOk="0" h="3528" w="4904">
                  <a:moveTo>
                    <a:pt x="1340" y="393"/>
                  </a:moveTo>
                  <a:cubicBezTo>
                    <a:pt x="1764" y="393"/>
                    <a:pt x="2311" y="646"/>
                    <a:pt x="2535" y="819"/>
                  </a:cubicBezTo>
                  <a:cubicBezTo>
                    <a:pt x="2802" y="1052"/>
                    <a:pt x="3069" y="1286"/>
                    <a:pt x="3302" y="1519"/>
                  </a:cubicBezTo>
                  <a:cubicBezTo>
                    <a:pt x="3803" y="2053"/>
                    <a:pt x="4270" y="2620"/>
                    <a:pt x="4703" y="3187"/>
                  </a:cubicBezTo>
                  <a:cubicBezTo>
                    <a:pt x="4170" y="3021"/>
                    <a:pt x="3603" y="2854"/>
                    <a:pt x="3036" y="2687"/>
                  </a:cubicBezTo>
                  <a:cubicBezTo>
                    <a:pt x="2368" y="2487"/>
                    <a:pt x="1034" y="2120"/>
                    <a:pt x="834" y="1319"/>
                  </a:cubicBezTo>
                  <a:cubicBezTo>
                    <a:pt x="657" y="612"/>
                    <a:pt x="945" y="393"/>
                    <a:pt x="1340" y="393"/>
                  </a:cubicBezTo>
                  <a:close/>
                  <a:moveTo>
                    <a:pt x="1417" y="0"/>
                  </a:moveTo>
                  <a:cubicBezTo>
                    <a:pt x="1052" y="0"/>
                    <a:pt x="704" y="140"/>
                    <a:pt x="467" y="519"/>
                  </a:cubicBezTo>
                  <a:cubicBezTo>
                    <a:pt x="0" y="1286"/>
                    <a:pt x="667" y="1986"/>
                    <a:pt x="1268" y="2353"/>
                  </a:cubicBezTo>
                  <a:cubicBezTo>
                    <a:pt x="2268" y="3021"/>
                    <a:pt x="3536" y="3187"/>
                    <a:pt x="4670" y="3521"/>
                  </a:cubicBezTo>
                  <a:cubicBezTo>
                    <a:pt x="4688" y="3525"/>
                    <a:pt x="4704" y="3527"/>
                    <a:pt x="4719" y="3527"/>
                  </a:cubicBezTo>
                  <a:cubicBezTo>
                    <a:pt x="4820" y="3527"/>
                    <a:pt x="4870" y="3437"/>
                    <a:pt x="4870" y="3321"/>
                  </a:cubicBezTo>
                  <a:cubicBezTo>
                    <a:pt x="4904" y="3321"/>
                    <a:pt x="4904" y="3287"/>
                    <a:pt x="4904" y="3287"/>
                  </a:cubicBezTo>
                  <a:cubicBezTo>
                    <a:pt x="4370" y="2120"/>
                    <a:pt x="3569" y="1119"/>
                    <a:pt x="2569" y="385"/>
                  </a:cubicBezTo>
                  <a:cubicBezTo>
                    <a:pt x="2252" y="174"/>
                    <a:pt x="1824" y="0"/>
                    <a:pt x="14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58"/>
            <p:cNvSpPr/>
            <p:nvPr/>
          </p:nvSpPr>
          <p:spPr>
            <a:xfrm>
              <a:off x="4405825" y="2394150"/>
              <a:ext cx="783325" cy="1264775"/>
            </a:xfrm>
            <a:custGeom>
              <a:rect b="b" l="l" r="r" t="t"/>
              <a:pathLst>
                <a:path extrusionOk="0" h="50591" w="31333">
                  <a:moveTo>
                    <a:pt x="21669" y="1"/>
                  </a:moveTo>
                  <a:cubicBezTo>
                    <a:pt x="18037" y="1"/>
                    <a:pt x="13201" y="841"/>
                    <a:pt x="6905" y="2656"/>
                  </a:cubicBezTo>
                  <a:lnTo>
                    <a:pt x="2302" y="2723"/>
                  </a:lnTo>
                  <a:lnTo>
                    <a:pt x="2302" y="5892"/>
                  </a:lnTo>
                  <a:cubicBezTo>
                    <a:pt x="4303" y="6158"/>
                    <a:pt x="9707" y="6992"/>
                    <a:pt x="9707" y="6992"/>
                  </a:cubicBezTo>
                  <a:cubicBezTo>
                    <a:pt x="13610" y="8460"/>
                    <a:pt x="14877" y="9094"/>
                    <a:pt x="14811" y="9227"/>
                  </a:cubicBezTo>
                  <a:cubicBezTo>
                    <a:pt x="5070" y="28941"/>
                    <a:pt x="0" y="44286"/>
                    <a:pt x="0" y="44286"/>
                  </a:cubicBezTo>
                  <a:lnTo>
                    <a:pt x="13977" y="50590"/>
                  </a:lnTo>
                  <a:cubicBezTo>
                    <a:pt x="13977" y="50590"/>
                    <a:pt x="30655" y="18601"/>
                    <a:pt x="31089" y="8827"/>
                  </a:cubicBezTo>
                  <a:cubicBezTo>
                    <a:pt x="31333" y="3288"/>
                    <a:pt x="28854" y="1"/>
                    <a:pt x="21669" y="1"/>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58"/>
            <p:cNvSpPr/>
            <p:nvPr/>
          </p:nvSpPr>
          <p:spPr>
            <a:xfrm>
              <a:off x="4485050" y="2526425"/>
              <a:ext cx="350275" cy="368400"/>
            </a:xfrm>
            <a:custGeom>
              <a:rect b="b" l="l" r="r" t="t"/>
              <a:pathLst>
                <a:path extrusionOk="0" h="14736" w="14011">
                  <a:moveTo>
                    <a:pt x="33" y="0"/>
                  </a:moveTo>
                  <a:cubicBezTo>
                    <a:pt x="0" y="0"/>
                    <a:pt x="0" y="34"/>
                    <a:pt x="33" y="67"/>
                  </a:cubicBezTo>
                  <a:cubicBezTo>
                    <a:pt x="3336" y="267"/>
                    <a:pt x="6605" y="867"/>
                    <a:pt x="9740" y="1868"/>
                  </a:cubicBezTo>
                  <a:cubicBezTo>
                    <a:pt x="10641" y="2135"/>
                    <a:pt x="11475" y="2435"/>
                    <a:pt x="12342" y="2769"/>
                  </a:cubicBezTo>
                  <a:cubicBezTo>
                    <a:pt x="11742" y="3736"/>
                    <a:pt x="11175" y="4704"/>
                    <a:pt x="10641" y="5704"/>
                  </a:cubicBezTo>
                  <a:cubicBezTo>
                    <a:pt x="9607" y="7572"/>
                    <a:pt x="8706" y="9474"/>
                    <a:pt x="7906" y="11442"/>
                  </a:cubicBezTo>
                  <a:cubicBezTo>
                    <a:pt x="7439" y="12509"/>
                    <a:pt x="7005" y="13610"/>
                    <a:pt x="6605" y="14711"/>
                  </a:cubicBezTo>
                  <a:cubicBezTo>
                    <a:pt x="6605" y="14727"/>
                    <a:pt x="6622" y="14736"/>
                    <a:pt x="6638" y="14736"/>
                  </a:cubicBezTo>
                  <a:cubicBezTo>
                    <a:pt x="6655" y="14736"/>
                    <a:pt x="6672" y="14727"/>
                    <a:pt x="6672" y="14711"/>
                  </a:cubicBezTo>
                  <a:cubicBezTo>
                    <a:pt x="8373" y="10908"/>
                    <a:pt x="10241" y="7172"/>
                    <a:pt x="12276" y="3536"/>
                  </a:cubicBezTo>
                  <a:cubicBezTo>
                    <a:pt x="12843" y="2502"/>
                    <a:pt x="13443" y="1468"/>
                    <a:pt x="14010" y="434"/>
                  </a:cubicBezTo>
                  <a:cubicBezTo>
                    <a:pt x="14010" y="410"/>
                    <a:pt x="13993" y="387"/>
                    <a:pt x="13972" y="387"/>
                  </a:cubicBezTo>
                  <a:cubicBezTo>
                    <a:pt x="13963" y="387"/>
                    <a:pt x="13953" y="391"/>
                    <a:pt x="13943" y="400"/>
                  </a:cubicBezTo>
                  <a:cubicBezTo>
                    <a:pt x="13376" y="1168"/>
                    <a:pt x="12843" y="1935"/>
                    <a:pt x="12376" y="2735"/>
                  </a:cubicBezTo>
                  <a:cubicBezTo>
                    <a:pt x="9307" y="1435"/>
                    <a:pt x="6104" y="601"/>
                    <a:pt x="2802" y="234"/>
                  </a:cubicBezTo>
                  <a:cubicBezTo>
                    <a:pt x="1901" y="134"/>
                    <a:pt x="967" y="34"/>
                    <a:pt x="3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58"/>
            <p:cNvSpPr/>
            <p:nvPr/>
          </p:nvSpPr>
          <p:spPr>
            <a:xfrm>
              <a:off x="4451675" y="3442900"/>
              <a:ext cx="311925" cy="132850"/>
            </a:xfrm>
            <a:custGeom>
              <a:rect b="b" l="l" r="r" t="t"/>
              <a:pathLst>
                <a:path extrusionOk="0" h="5314" w="12477">
                  <a:moveTo>
                    <a:pt x="68" y="1"/>
                  </a:moveTo>
                  <a:cubicBezTo>
                    <a:pt x="34" y="1"/>
                    <a:pt x="1" y="34"/>
                    <a:pt x="34" y="34"/>
                  </a:cubicBezTo>
                  <a:cubicBezTo>
                    <a:pt x="401" y="268"/>
                    <a:pt x="3970" y="1869"/>
                    <a:pt x="4771" y="2202"/>
                  </a:cubicBezTo>
                  <a:cubicBezTo>
                    <a:pt x="6372" y="2903"/>
                    <a:pt x="8007" y="3537"/>
                    <a:pt x="9641" y="4204"/>
                  </a:cubicBezTo>
                  <a:cubicBezTo>
                    <a:pt x="10108" y="4404"/>
                    <a:pt x="10575" y="4571"/>
                    <a:pt x="11042" y="4737"/>
                  </a:cubicBezTo>
                  <a:cubicBezTo>
                    <a:pt x="11509" y="4938"/>
                    <a:pt x="11976" y="5104"/>
                    <a:pt x="12443" y="5305"/>
                  </a:cubicBezTo>
                  <a:cubicBezTo>
                    <a:pt x="12450" y="5311"/>
                    <a:pt x="12455" y="5314"/>
                    <a:pt x="12459" y="5314"/>
                  </a:cubicBezTo>
                  <a:cubicBezTo>
                    <a:pt x="12476" y="5314"/>
                    <a:pt x="12476" y="5271"/>
                    <a:pt x="12476" y="5271"/>
                  </a:cubicBezTo>
                  <a:cubicBezTo>
                    <a:pt x="11642" y="4938"/>
                    <a:pt x="10842" y="4537"/>
                    <a:pt x="10041" y="4204"/>
                  </a:cubicBezTo>
                  <a:lnTo>
                    <a:pt x="7640" y="3103"/>
                  </a:lnTo>
                  <a:cubicBezTo>
                    <a:pt x="6038" y="2402"/>
                    <a:pt x="501" y="101"/>
                    <a:pt x="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58"/>
            <p:cNvSpPr/>
            <p:nvPr/>
          </p:nvSpPr>
          <p:spPr>
            <a:xfrm>
              <a:off x="4499225" y="2572200"/>
              <a:ext cx="335250" cy="845850"/>
            </a:xfrm>
            <a:custGeom>
              <a:rect b="b" l="l" r="r" t="t"/>
              <a:pathLst>
                <a:path extrusionOk="0" h="33834" w="13410">
                  <a:moveTo>
                    <a:pt x="13357" y="1"/>
                  </a:moveTo>
                  <a:cubicBezTo>
                    <a:pt x="13340" y="1"/>
                    <a:pt x="13322" y="12"/>
                    <a:pt x="13310" y="37"/>
                  </a:cubicBezTo>
                  <a:cubicBezTo>
                    <a:pt x="12209" y="2139"/>
                    <a:pt x="11275" y="4340"/>
                    <a:pt x="10308" y="6508"/>
                  </a:cubicBezTo>
                  <a:cubicBezTo>
                    <a:pt x="9340" y="8677"/>
                    <a:pt x="8440" y="10845"/>
                    <a:pt x="7506" y="13013"/>
                  </a:cubicBezTo>
                  <a:cubicBezTo>
                    <a:pt x="5704" y="17350"/>
                    <a:pt x="4036" y="21753"/>
                    <a:pt x="2502" y="26223"/>
                  </a:cubicBezTo>
                  <a:cubicBezTo>
                    <a:pt x="1635" y="28724"/>
                    <a:pt x="801" y="31260"/>
                    <a:pt x="0" y="33795"/>
                  </a:cubicBezTo>
                  <a:cubicBezTo>
                    <a:pt x="0" y="33814"/>
                    <a:pt x="22" y="33833"/>
                    <a:pt x="41" y="33833"/>
                  </a:cubicBezTo>
                  <a:cubicBezTo>
                    <a:pt x="55" y="33833"/>
                    <a:pt x="67" y="33823"/>
                    <a:pt x="67" y="33795"/>
                  </a:cubicBezTo>
                  <a:cubicBezTo>
                    <a:pt x="1568" y="29291"/>
                    <a:pt x="3169" y="24855"/>
                    <a:pt x="4837" y="20452"/>
                  </a:cubicBezTo>
                  <a:cubicBezTo>
                    <a:pt x="6538" y="16049"/>
                    <a:pt x="8306" y="11679"/>
                    <a:pt x="10174" y="7342"/>
                  </a:cubicBezTo>
                  <a:cubicBezTo>
                    <a:pt x="10708" y="6142"/>
                    <a:pt x="11242" y="4907"/>
                    <a:pt x="11775" y="3706"/>
                  </a:cubicBezTo>
                  <a:cubicBezTo>
                    <a:pt x="12342" y="2506"/>
                    <a:pt x="12909" y="1305"/>
                    <a:pt x="13410" y="71"/>
                  </a:cubicBezTo>
                  <a:cubicBezTo>
                    <a:pt x="13410" y="29"/>
                    <a:pt x="13384" y="1"/>
                    <a:pt x="133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4" name="Google Shape;2114;p58"/>
            <p:cNvSpPr/>
            <p:nvPr/>
          </p:nvSpPr>
          <p:spPr>
            <a:xfrm>
              <a:off x="4248200" y="1879600"/>
              <a:ext cx="510400" cy="612200"/>
            </a:xfrm>
            <a:custGeom>
              <a:rect b="b" l="l" r="r" t="t"/>
              <a:pathLst>
                <a:path extrusionOk="0" h="24488" w="20416">
                  <a:moveTo>
                    <a:pt x="8262" y="0"/>
                  </a:moveTo>
                  <a:cubicBezTo>
                    <a:pt x="7666" y="0"/>
                    <a:pt x="7074" y="75"/>
                    <a:pt x="6505" y="221"/>
                  </a:cubicBezTo>
                  <a:cubicBezTo>
                    <a:pt x="5938" y="488"/>
                    <a:pt x="3603" y="3257"/>
                    <a:pt x="2969" y="5492"/>
                  </a:cubicBezTo>
                  <a:cubicBezTo>
                    <a:pt x="1635" y="9928"/>
                    <a:pt x="1" y="24039"/>
                    <a:pt x="268" y="24305"/>
                  </a:cubicBezTo>
                  <a:cubicBezTo>
                    <a:pt x="403" y="24440"/>
                    <a:pt x="3666" y="24488"/>
                    <a:pt x="7511" y="24488"/>
                  </a:cubicBezTo>
                  <a:cubicBezTo>
                    <a:pt x="13170" y="24488"/>
                    <a:pt x="20089" y="24385"/>
                    <a:pt x="20148" y="24305"/>
                  </a:cubicBezTo>
                  <a:cubicBezTo>
                    <a:pt x="20415" y="23972"/>
                    <a:pt x="17480" y="11696"/>
                    <a:pt x="15312" y="7060"/>
                  </a:cubicBezTo>
                  <a:cubicBezTo>
                    <a:pt x="12510" y="1089"/>
                    <a:pt x="11009" y="588"/>
                    <a:pt x="10141" y="255"/>
                  </a:cubicBezTo>
                  <a:cubicBezTo>
                    <a:pt x="9525" y="84"/>
                    <a:pt x="8891" y="0"/>
                    <a:pt x="8262"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58"/>
            <p:cNvSpPr/>
            <p:nvPr/>
          </p:nvSpPr>
          <p:spPr>
            <a:xfrm>
              <a:off x="4497175" y="1891550"/>
              <a:ext cx="489925" cy="647500"/>
            </a:xfrm>
            <a:custGeom>
              <a:rect b="b" l="l" r="r" t="t"/>
              <a:pathLst>
                <a:path extrusionOk="0" h="25900" w="19597">
                  <a:moveTo>
                    <a:pt x="805" y="1"/>
                  </a:moveTo>
                  <a:cubicBezTo>
                    <a:pt x="98" y="1"/>
                    <a:pt x="0" y="841"/>
                    <a:pt x="1183" y="3279"/>
                  </a:cubicBezTo>
                  <a:cubicBezTo>
                    <a:pt x="3218" y="7582"/>
                    <a:pt x="9389" y="15688"/>
                    <a:pt x="9089" y="16055"/>
                  </a:cubicBezTo>
                  <a:cubicBezTo>
                    <a:pt x="8655" y="16589"/>
                    <a:pt x="4886" y="17790"/>
                    <a:pt x="4052" y="18090"/>
                  </a:cubicBezTo>
                  <a:cubicBezTo>
                    <a:pt x="2998" y="18485"/>
                    <a:pt x="6397" y="25899"/>
                    <a:pt x="7511" y="25899"/>
                  </a:cubicBezTo>
                  <a:cubicBezTo>
                    <a:pt x="7526" y="25899"/>
                    <a:pt x="7540" y="25898"/>
                    <a:pt x="7554" y="25896"/>
                  </a:cubicBezTo>
                  <a:cubicBezTo>
                    <a:pt x="12624" y="25062"/>
                    <a:pt x="18329" y="21592"/>
                    <a:pt x="18962" y="18657"/>
                  </a:cubicBezTo>
                  <a:cubicBezTo>
                    <a:pt x="19596" y="15855"/>
                    <a:pt x="12024" y="7349"/>
                    <a:pt x="3451" y="1311"/>
                  </a:cubicBezTo>
                  <a:cubicBezTo>
                    <a:pt x="2405" y="584"/>
                    <a:pt x="1394" y="1"/>
                    <a:pt x="80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58"/>
            <p:cNvSpPr/>
            <p:nvPr/>
          </p:nvSpPr>
          <p:spPr>
            <a:xfrm>
              <a:off x="4285725" y="2336275"/>
              <a:ext cx="459525" cy="272875"/>
            </a:xfrm>
            <a:custGeom>
              <a:rect b="b" l="l" r="r" t="t"/>
              <a:pathLst>
                <a:path extrusionOk="0" h="10915" w="18381">
                  <a:moveTo>
                    <a:pt x="14678" y="1"/>
                  </a:moveTo>
                  <a:cubicBezTo>
                    <a:pt x="14678" y="1"/>
                    <a:pt x="11476" y="434"/>
                    <a:pt x="9407" y="801"/>
                  </a:cubicBezTo>
                  <a:cubicBezTo>
                    <a:pt x="8240" y="1035"/>
                    <a:pt x="6305" y="1569"/>
                    <a:pt x="5538" y="2102"/>
                  </a:cubicBezTo>
                  <a:cubicBezTo>
                    <a:pt x="4371" y="2903"/>
                    <a:pt x="1" y="7072"/>
                    <a:pt x="1001" y="8140"/>
                  </a:cubicBezTo>
                  <a:cubicBezTo>
                    <a:pt x="1200" y="8361"/>
                    <a:pt x="1417" y="8446"/>
                    <a:pt x="1634" y="8446"/>
                  </a:cubicBezTo>
                  <a:cubicBezTo>
                    <a:pt x="2188" y="8446"/>
                    <a:pt x="2743" y="7891"/>
                    <a:pt x="2982" y="7619"/>
                  </a:cubicBezTo>
                  <a:lnTo>
                    <a:pt x="2982" y="7619"/>
                  </a:lnTo>
                  <a:cubicBezTo>
                    <a:pt x="2650" y="8041"/>
                    <a:pt x="1812" y="9267"/>
                    <a:pt x="2769" y="9841"/>
                  </a:cubicBezTo>
                  <a:cubicBezTo>
                    <a:pt x="2921" y="9928"/>
                    <a:pt x="3077" y="9965"/>
                    <a:pt x="3234" y="9965"/>
                  </a:cubicBezTo>
                  <a:cubicBezTo>
                    <a:pt x="3758" y="9965"/>
                    <a:pt x="4290" y="9545"/>
                    <a:pt x="4693" y="9124"/>
                  </a:cubicBezTo>
                  <a:lnTo>
                    <a:pt x="4693" y="9124"/>
                  </a:lnTo>
                  <a:cubicBezTo>
                    <a:pt x="4403" y="9621"/>
                    <a:pt x="4266" y="10215"/>
                    <a:pt x="4938" y="10542"/>
                  </a:cubicBezTo>
                  <a:cubicBezTo>
                    <a:pt x="5052" y="10594"/>
                    <a:pt x="5172" y="10617"/>
                    <a:pt x="5298" y="10617"/>
                  </a:cubicBezTo>
                  <a:cubicBezTo>
                    <a:pt x="5835" y="10617"/>
                    <a:pt x="6456" y="10186"/>
                    <a:pt x="6967" y="9723"/>
                  </a:cubicBezTo>
                  <a:lnTo>
                    <a:pt x="6967" y="9723"/>
                  </a:lnTo>
                  <a:cubicBezTo>
                    <a:pt x="6736" y="10120"/>
                    <a:pt x="6677" y="10537"/>
                    <a:pt x="7139" y="10808"/>
                  </a:cubicBezTo>
                  <a:cubicBezTo>
                    <a:pt x="7263" y="10882"/>
                    <a:pt x="7407" y="10915"/>
                    <a:pt x="7567" y="10915"/>
                  </a:cubicBezTo>
                  <a:cubicBezTo>
                    <a:pt x="9007" y="10915"/>
                    <a:pt x="11709" y="8240"/>
                    <a:pt x="11709" y="8240"/>
                  </a:cubicBezTo>
                  <a:cubicBezTo>
                    <a:pt x="12278" y="8302"/>
                    <a:pt x="12849" y="8334"/>
                    <a:pt x="13420" y="8334"/>
                  </a:cubicBezTo>
                  <a:cubicBezTo>
                    <a:pt x="14990" y="8334"/>
                    <a:pt x="16554" y="8096"/>
                    <a:pt x="18047" y="7606"/>
                  </a:cubicBezTo>
                  <a:cubicBezTo>
                    <a:pt x="18381" y="7506"/>
                    <a:pt x="14678" y="1"/>
                    <a:pt x="1467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58"/>
            <p:cNvSpPr/>
            <p:nvPr/>
          </p:nvSpPr>
          <p:spPr>
            <a:xfrm>
              <a:off x="4401650" y="2475200"/>
              <a:ext cx="79250" cy="92950"/>
            </a:xfrm>
            <a:custGeom>
              <a:rect b="b" l="l" r="r" t="t"/>
              <a:pathLst>
                <a:path extrusionOk="0" h="3718" w="3170">
                  <a:moveTo>
                    <a:pt x="3143" y="1"/>
                  </a:moveTo>
                  <a:cubicBezTo>
                    <a:pt x="3139" y="1"/>
                    <a:pt x="3136" y="5"/>
                    <a:pt x="3136" y="14"/>
                  </a:cubicBezTo>
                  <a:cubicBezTo>
                    <a:pt x="2836" y="315"/>
                    <a:pt x="2502" y="581"/>
                    <a:pt x="2202" y="882"/>
                  </a:cubicBezTo>
                  <a:cubicBezTo>
                    <a:pt x="1902" y="1149"/>
                    <a:pt x="1635" y="1449"/>
                    <a:pt x="1368" y="1749"/>
                  </a:cubicBezTo>
                  <a:cubicBezTo>
                    <a:pt x="1101" y="2049"/>
                    <a:pt x="868" y="2383"/>
                    <a:pt x="634" y="2750"/>
                  </a:cubicBezTo>
                  <a:lnTo>
                    <a:pt x="267" y="3250"/>
                  </a:lnTo>
                  <a:cubicBezTo>
                    <a:pt x="167" y="3383"/>
                    <a:pt x="67" y="3550"/>
                    <a:pt x="0" y="3717"/>
                  </a:cubicBezTo>
                  <a:cubicBezTo>
                    <a:pt x="134" y="3584"/>
                    <a:pt x="267" y="3450"/>
                    <a:pt x="367" y="3283"/>
                  </a:cubicBezTo>
                  <a:cubicBezTo>
                    <a:pt x="501" y="3150"/>
                    <a:pt x="634" y="2983"/>
                    <a:pt x="768" y="2816"/>
                  </a:cubicBezTo>
                  <a:cubicBezTo>
                    <a:pt x="1001" y="2516"/>
                    <a:pt x="1268" y="2249"/>
                    <a:pt x="1535" y="1916"/>
                  </a:cubicBezTo>
                  <a:lnTo>
                    <a:pt x="2335" y="982"/>
                  </a:lnTo>
                  <a:cubicBezTo>
                    <a:pt x="2569" y="648"/>
                    <a:pt x="2869" y="348"/>
                    <a:pt x="3169" y="48"/>
                  </a:cubicBezTo>
                  <a:cubicBezTo>
                    <a:pt x="3169" y="24"/>
                    <a:pt x="3153" y="1"/>
                    <a:pt x="3143"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58"/>
            <p:cNvSpPr/>
            <p:nvPr/>
          </p:nvSpPr>
          <p:spPr>
            <a:xfrm>
              <a:off x="4355775" y="2445525"/>
              <a:ext cx="75075" cy="87925"/>
            </a:xfrm>
            <a:custGeom>
              <a:rect b="b" l="l" r="r" t="t"/>
              <a:pathLst>
                <a:path extrusionOk="0" h="3517" w="3003">
                  <a:moveTo>
                    <a:pt x="2970" y="1"/>
                  </a:moveTo>
                  <a:cubicBezTo>
                    <a:pt x="2369" y="501"/>
                    <a:pt x="1802" y="1035"/>
                    <a:pt x="1335" y="1602"/>
                  </a:cubicBezTo>
                  <a:cubicBezTo>
                    <a:pt x="835" y="2202"/>
                    <a:pt x="401" y="2803"/>
                    <a:pt x="1" y="3470"/>
                  </a:cubicBezTo>
                  <a:cubicBezTo>
                    <a:pt x="1" y="3493"/>
                    <a:pt x="17" y="3517"/>
                    <a:pt x="39" y="3517"/>
                  </a:cubicBezTo>
                  <a:cubicBezTo>
                    <a:pt x="48" y="3517"/>
                    <a:pt x="58" y="3513"/>
                    <a:pt x="67" y="3503"/>
                  </a:cubicBezTo>
                  <a:cubicBezTo>
                    <a:pt x="201" y="3403"/>
                    <a:pt x="1268" y="2069"/>
                    <a:pt x="1502" y="1802"/>
                  </a:cubicBezTo>
                  <a:cubicBezTo>
                    <a:pt x="2002" y="1201"/>
                    <a:pt x="2503" y="634"/>
                    <a:pt x="3003" y="34"/>
                  </a:cubicBezTo>
                  <a:cubicBezTo>
                    <a:pt x="3003" y="34"/>
                    <a:pt x="2970" y="1"/>
                    <a:pt x="2970"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58"/>
            <p:cNvSpPr/>
            <p:nvPr/>
          </p:nvSpPr>
          <p:spPr>
            <a:xfrm>
              <a:off x="4456675" y="2501900"/>
              <a:ext cx="75100" cy="79925"/>
            </a:xfrm>
            <a:custGeom>
              <a:rect b="b" l="l" r="r" t="t"/>
              <a:pathLst>
                <a:path extrusionOk="0" h="3197" w="3004">
                  <a:moveTo>
                    <a:pt x="2977" y="0"/>
                  </a:moveTo>
                  <a:cubicBezTo>
                    <a:pt x="2973" y="0"/>
                    <a:pt x="2970" y="4"/>
                    <a:pt x="2970" y="14"/>
                  </a:cubicBezTo>
                  <a:cubicBezTo>
                    <a:pt x="2369" y="447"/>
                    <a:pt x="1802" y="914"/>
                    <a:pt x="1302" y="1415"/>
                  </a:cubicBezTo>
                  <a:cubicBezTo>
                    <a:pt x="835" y="1982"/>
                    <a:pt x="401" y="2549"/>
                    <a:pt x="1" y="3149"/>
                  </a:cubicBezTo>
                  <a:cubicBezTo>
                    <a:pt x="1" y="3173"/>
                    <a:pt x="18" y="3197"/>
                    <a:pt x="27" y="3197"/>
                  </a:cubicBezTo>
                  <a:cubicBezTo>
                    <a:pt x="31" y="3197"/>
                    <a:pt x="34" y="3193"/>
                    <a:pt x="34" y="3183"/>
                  </a:cubicBezTo>
                  <a:cubicBezTo>
                    <a:pt x="301" y="2949"/>
                    <a:pt x="1202" y="1848"/>
                    <a:pt x="1435" y="1582"/>
                  </a:cubicBezTo>
                  <a:cubicBezTo>
                    <a:pt x="1936" y="1048"/>
                    <a:pt x="2469" y="548"/>
                    <a:pt x="3003" y="47"/>
                  </a:cubicBezTo>
                  <a:cubicBezTo>
                    <a:pt x="3003" y="24"/>
                    <a:pt x="2986" y="0"/>
                    <a:pt x="2977"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58"/>
            <p:cNvSpPr/>
            <p:nvPr/>
          </p:nvSpPr>
          <p:spPr>
            <a:xfrm>
              <a:off x="4490100" y="1885450"/>
              <a:ext cx="332700" cy="334100"/>
            </a:xfrm>
            <a:custGeom>
              <a:rect b="b" l="l" r="r" t="t"/>
              <a:pathLst>
                <a:path extrusionOk="0" h="13364" w="13308">
                  <a:moveTo>
                    <a:pt x="909" y="0"/>
                  </a:moveTo>
                  <a:cubicBezTo>
                    <a:pt x="101" y="0"/>
                    <a:pt x="0" y="871"/>
                    <a:pt x="732" y="2756"/>
                  </a:cubicBezTo>
                  <a:cubicBezTo>
                    <a:pt x="2066" y="6192"/>
                    <a:pt x="7070" y="13364"/>
                    <a:pt x="7070" y="13364"/>
                  </a:cubicBezTo>
                  <a:lnTo>
                    <a:pt x="13308" y="9027"/>
                  </a:lnTo>
                  <a:cubicBezTo>
                    <a:pt x="13308" y="9027"/>
                    <a:pt x="7704" y="4090"/>
                    <a:pt x="4268" y="1689"/>
                  </a:cubicBezTo>
                  <a:cubicBezTo>
                    <a:pt x="2717" y="590"/>
                    <a:pt x="1574" y="0"/>
                    <a:pt x="909"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58"/>
            <p:cNvSpPr/>
            <p:nvPr/>
          </p:nvSpPr>
          <p:spPr>
            <a:xfrm>
              <a:off x="4654325" y="2088250"/>
              <a:ext cx="132375" cy="95450"/>
            </a:xfrm>
            <a:custGeom>
              <a:rect b="b" l="l" r="r" t="t"/>
              <a:pathLst>
                <a:path extrusionOk="0" h="3818" w="5295">
                  <a:moveTo>
                    <a:pt x="5265" y="1"/>
                  </a:moveTo>
                  <a:cubicBezTo>
                    <a:pt x="5257" y="1"/>
                    <a:pt x="5247" y="5"/>
                    <a:pt x="5238" y="15"/>
                  </a:cubicBezTo>
                  <a:cubicBezTo>
                    <a:pt x="3069" y="1449"/>
                    <a:pt x="501" y="3450"/>
                    <a:pt x="34" y="3751"/>
                  </a:cubicBezTo>
                  <a:cubicBezTo>
                    <a:pt x="1" y="3784"/>
                    <a:pt x="34" y="3817"/>
                    <a:pt x="67" y="3817"/>
                  </a:cubicBezTo>
                  <a:cubicBezTo>
                    <a:pt x="1869" y="2650"/>
                    <a:pt x="3603" y="1416"/>
                    <a:pt x="5271" y="48"/>
                  </a:cubicBezTo>
                  <a:cubicBezTo>
                    <a:pt x="5295" y="24"/>
                    <a:pt x="5285" y="1"/>
                    <a:pt x="526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58"/>
            <p:cNvSpPr/>
            <p:nvPr/>
          </p:nvSpPr>
          <p:spPr>
            <a:xfrm>
              <a:off x="4550925" y="2037725"/>
              <a:ext cx="125950" cy="183500"/>
            </a:xfrm>
            <a:custGeom>
              <a:rect b="b" l="l" r="r" t="t"/>
              <a:pathLst>
                <a:path extrusionOk="0" h="7340" w="5038">
                  <a:moveTo>
                    <a:pt x="0" y="1"/>
                  </a:moveTo>
                  <a:cubicBezTo>
                    <a:pt x="301" y="568"/>
                    <a:pt x="601" y="1135"/>
                    <a:pt x="934" y="1702"/>
                  </a:cubicBezTo>
                  <a:cubicBezTo>
                    <a:pt x="868" y="1602"/>
                    <a:pt x="801" y="1535"/>
                    <a:pt x="734" y="1435"/>
                  </a:cubicBezTo>
                  <a:cubicBezTo>
                    <a:pt x="567" y="1268"/>
                    <a:pt x="401" y="1068"/>
                    <a:pt x="267" y="902"/>
                  </a:cubicBezTo>
                  <a:cubicBezTo>
                    <a:pt x="256" y="890"/>
                    <a:pt x="245" y="887"/>
                    <a:pt x="235" y="887"/>
                  </a:cubicBezTo>
                  <a:cubicBezTo>
                    <a:pt x="215" y="887"/>
                    <a:pt x="200" y="902"/>
                    <a:pt x="200" y="902"/>
                  </a:cubicBezTo>
                  <a:cubicBezTo>
                    <a:pt x="367" y="1102"/>
                    <a:pt x="467" y="1302"/>
                    <a:pt x="601" y="1502"/>
                  </a:cubicBezTo>
                  <a:cubicBezTo>
                    <a:pt x="734" y="1702"/>
                    <a:pt x="868" y="1869"/>
                    <a:pt x="1034" y="2069"/>
                  </a:cubicBezTo>
                  <a:cubicBezTo>
                    <a:pt x="1168" y="2269"/>
                    <a:pt x="1301" y="2403"/>
                    <a:pt x="1435" y="2569"/>
                  </a:cubicBezTo>
                  <a:lnTo>
                    <a:pt x="1501" y="2636"/>
                  </a:lnTo>
                  <a:cubicBezTo>
                    <a:pt x="1702" y="3003"/>
                    <a:pt x="1902" y="3337"/>
                    <a:pt x="2102" y="3704"/>
                  </a:cubicBezTo>
                  <a:cubicBezTo>
                    <a:pt x="2869" y="4904"/>
                    <a:pt x="4570" y="7339"/>
                    <a:pt x="4604" y="7339"/>
                  </a:cubicBezTo>
                  <a:cubicBezTo>
                    <a:pt x="4737" y="7239"/>
                    <a:pt x="4904" y="7139"/>
                    <a:pt x="5037" y="7006"/>
                  </a:cubicBezTo>
                  <a:cubicBezTo>
                    <a:pt x="4971" y="7006"/>
                    <a:pt x="4704" y="7173"/>
                    <a:pt x="4637" y="7206"/>
                  </a:cubicBezTo>
                  <a:cubicBezTo>
                    <a:pt x="3903" y="6005"/>
                    <a:pt x="3069" y="4771"/>
                    <a:pt x="2335" y="3603"/>
                  </a:cubicBezTo>
                  <a:cubicBezTo>
                    <a:pt x="1968" y="3003"/>
                    <a:pt x="1568" y="2436"/>
                    <a:pt x="1201" y="1836"/>
                  </a:cubicBezTo>
                  <a:cubicBezTo>
                    <a:pt x="834" y="1235"/>
                    <a:pt x="467" y="568"/>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58"/>
            <p:cNvSpPr/>
            <p:nvPr/>
          </p:nvSpPr>
          <p:spPr>
            <a:xfrm>
              <a:off x="3951325" y="1890300"/>
              <a:ext cx="485550" cy="505500"/>
            </a:xfrm>
            <a:custGeom>
              <a:rect b="b" l="l" r="r" t="t"/>
              <a:pathLst>
                <a:path extrusionOk="0" h="20220" w="19422">
                  <a:moveTo>
                    <a:pt x="18443" y="0"/>
                  </a:moveTo>
                  <a:cubicBezTo>
                    <a:pt x="17634" y="0"/>
                    <a:pt x="16169" y="668"/>
                    <a:pt x="14744" y="1461"/>
                  </a:cubicBezTo>
                  <a:cubicBezTo>
                    <a:pt x="8073" y="5231"/>
                    <a:pt x="1835" y="9734"/>
                    <a:pt x="701" y="12769"/>
                  </a:cubicBezTo>
                  <a:cubicBezTo>
                    <a:pt x="1" y="14671"/>
                    <a:pt x="1068" y="18040"/>
                    <a:pt x="1869" y="20075"/>
                  </a:cubicBezTo>
                  <a:cubicBezTo>
                    <a:pt x="1913" y="20174"/>
                    <a:pt x="2051" y="20219"/>
                    <a:pt x="2263" y="20219"/>
                  </a:cubicBezTo>
                  <a:cubicBezTo>
                    <a:pt x="4104" y="20219"/>
                    <a:pt x="11493" y="16790"/>
                    <a:pt x="10775" y="16072"/>
                  </a:cubicBezTo>
                  <a:cubicBezTo>
                    <a:pt x="8773" y="14070"/>
                    <a:pt x="8440" y="13270"/>
                    <a:pt x="8640" y="12836"/>
                  </a:cubicBezTo>
                  <a:cubicBezTo>
                    <a:pt x="8740" y="12569"/>
                    <a:pt x="15979" y="5865"/>
                    <a:pt x="17980" y="2896"/>
                  </a:cubicBezTo>
                  <a:cubicBezTo>
                    <a:pt x="19422" y="750"/>
                    <a:pt x="19300" y="0"/>
                    <a:pt x="1844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58"/>
            <p:cNvSpPr/>
            <p:nvPr/>
          </p:nvSpPr>
          <p:spPr>
            <a:xfrm>
              <a:off x="3984675" y="2231200"/>
              <a:ext cx="366125" cy="318650"/>
            </a:xfrm>
            <a:custGeom>
              <a:rect b="b" l="l" r="r" t="t"/>
              <a:pathLst>
                <a:path extrusionOk="0" h="12746" w="14645">
                  <a:moveTo>
                    <a:pt x="6505" y="1"/>
                  </a:moveTo>
                  <a:lnTo>
                    <a:pt x="1" y="4871"/>
                  </a:lnTo>
                  <a:cubicBezTo>
                    <a:pt x="268" y="5538"/>
                    <a:pt x="1435" y="9141"/>
                    <a:pt x="2202" y="10175"/>
                  </a:cubicBezTo>
                  <a:cubicBezTo>
                    <a:pt x="2922" y="11156"/>
                    <a:pt x="4058" y="12745"/>
                    <a:pt x="5327" y="12745"/>
                  </a:cubicBezTo>
                  <a:cubicBezTo>
                    <a:pt x="5353" y="12745"/>
                    <a:pt x="5379" y="12745"/>
                    <a:pt x="5405" y="12743"/>
                  </a:cubicBezTo>
                  <a:cubicBezTo>
                    <a:pt x="5905" y="12676"/>
                    <a:pt x="6372" y="12443"/>
                    <a:pt x="6706" y="12109"/>
                  </a:cubicBezTo>
                  <a:cubicBezTo>
                    <a:pt x="6706" y="12109"/>
                    <a:pt x="7239" y="12317"/>
                    <a:pt x="7763" y="12317"/>
                  </a:cubicBezTo>
                  <a:cubicBezTo>
                    <a:pt x="8025" y="12317"/>
                    <a:pt x="8285" y="12265"/>
                    <a:pt x="8474" y="12109"/>
                  </a:cubicBezTo>
                  <a:cubicBezTo>
                    <a:pt x="8807" y="11776"/>
                    <a:pt x="9074" y="11376"/>
                    <a:pt x="9174" y="10942"/>
                  </a:cubicBezTo>
                  <a:cubicBezTo>
                    <a:pt x="9174" y="10942"/>
                    <a:pt x="9702" y="11230"/>
                    <a:pt x="10214" y="11230"/>
                  </a:cubicBezTo>
                  <a:cubicBezTo>
                    <a:pt x="10442" y="11230"/>
                    <a:pt x="10667" y="11173"/>
                    <a:pt x="10842" y="11009"/>
                  </a:cubicBezTo>
                  <a:cubicBezTo>
                    <a:pt x="11142" y="10675"/>
                    <a:pt x="11309" y="10241"/>
                    <a:pt x="11309" y="9808"/>
                  </a:cubicBezTo>
                  <a:cubicBezTo>
                    <a:pt x="11309" y="9808"/>
                    <a:pt x="12217" y="11624"/>
                    <a:pt x="13029" y="11624"/>
                  </a:cubicBezTo>
                  <a:cubicBezTo>
                    <a:pt x="13125" y="11624"/>
                    <a:pt x="13219" y="11599"/>
                    <a:pt x="13310" y="11542"/>
                  </a:cubicBezTo>
                  <a:cubicBezTo>
                    <a:pt x="14645" y="10775"/>
                    <a:pt x="12476" y="6105"/>
                    <a:pt x="11909" y="4971"/>
                  </a:cubicBezTo>
                  <a:cubicBezTo>
                    <a:pt x="11175" y="3637"/>
                    <a:pt x="6505" y="1"/>
                    <a:pt x="650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58"/>
            <p:cNvSpPr/>
            <p:nvPr/>
          </p:nvSpPr>
          <p:spPr>
            <a:xfrm>
              <a:off x="4224850" y="2380125"/>
              <a:ext cx="42550" cy="96275"/>
            </a:xfrm>
            <a:custGeom>
              <a:rect b="b" l="l" r="r" t="t"/>
              <a:pathLst>
                <a:path extrusionOk="0" h="3851" w="1702">
                  <a:moveTo>
                    <a:pt x="27" y="1"/>
                  </a:moveTo>
                  <a:cubicBezTo>
                    <a:pt x="17" y="1"/>
                    <a:pt x="1" y="24"/>
                    <a:pt x="1" y="48"/>
                  </a:cubicBezTo>
                  <a:cubicBezTo>
                    <a:pt x="668" y="1249"/>
                    <a:pt x="1035" y="2650"/>
                    <a:pt x="1669" y="3851"/>
                  </a:cubicBezTo>
                  <a:cubicBezTo>
                    <a:pt x="1669" y="3851"/>
                    <a:pt x="1702" y="3851"/>
                    <a:pt x="1702" y="3817"/>
                  </a:cubicBezTo>
                  <a:cubicBezTo>
                    <a:pt x="1302" y="2483"/>
                    <a:pt x="735" y="1216"/>
                    <a:pt x="34" y="15"/>
                  </a:cubicBezTo>
                  <a:cubicBezTo>
                    <a:pt x="34" y="5"/>
                    <a:pt x="31" y="1"/>
                    <a:pt x="27"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58"/>
            <p:cNvSpPr/>
            <p:nvPr/>
          </p:nvSpPr>
          <p:spPr>
            <a:xfrm>
              <a:off x="4160925" y="2418475"/>
              <a:ext cx="54775" cy="84950"/>
            </a:xfrm>
            <a:custGeom>
              <a:rect b="b" l="l" r="r" t="t"/>
              <a:pathLst>
                <a:path extrusionOk="0" h="3398" w="2191">
                  <a:moveTo>
                    <a:pt x="40" y="0"/>
                  </a:moveTo>
                  <a:cubicBezTo>
                    <a:pt x="23" y="0"/>
                    <a:pt x="0" y="15"/>
                    <a:pt x="23" y="15"/>
                  </a:cubicBezTo>
                  <a:cubicBezTo>
                    <a:pt x="389" y="582"/>
                    <a:pt x="723" y="1149"/>
                    <a:pt x="1090" y="1716"/>
                  </a:cubicBezTo>
                  <a:cubicBezTo>
                    <a:pt x="1257" y="2017"/>
                    <a:pt x="1424" y="2283"/>
                    <a:pt x="1590" y="2584"/>
                  </a:cubicBezTo>
                  <a:cubicBezTo>
                    <a:pt x="1724" y="2850"/>
                    <a:pt x="1891" y="3117"/>
                    <a:pt x="2091" y="3384"/>
                  </a:cubicBezTo>
                  <a:cubicBezTo>
                    <a:pt x="2100" y="3394"/>
                    <a:pt x="2113" y="3398"/>
                    <a:pt x="2126" y="3398"/>
                  </a:cubicBezTo>
                  <a:cubicBezTo>
                    <a:pt x="2157" y="3398"/>
                    <a:pt x="2191" y="3374"/>
                    <a:pt x="2191" y="3351"/>
                  </a:cubicBezTo>
                  <a:cubicBezTo>
                    <a:pt x="2091" y="3051"/>
                    <a:pt x="1924" y="2784"/>
                    <a:pt x="1757" y="2517"/>
                  </a:cubicBezTo>
                  <a:cubicBezTo>
                    <a:pt x="1557" y="2250"/>
                    <a:pt x="1390" y="1950"/>
                    <a:pt x="1190" y="1683"/>
                  </a:cubicBezTo>
                  <a:cubicBezTo>
                    <a:pt x="823" y="1116"/>
                    <a:pt x="456" y="582"/>
                    <a:pt x="56" y="15"/>
                  </a:cubicBezTo>
                  <a:cubicBezTo>
                    <a:pt x="56" y="4"/>
                    <a:pt x="48" y="0"/>
                    <a:pt x="40"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58"/>
            <p:cNvSpPr/>
            <p:nvPr/>
          </p:nvSpPr>
          <p:spPr>
            <a:xfrm>
              <a:off x="4100600" y="2457675"/>
              <a:ext cx="50900" cy="76275"/>
            </a:xfrm>
            <a:custGeom>
              <a:rect b="b" l="l" r="r" t="t"/>
              <a:pathLst>
                <a:path extrusionOk="0" h="3051" w="2036">
                  <a:moveTo>
                    <a:pt x="50" y="0"/>
                  </a:moveTo>
                  <a:cubicBezTo>
                    <a:pt x="30" y="0"/>
                    <a:pt x="0" y="15"/>
                    <a:pt x="0" y="15"/>
                  </a:cubicBezTo>
                  <a:cubicBezTo>
                    <a:pt x="334" y="549"/>
                    <a:pt x="668" y="1082"/>
                    <a:pt x="1001" y="1616"/>
                  </a:cubicBezTo>
                  <a:cubicBezTo>
                    <a:pt x="1168" y="1883"/>
                    <a:pt x="1335" y="2116"/>
                    <a:pt x="1502" y="2383"/>
                  </a:cubicBezTo>
                  <a:cubicBezTo>
                    <a:pt x="1635" y="2617"/>
                    <a:pt x="1802" y="2850"/>
                    <a:pt x="2002" y="3050"/>
                  </a:cubicBezTo>
                  <a:lnTo>
                    <a:pt x="2035" y="3017"/>
                  </a:lnTo>
                  <a:cubicBezTo>
                    <a:pt x="1935" y="2750"/>
                    <a:pt x="1768" y="2517"/>
                    <a:pt x="1602" y="2283"/>
                  </a:cubicBezTo>
                  <a:lnTo>
                    <a:pt x="1068" y="1516"/>
                  </a:lnTo>
                  <a:cubicBezTo>
                    <a:pt x="734" y="1016"/>
                    <a:pt x="401" y="515"/>
                    <a:pt x="67" y="15"/>
                  </a:cubicBezTo>
                  <a:cubicBezTo>
                    <a:pt x="67" y="4"/>
                    <a:pt x="60" y="0"/>
                    <a:pt x="50"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58"/>
            <p:cNvSpPr/>
            <p:nvPr/>
          </p:nvSpPr>
          <p:spPr>
            <a:xfrm>
              <a:off x="4078925" y="1885250"/>
              <a:ext cx="358675" cy="300125"/>
            </a:xfrm>
            <a:custGeom>
              <a:rect b="b" l="l" r="r" t="t"/>
              <a:pathLst>
                <a:path extrusionOk="0" h="12005" w="14347">
                  <a:moveTo>
                    <a:pt x="13324" y="1"/>
                  </a:moveTo>
                  <a:cubicBezTo>
                    <a:pt x="12641" y="1"/>
                    <a:pt x="11504" y="430"/>
                    <a:pt x="9974" y="1230"/>
                  </a:cubicBezTo>
                  <a:cubicBezTo>
                    <a:pt x="6238" y="3131"/>
                    <a:pt x="0" y="7301"/>
                    <a:pt x="0" y="7301"/>
                  </a:cubicBezTo>
                  <a:lnTo>
                    <a:pt x="5137" y="12004"/>
                  </a:lnTo>
                  <a:cubicBezTo>
                    <a:pt x="5137" y="12004"/>
                    <a:pt x="11508" y="6000"/>
                    <a:pt x="13310" y="2764"/>
                  </a:cubicBezTo>
                  <a:cubicBezTo>
                    <a:pt x="14347" y="866"/>
                    <a:pt x="14293" y="1"/>
                    <a:pt x="13324" y="1"/>
                  </a:cubicBez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58"/>
            <p:cNvSpPr/>
            <p:nvPr/>
          </p:nvSpPr>
          <p:spPr>
            <a:xfrm>
              <a:off x="4078925" y="1885250"/>
              <a:ext cx="358675" cy="300125"/>
            </a:xfrm>
            <a:custGeom>
              <a:rect b="b" l="l" r="r" t="t"/>
              <a:pathLst>
                <a:path extrusionOk="0" h="12005" w="14347">
                  <a:moveTo>
                    <a:pt x="13324" y="1"/>
                  </a:moveTo>
                  <a:cubicBezTo>
                    <a:pt x="12641" y="1"/>
                    <a:pt x="11504" y="430"/>
                    <a:pt x="9974" y="1230"/>
                  </a:cubicBezTo>
                  <a:cubicBezTo>
                    <a:pt x="6238" y="3131"/>
                    <a:pt x="0" y="7301"/>
                    <a:pt x="0" y="7301"/>
                  </a:cubicBezTo>
                  <a:lnTo>
                    <a:pt x="5137" y="12004"/>
                  </a:lnTo>
                  <a:cubicBezTo>
                    <a:pt x="5137" y="12004"/>
                    <a:pt x="11508" y="6000"/>
                    <a:pt x="13310" y="2764"/>
                  </a:cubicBezTo>
                  <a:cubicBezTo>
                    <a:pt x="14347" y="866"/>
                    <a:pt x="14293" y="1"/>
                    <a:pt x="13324"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58"/>
            <p:cNvSpPr/>
            <p:nvPr/>
          </p:nvSpPr>
          <p:spPr>
            <a:xfrm>
              <a:off x="4118100" y="2046075"/>
              <a:ext cx="115700" cy="107100"/>
            </a:xfrm>
            <a:custGeom>
              <a:rect b="b" l="l" r="r" t="t"/>
              <a:pathLst>
                <a:path extrusionOk="0" h="4284" w="4628">
                  <a:moveTo>
                    <a:pt x="68" y="0"/>
                  </a:moveTo>
                  <a:cubicBezTo>
                    <a:pt x="34" y="0"/>
                    <a:pt x="1" y="34"/>
                    <a:pt x="34" y="34"/>
                  </a:cubicBezTo>
                  <a:cubicBezTo>
                    <a:pt x="1435" y="1535"/>
                    <a:pt x="2970" y="2969"/>
                    <a:pt x="4571" y="4270"/>
                  </a:cubicBezTo>
                  <a:cubicBezTo>
                    <a:pt x="4581" y="4280"/>
                    <a:pt x="4590" y="4284"/>
                    <a:pt x="4599" y="4284"/>
                  </a:cubicBezTo>
                  <a:cubicBezTo>
                    <a:pt x="4618" y="4284"/>
                    <a:pt x="4628" y="4260"/>
                    <a:pt x="4604" y="4237"/>
                  </a:cubicBezTo>
                  <a:cubicBezTo>
                    <a:pt x="2803" y="2436"/>
                    <a:pt x="435" y="401"/>
                    <a:pt x="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58"/>
            <p:cNvSpPr/>
            <p:nvPr/>
          </p:nvSpPr>
          <p:spPr>
            <a:xfrm>
              <a:off x="4304075" y="1986500"/>
              <a:ext cx="34225" cy="109225"/>
            </a:xfrm>
            <a:custGeom>
              <a:rect b="b" l="l" r="r" t="t"/>
              <a:pathLst>
                <a:path extrusionOk="0" h="4369" w="1369">
                  <a:moveTo>
                    <a:pt x="1344" y="0"/>
                  </a:moveTo>
                  <a:cubicBezTo>
                    <a:pt x="1339" y="0"/>
                    <a:pt x="1335" y="4"/>
                    <a:pt x="1335" y="15"/>
                  </a:cubicBezTo>
                  <a:cubicBezTo>
                    <a:pt x="1101" y="549"/>
                    <a:pt x="868" y="1083"/>
                    <a:pt x="668" y="1650"/>
                  </a:cubicBezTo>
                  <a:cubicBezTo>
                    <a:pt x="668" y="1616"/>
                    <a:pt x="668" y="1583"/>
                    <a:pt x="668" y="1550"/>
                  </a:cubicBezTo>
                  <a:cubicBezTo>
                    <a:pt x="668" y="1216"/>
                    <a:pt x="734" y="849"/>
                    <a:pt x="801" y="549"/>
                  </a:cubicBezTo>
                  <a:cubicBezTo>
                    <a:pt x="801" y="515"/>
                    <a:pt x="785" y="499"/>
                    <a:pt x="768" y="499"/>
                  </a:cubicBezTo>
                  <a:cubicBezTo>
                    <a:pt x="751" y="499"/>
                    <a:pt x="734" y="515"/>
                    <a:pt x="734" y="549"/>
                  </a:cubicBezTo>
                  <a:cubicBezTo>
                    <a:pt x="668" y="882"/>
                    <a:pt x="601" y="1216"/>
                    <a:pt x="568" y="1550"/>
                  </a:cubicBezTo>
                  <a:cubicBezTo>
                    <a:pt x="534" y="1716"/>
                    <a:pt x="534" y="1883"/>
                    <a:pt x="534" y="2050"/>
                  </a:cubicBezTo>
                  <a:lnTo>
                    <a:pt x="534" y="2083"/>
                  </a:lnTo>
                  <a:cubicBezTo>
                    <a:pt x="301" y="2850"/>
                    <a:pt x="167" y="3584"/>
                    <a:pt x="1" y="4318"/>
                  </a:cubicBezTo>
                  <a:cubicBezTo>
                    <a:pt x="1" y="4352"/>
                    <a:pt x="9" y="4368"/>
                    <a:pt x="21" y="4368"/>
                  </a:cubicBezTo>
                  <a:cubicBezTo>
                    <a:pt x="34" y="4368"/>
                    <a:pt x="51" y="4352"/>
                    <a:pt x="67" y="4318"/>
                  </a:cubicBezTo>
                  <a:cubicBezTo>
                    <a:pt x="234" y="3618"/>
                    <a:pt x="501" y="2884"/>
                    <a:pt x="734" y="2183"/>
                  </a:cubicBezTo>
                  <a:cubicBezTo>
                    <a:pt x="968" y="1449"/>
                    <a:pt x="1168" y="716"/>
                    <a:pt x="1368" y="15"/>
                  </a:cubicBezTo>
                  <a:cubicBezTo>
                    <a:pt x="1368" y="15"/>
                    <a:pt x="1353" y="0"/>
                    <a:pt x="134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58"/>
            <p:cNvSpPr/>
            <p:nvPr/>
          </p:nvSpPr>
          <p:spPr>
            <a:xfrm>
              <a:off x="4392475" y="1784675"/>
              <a:ext cx="126775" cy="185400"/>
            </a:xfrm>
            <a:custGeom>
              <a:rect b="b" l="l" r="r" t="t"/>
              <a:pathLst>
                <a:path extrusionOk="0" h="7416" w="5071">
                  <a:moveTo>
                    <a:pt x="4652" y="1"/>
                  </a:moveTo>
                  <a:cubicBezTo>
                    <a:pt x="4141" y="1"/>
                    <a:pt x="0" y="1116"/>
                    <a:pt x="0" y="1116"/>
                  </a:cubicBezTo>
                  <a:cubicBezTo>
                    <a:pt x="267" y="2084"/>
                    <a:pt x="401" y="3051"/>
                    <a:pt x="434" y="4018"/>
                  </a:cubicBezTo>
                  <a:cubicBezTo>
                    <a:pt x="434" y="4119"/>
                    <a:pt x="434" y="4219"/>
                    <a:pt x="401" y="4319"/>
                  </a:cubicBezTo>
                  <a:cubicBezTo>
                    <a:pt x="401" y="4352"/>
                    <a:pt x="401" y="4352"/>
                    <a:pt x="401" y="4385"/>
                  </a:cubicBezTo>
                  <a:cubicBezTo>
                    <a:pt x="301" y="4952"/>
                    <a:pt x="201" y="7121"/>
                    <a:pt x="1268" y="7388"/>
                  </a:cubicBezTo>
                  <a:cubicBezTo>
                    <a:pt x="1347" y="7407"/>
                    <a:pt x="1431" y="7416"/>
                    <a:pt x="1518" y="7416"/>
                  </a:cubicBezTo>
                  <a:cubicBezTo>
                    <a:pt x="2641" y="7416"/>
                    <a:pt x="4356" y="5888"/>
                    <a:pt x="5037" y="4619"/>
                  </a:cubicBezTo>
                  <a:cubicBezTo>
                    <a:pt x="5071" y="4519"/>
                    <a:pt x="4937" y="3518"/>
                    <a:pt x="4837" y="2317"/>
                  </a:cubicBezTo>
                  <a:cubicBezTo>
                    <a:pt x="4771" y="1583"/>
                    <a:pt x="4704" y="749"/>
                    <a:pt x="4704" y="16"/>
                  </a:cubicBezTo>
                  <a:cubicBezTo>
                    <a:pt x="4704" y="5"/>
                    <a:pt x="4686" y="1"/>
                    <a:pt x="465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58"/>
            <p:cNvSpPr/>
            <p:nvPr/>
          </p:nvSpPr>
          <p:spPr>
            <a:xfrm>
              <a:off x="4392475" y="1785050"/>
              <a:ext cx="110925" cy="110100"/>
            </a:xfrm>
            <a:custGeom>
              <a:rect b="b" l="l" r="r" t="t"/>
              <a:pathLst>
                <a:path extrusionOk="0" h="4404" w="4437">
                  <a:moveTo>
                    <a:pt x="4437" y="1"/>
                  </a:moveTo>
                  <a:cubicBezTo>
                    <a:pt x="3403" y="201"/>
                    <a:pt x="0" y="1101"/>
                    <a:pt x="0" y="1101"/>
                  </a:cubicBezTo>
                  <a:cubicBezTo>
                    <a:pt x="267" y="2069"/>
                    <a:pt x="401" y="3036"/>
                    <a:pt x="434" y="4003"/>
                  </a:cubicBezTo>
                  <a:cubicBezTo>
                    <a:pt x="434" y="4104"/>
                    <a:pt x="434" y="4204"/>
                    <a:pt x="401" y="4304"/>
                  </a:cubicBezTo>
                  <a:lnTo>
                    <a:pt x="401" y="4370"/>
                  </a:lnTo>
                  <a:cubicBezTo>
                    <a:pt x="568" y="4404"/>
                    <a:pt x="734" y="4404"/>
                    <a:pt x="901" y="4404"/>
                  </a:cubicBezTo>
                  <a:cubicBezTo>
                    <a:pt x="3403" y="4337"/>
                    <a:pt x="4203" y="1268"/>
                    <a:pt x="443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58"/>
            <p:cNvSpPr/>
            <p:nvPr/>
          </p:nvSpPr>
          <p:spPr>
            <a:xfrm>
              <a:off x="4314075" y="1580200"/>
              <a:ext cx="212675" cy="287925"/>
            </a:xfrm>
            <a:custGeom>
              <a:rect b="b" l="l" r="r" t="t"/>
              <a:pathLst>
                <a:path extrusionOk="0" h="11517" w="8507">
                  <a:moveTo>
                    <a:pt x="4046" y="1"/>
                  </a:moveTo>
                  <a:cubicBezTo>
                    <a:pt x="2968" y="1"/>
                    <a:pt x="1906" y="381"/>
                    <a:pt x="1202" y="1156"/>
                  </a:cubicBezTo>
                  <a:cubicBezTo>
                    <a:pt x="68" y="2357"/>
                    <a:pt x="1" y="8728"/>
                    <a:pt x="1735" y="10496"/>
                  </a:cubicBezTo>
                  <a:cubicBezTo>
                    <a:pt x="2417" y="11204"/>
                    <a:pt x="3263" y="11516"/>
                    <a:pt x="4124" y="11516"/>
                  </a:cubicBezTo>
                  <a:cubicBezTo>
                    <a:pt x="5413" y="11516"/>
                    <a:pt x="6733" y="10816"/>
                    <a:pt x="7573" y="9696"/>
                  </a:cubicBezTo>
                  <a:cubicBezTo>
                    <a:pt x="8507" y="8395"/>
                    <a:pt x="8440" y="3491"/>
                    <a:pt x="7606" y="1957"/>
                  </a:cubicBezTo>
                  <a:cubicBezTo>
                    <a:pt x="6923" y="665"/>
                    <a:pt x="5471" y="1"/>
                    <a:pt x="404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58"/>
            <p:cNvSpPr/>
            <p:nvPr/>
          </p:nvSpPr>
          <p:spPr>
            <a:xfrm>
              <a:off x="4505900" y="1820900"/>
              <a:ext cx="25" cy="25"/>
            </a:xfrm>
            <a:custGeom>
              <a:rect b="b" l="l" r="r" t="t"/>
              <a:pathLst>
                <a:path extrusionOk="0" fill="none" h="1" w="1">
                  <a:moveTo>
                    <a:pt x="0" y="1"/>
                  </a:moveTo>
                  <a:lnTo>
                    <a:pt x="0" y="1"/>
                  </a:lnTo>
                  <a:close/>
                </a:path>
              </a:pathLst>
            </a:custGeom>
            <a:no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58"/>
            <p:cNvSpPr/>
            <p:nvPr/>
          </p:nvSpPr>
          <p:spPr>
            <a:xfrm>
              <a:off x="4409975" y="1738350"/>
              <a:ext cx="10875" cy="21700"/>
            </a:xfrm>
            <a:custGeom>
              <a:rect b="b" l="l" r="r" t="t"/>
              <a:pathLst>
                <a:path extrusionOk="0" h="868" w="435">
                  <a:moveTo>
                    <a:pt x="68" y="1"/>
                  </a:moveTo>
                  <a:cubicBezTo>
                    <a:pt x="1" y="334"/>
                    <a:pt x="68" y="835"/>
                    <a:pt x="435" y="868"/>
                  </a:cubicBezTo>
                  <a:cubicBezTo>
                    <a:pt x="134" y="768"/>
                    <a:pt x="68" y="368"/>
                    <a:pt x="68" y="34"/>
                  </a:cubicBezTo>
                  <a:cubicBezTo>
                    <a:pt x="68" y="1"/>
                    <a:pt x="68" y="1"/>
                    <a:pt x="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58"/>
            <p:cNvSpPr/>
            <p:nvPr/>
          </p:nvSpPr>
          <p:spPr>
            <a:xfrm>
              <a:off x="4407650" y="1729950"/>
              <a:ext cx="25325" cy="26800"/>
            </a:xfrm>
            <a:custGeom>
              <a:rect b="b" l="l" r="r" t="t"/>
              <a:pathLst>
                <a:path extrusionOk="0" h="1072" w="1013">
                  <a:moveTo>
                    <a:pt x="475" y="0"/>
                  </a:moveTo>
                  <a:cubicBezTo>
                    <a:pt x="459" y="0"/>
                    <a:pt x="444" y="1"/>
                    <a:pt x="428" y="3"/>
                  </a:cubicBezTo>
                  <a:cubicBezTo>
                    <a:pt x="1" y="36"/>
                    <a:pt x="26" y="1071"/>
                    <a:pt x="505" y="1071"/>
                  </a:cubicBezTo>
                  <a:cubicBezTo>
                    <a:pt x="512" y="1071"/>
                    <a:pt x="520" y="1071"/>
                    <a:pt x="528" y="1070"/>
                  </a:cubicBezTo>
                  <a:cubicBezTo>
                    <a:pt x="1013" y="1006"/>
                    <a:pt x="965" y="0"/>
                    <a:pt x="4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58"/>
            <p:cNvSpPr/>
            <p:nvPr/>
          </p:nvSpPr>
          <p:spPr>
            <a:xfrm>
              <a:off x="4357450" y="1741700"/>
              <a:ext cx="9200" cy="21700"/>
            </a:xfrm>
            <a:custGeom>
              <a:rect b="b" l="l" r="r" t="t"/>
              <a:pathLst>
                <a:path extrusionOk="0" h="868" w="368">
                  <a:moveTo>
                    <a:pt x="301" y="0"/>
                  </a:moveTo>
                  <a:cubicBezTo>
                    <a:pt x="301" y="0"/>
                    <a:pt x="267" y="0"/>
                    <a:pt x="267" y="33"/>
                  </a:cubicBezTo>
                  <a:cubicBezTo>
                    <a:pt x="301" y="367"/>
                    <a:pt x="267" y="734"/>
                    <a:pt x="0" y="867"/>
                  </a:cubicBezTo>
                  <a:cubicBezTo>
                    <a:pt x="367" y="801"/>
                    <a:pt x="367" y="334"/>
                    <a:pt x="30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58"/>
            <p:cNvSpPr/>
            <p:nvPr/>
          </p:nvSpPr>
          <p:spPr>
            <a:xfrm>
              <a:off x="4343275" y="1733350"/>
              <a:ext cx="26700" cy="26700"/>
            </a:xfrm>
            <a:custGeom>
              <a:rect b="b" l="l" r="r" t="t"/>
              <a:pathLst>
                <a:path extrusionOk="0" h="1068" w="1068">
                  <a:moveTo>
                    <a:pt x="534" y="0"/>
                  </a:moveTo>
                  <a:cubicBezTo>
                    <a:pt x="0" y="0"/>
                    <a:pt x="34" y="1068"/>
                    <a:pt x="534" y="1068"/>
                  </a:cubicBezTo>
                  <a:cubicBezTo>
                    <a:pt x="1068" y="1068"/>
                    <a:pt x="1001" y="0"/>
                    <a:pt x="5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58"/>
            <p:cNvSpPr/>
            <p:nvPr/>
          </p:nvSpPr>
          <p:spPr>
            <a:xfrm>
              <a:off x="4404975" y="1691450"/>
              <a:ext cx="32550" cy="16900"/>
            </a:xfrm>
            <a:custGeom>
              <a:rect b="b" l="l" r="r" t="t"/>
              <a:pathLst>
                <a:path extrusionOk="0" h="676" w="1302">
                  <a:moveTo>
                    <a:pt x="502" y="0"/>
                  </a:moveTo>
                  <a:cubicBezTo>
                    <a:pt x="336" y="0"/>
                    <a:pt x="179" y="70"/>
                    <a:pt x="68" y="209"/>
                  </a:cubicBezTo>
                  <a:cubicBezTo>
                    <a:pt x="1" y="309"/>
                    <a:pt x="34" y="409"/>
                    <a:pt x="101" y="476"/>
                  </a:cubicBezTo>
                  <a:cubicBezTo>
                    <a:pt x="234" y="576"/>
                    <a:pt x="368" y="609"/>
                    <a:pt x="535" y="609"/>
                  </a:cubicBezTo>
                  <a:cubicBezTo>
                    <a:pt x="668" y="642"/>
                    <a:pt x="835" y="676"/>
                    <a:pt x="968" y="676"/>
                  </a:cubicBezTo>
                  <a:cubicBezTo>
                    <a:pt x="1168" y="642"/>
                    <a:pt x="1302" y="409"/>
                    <a:pt x="1135" y="242"/>
                  </a:cubicBezTo>
                  <a:cubicBezTo>
                    <a:pt x="1002" y="109"/>
                    <a:pt x="801" y="42"/>
                    <a:pt x="601" y="9"/>
                  </a:cubicBezTo>
                  <a:cubicBezTo>
                    <a:pt x="568" y="3"/>
                    <a:pt x="535" y="0"/>
                    <a:pt x="5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58"/>
            <p:cNvSpPr/>
            <p:nvPr/>
          </p:nvSpPr>
          <p:spPr>
            <a:xfrm>
              <a:off x="4334275" y="1696025"/>
              <a:ext cx="31550" cy="19100"/>
            </a:xfrm>
            <a:custGeom>
              <a:rect b="b" l="l" r="r" t="t"/>
              <a:pathLst>
                <a:path extrusionOk="0" h="764" w="1262">
                  <a:moveTo>
                    <a:pt x="814" y="1"/>
                  </a:moveTo>
                  <a:cubicBezTo>
                    <a:pt x="736" y="1"/>
                    <a:pt x="660" y="20"/>
                    <a:pt x="594" y="59"/>
                  </a:cubicBezTo>
                  <a:cubicBezTo>
                    <a:pt x="394" y="126"/>
                    <a:pt x="194" y="226"/>
                    <a:pt x="94" y="393"/>
                  </a:cubicBezTo>
                  <a:cubicBezTo>
                    <a:pt x="1" y="578"/>
                    <a:pt x="137" y="763"/>
                    <a:pt x="317" y="763"/>
                  </a:cubicBezTo>
                  <a:cubicBezTo>
                    <a:pt x="331" y="763"/>
                    <a:pt x="346" y="762"/>
                    <a:pt x="360" y="760"/>
                  </a:cubicBezTo>
                  <a:cubicBezTo>
                    <a:pt x="494" y="726"/>
                    <a:pt x="661" y="660"/>
                    <a:pt x="794" y="626"/>
                  </a:cubicBezTo>
                  <a:cubicBezTo>
                    <a:pt x="961" y="593"/>
                    <a:pt x="1094" y="526"/>
                    <a:pt x="1194" y="393"/>
                  </a:cubicBezTo>
                  <a:cubicBezTo>
                    <a:pt x="1261" y="293"/>
                    <a:pt x="1261" y="193"/>
                    <a:pt x="1161" y="126"/>
                  </a:cubicBezTo>
                  <a:cubicBezTo>
                    <a:pt x="1060" y="45"/>
                    <a:pt x="935" y="1"/>
                    <a:pt x="81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58"/>
            <p:cNvSpPr/>
            <p:nvPr/>
          </p:nvSpPr>
          <p:spPr>
            <a:xfrm>
              <a:off x="4414150" y="1814250"/>
              <a:ext cx="15875" cy="7750"/>
            </a:xfrm>
            <a:custGeom>
              <a:rect b="b" l="l" r="r" t="t"/>
              <a:pathLst>
                <a:path extrusionOk="0" h="310" w="635">
                  <a:moveTo>
                    <a:pt x="601" y="0"/>
                  </a:moveTo>
                  <a:cubicBezTo>
                    <a:pt x="534" y="100"/>
                    <a:pt x="468" y="200"/>
                    <a:pt x="334" y="234"/>
                  </a:cubicBezTo>
                  <a:cubicBezTo>
                    <a:pt x="234" y="234"/>
                    <a:pt x="101" y="200"/>
                    <a:pt x="1" y="167"/>
                  </a:cubicBezTo>
                  <a:lnTo>
                    <a:pt x="1" y="167"/>
                  </a:lnTo>
                  <a:cubicBezTo>
                    <a:pt x="83" y="249"/>
                    <a:pt x="188" y="309"/>
                    <a:pt x="316" y="309"/>
                  </a:cubicBezTo>
                  <a:cubicBezTo>
                    <a:pt x="343" y="309"/>
                    <a:pt x="372" y="306"/>
                    <a:pt x="401" y="300"/>
                  </a:cubicBezTo>
                  <a:cubicBezTo>
                    <a:pt x="534" y="267"/>
                    <a:pt x="635" y="134"/>
                    <a:pt x="6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58"/>
            <p:cNvSpPr/>
            <p:nvPr/>
          </p:nvSpPr>
          <p:spPr>
            <a:xfrm>
              <a:off x="4369950" y="1703525"/>
              <a:ext cx="49800" cy="101575"/>
            </a:xfrm>
            <a:custGeom>
              <a:rect b="b" l="l" r="r" t="t"/>
              <a:pathLst>
                <a:path extrusionOk="0" h="4063" w="1992">
                  <a:moveTo>
                    <a:pt x="301" y="1"/>
                  </a:moveTo>
                  <a:cubicBezTo>
                    <a:pt x="284" y="1"/>
                    <a:pt x="268" y="9"/>
                    <a:pt x="268" y="26"/>
                  </a:cubicBezTo>
                  <a:cubicBezTo>
                    <a:pt x="68" y="1160"/>
                    <a:pt x="1" y="2294"/>
                    <a:pt x="34" y="3462"/>
                  </a:cubicBezTo>
                  <a:cubicBezTo>
                    <a:pt x="34" y="3488"/>
                    <a:pt x="52" y="3499"/>
                    <a:pt x="82" y="3499"/>
                  </a:cubicBezTo>
                  <a:cubicBezTo>
                    <a:pt x="204" y="3499"/>
                    <a:pt x="521" y="3322"/>
                    <a:pt x="601" y="3295"/>
                  </a:cubicBezTo>
                  <a:cubicBezTo>
                    <a:pt x="601" y="3295"/>
                    <a:pt x="601" y="3662"/>
                    <a:pt x="601" y="3929"/>
                  </a:cubicBezTo>
                  <a:lnTo>
                    <a:pt x="601" y="3995"/>
                  </a:lnTo>
                  <a:cubicBezTo>
                    <a:pt x="635" y="4029"/>
                    <a:pt x="668" y="4062"/>
                    <a:pt x="701" y="4062"/>
                  </a:cubicBezTo>
                  <a:lnTo>
                    <a:pt x="835" y="4062"/>
                  </a:lnTo>
                  <a:cubicBezTo>
                    <a:pt x="968" y="4062"/>
                    <a:pt x="1135" y="4062"/>
                    <a:pt x="1268" y="4029"/>
                  </a:cubicBezTo>
                  <a:cubicBezTo>
                    <a:pt x="1569" y="3929"/>
                    <a:pt x="1835" y="3729"/>
                    <a:pt x="1969" y="3462"/>
                  </a:cubicBezTo>
                  <a:cubicBezTo>
                    <a:pt x="1991" y="3462"/>
                    <a:pt x="1984" y="3447"/>
                    <a:pt x="1966" y="3447"/>
                  </a:cubicBezTo>
                  <a:cubicBezTo>
                    <a:pt x="1958" y="3447"/>
                    <a:pt x="1947" y="3451"/>
                    <a:pt x="1936" y="3462"/>
                  </a:cubicBezTo>
                  <a:cubicBezTo>
                    <a:pt x="1630" y="3706"/>
                    <a:pt x="1269" y="3866"/>
                    <a:pt x="878" y="3866"/>
                  </a:cubicBezTo>
                  <a:cubicBezTo>
                    <a:pt x="842" y="3866"/>
                    <a:pt x="805" y="3865"/>
                    <a:pt x="768" y="3862"/>
                  </a:cubicBezTo>
                  <a:cubicBezTo>
                    <a:pt x="768" y="3762"/>
                    <a:pt x="801" y="3028"/>
                    <a:pt x="768" y="3028"/>
                  </a:cubicBezTo>
                  <a:cubicBezTo>
                    <a:pt x="601" y="3061"/>
                    <a:pt x="434" y="3128"/>
                    <a:pt x="268" y="3195"/>
                  </a:cubicBezTo>
                  <a:cubicBezTo>
                    <a:pt x="234" y="2127"/>
                    <a:pt x="368" y="1093"/>
                    <a:pt x="334" y="26"/>
                  </a:cubicBezTo>
                  <a:cubicBezTo>
                    <a:pt x="334" y="9"/>
                    <a:pt x="318"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58"/>
            <p:cNvSpPr/>
            <p:nvPr/>
          </p:nvSpPr>
          <p:spPr>
            <a:xfrm>
              <a:off x="4394975" y="1790050"/>
              <a:ext cx="29225" cy="22125"/>
            </a:xfrm>
            <a:custGeom>
              <a:rect b="b" l="l" r="r" t="t"/>
              <a:pathLst>
                <a:path extrusionOk="0" h="885" w="1169">
                  <a:moveTo>
                    <a:pt x="968" y="1"/>
                  </a:moveTo>
                  <a:cubicBezTo>
                    <a:pt x="701" y="268"/>
                    <a:pt x="367" y="434"/>
                    <a:pt x="1" y="468"/>
                  </a:cubicBezTo>
                  <a:cubicBezTo>
                    <a:pt x="134" y="635"/>
                    <a:pt x="334" y="768"/>
                    <a:pt x="568" y="835"/>
                  </a:cubicBezTo>
                  <a:cubicBezTo>
                    <a:pt x="618" y="868"/>
                    <a:pt x="676" y="885"/>
                    <a:pt x="739" y="885"/>
                  </a:cubicBezTo>
                  <a:cubicBezTo>
                    <a:pt x="801" y="885"/>
                    <a:pt x="868" y="868"/>
                    <a:pt x="935" y="835"/>
                  </a:cubicBezTo>
                  <a:cubicBezTo>
                    <a:pt x="1168" y="768"/>
                    <a:pt x="1168" y="534"/>
                    <a:pt x="1101" y="301"/>
                  </a:cubicBezTo>
                  <a:cubicBezTo>
                    <a:pt x="1068" y="201"/>
                    <a:pt x="1035" y="101"/>
                    <a:pt x="9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58"/>
            <p:cNvSpPr/>
            <p:nvPr/>
          </p:nvSpPr>
          <p:spPr>
            <a:xfrm>
              <a:off x="4409150" y="1797550"/>
              <a:ext cx="15050" cy="14000"/>
            </a:xfrm>
            <a:custGeom>
              <a:rect b="b" l="l" r="r" t="t"/>
              <a:pathLst>
                <a:path extrusionOk="0" h="560" w="602">
                  <a:moveTo>
                    <a:pt x="534" y="1"/>
                  </a:moveTo>
                  <a:lnTo>
                    <a:pt x="534" y="1"/>
                  </a:lnTo>
                  <a:cubicBezTo>
                    <a:pt x="267" y="34"/>
                    <a:pt x="34" y="268"/>
                    <a:pt x="1" y="535"/>
                  </a:cubicBezTo>
                  <a:cubicBezTo>
                    <a:pt x="51" y="551"/>
                    <a:pt x="109" y="560"/>
                    <a:pt x="172" y="560"/>
                  </a:cubicBezTo>
                  <a:cubicBezTo>
                    <a:pt x="234" y="560"/>
                    <a:pt x="301" y="551"/>
                    <a:pt x="368" y="535"/>
                  </a:cubicBezTo>
                  <a:cubicBezTo>
                    <a:pt x="601" y="468"/>
                    <a:pt x="601" y="201"/>
                    <a:pt x="534" y="1"/>
                  </a:cubicBezTo>
                  <a:close/>
                </a:path>
              </a:pathLst>
            </a:custGeom>
            <a:solidFill>
              <a:srgbClr val="FF98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58"/>
            <p:cNvSpPr/>
            <p:nvPr/>
          </p:nvSpPr>
          <p:spPr>
            <a:xfrm>
              <a:off x="4299075" y="1556175"/>
              <a:ext cx="238525" cy="169750"/>
            </a:xfrm>
            <a:custGeom>
              <a:rect b="b" l="l" r="r" t="t"/>
              <a:pathLst>
                <a:path extrusionOk="0" h="6790" w="9541">
                  <a:moveTo>
                    <a:pt x="937" y="0"/>
                  </a:moveTo>
                  <a:cubicBezTo>
                    <a:pt x="778" y="0"/>
                    <a:pt x="635" y="49"/>
                    <a:pt x="534" y="149"/>
                  </a:cubicBezTo>
                  <a:cubicBezTo>
                    <a:pt x="0" y="716"/>
                    <a:pt x="0" y="3585"/>
                    <a:pt x="1435" y="4319"/>
                  </a:cubicBezTo>
                  <a:cubicBezTo>
                    <a:pt x="1762" y="4489"/>
                    <a:pt x="2101" y="4558"/>
                    <a:pt x="2434" y="4558"/>
                  </a:cubicBezTo>
                  <a:cubicBezTo>
                    <a:pt x="3865" y="4558"/>
                    <a:pt x="5204" y="3285"/>
                    <a:pt x="5204" y="3285"/>
                  </a:cubicBezTo>
                  <a:cubicBezTo>
                    <a:pt x="5512" y="3872"/>
                    <a:pt x="6102" y="4225"/>
                    <a:pt x="6736" y="4225"/>
                  </a:cubicBezTo>
                  <a:cubicBezTo>
                    <a:pt x="6858" y="4225"/>
                    <a:pt x="6982" y="4212"/>
                    <a:pt x="7106" y="4185"/>
                  </a:cubicBezTo>
                  <a:cubicBezTo>
                    <a:pt x="7106" y="4185"/>
                    <a:pt x="7717" y="6790"/>
                    <a:pt x="8402" y="6790"/>
                  </a:cubicBezTo>
                  <a:cubicBezTo>
                    <a:pt x="8414" y="6790"/>
                    <a:pt x="8427" y="6789"/>
                    <a:pt x="8440" y="6787"/>
                  </a:cubicBezTo>
                  <a:cubicBezTo>
                    <a:pt x="9541" y="6654"/>
                    <a:pt x="9441" y="2884"/>
                    <a:pt x="9007" y="2184"/>
                  </a:cubicBezTo>
                  <a:cubicBezTo>
                    <a:pt x="8673" y="1750"/>
                    <a:pt x="8173" y="1483"/>
                    <a:pt x="7639" y="1417"/>
                  </a:cubicBezTo>
                  <a:cubicBezTo>
                    <a:pt x="7472" y="983"/>
                    <a:pt x="7172" y="650"/>
                    <a:pt x="6772" y="449"/>
                  </a:cubicBezTo>
                  <a:cubicBezTo>
                    <a:pt x="6614" y="354"/>
                    <a:pt x="6396" y="316"/>
                    <a:pt x="6148" y="316"/>
                  </a:cubicBezTo>
                  <a:cubicBezTo>
                    <a:pt x="5090" y="316"/>
                    <a:pt x="3470" y="1016"/>
                    <a:pt x="3470" y="1016"/>
                  </a:cubicBezTo>
                  <a:cubicBezTo>
                    <a:pt x="3269" y="683"/>
                    <a:pt x="3003" y="416"/>
                    <a:pt x="2702" y="183"/>
                  </a:cubicBezTo>
                  <a:cubicBezTo>
                    <a:pt x="2584" y="112"/>
                    <a:pt x="2454" y="78"/>
                    <a:pt x="2325" y="78"/>
                  </a:cubicBezTo>
                  <a:cubicBezTo>
                    <a:pt x="2091" y="78"/>
                    <a:pt x="1864" y="189"/>
                    <a:pt x="1735" y="383"/>
                  </a:cubicBezTo>
                  <a:cubicBezTo>
                    <a:pt x="1902" y="583"/>
                    <a:pt x="2002" y="783"/>
                    <a:pt x="2069" y="1050"/>
                  </a:cubicBezTo>
                  <a:cubicBezTo>
                    <a:pt x="2193" y="1460"/>
                    <a:pt x="2071" y="1669"/>
                    <a:pt x="1914" y="1669"/>
                  </a:cubicBezTo>
                  <a:cubicBezTo>
                    <a:pt x="1777" y="1669"/>
                    <a:pt x="1615" y="1510"/>
                    <a:pt x="1568" y="1183"/>
                  </a:cubicBezTo>
                  <a:cubicBezTo>
                    <a:pt x="1535" y="916"/>
                    <a:pt x="1568" y="616"/>
                    <a:pt x="1735" y="383"/>
                  </a:cubicBezTo>
                  <a:cubicBezTo>
                    <a:pt x="1506" y="133"/>
                    <a:pt x="1200" y="0"/>
                    <a:pt x="9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58"/>
            <p:cNvSpPr/>
            <p:nvPr/>
          </p:nvSpPr>
          <p:spPr>
            <a:xfrm>
              <a:off x="4324925" y="1710800"/>
              <a:ext cx="47550" cy="67650"/>
            </a:xfrm>
            <a:custGeom>
              <a:rect b="b" l="l" r="r" t="t"/>
              <a:pathLst>
                <a:path extrusionOk="0" h="2706" w="1902">
                  <a:moveTo>
                    <a:pt x="906" y="167"/>
                  </a:moveTo>
                  <a:cubicBezTo>
                    <a:pt x="1289" y="167"/>
                    <a:pt x="1604" y="657"/>
                    <a:pt x="1668" y="1303"/>
                  </a:cubicBezTo>
                  <a:cubicBezTo>
                    <a:pt x="1702" y="1937"/>
                    <a:pt x="1402" y="2504"/>
                    <a:pt x="1035" y="2504"/>
                  </a:cubicBezTo>
                  <a:cubicBezTo>
                    <a:pt x="1022" y="2505"/>
                    <a:pt x="1009" y="2505"/>
                    <a:pt x="997" y="2505"/>
                  </a:cubicBezTo>
                  <a:cubicBezTo>
                    <a:pt x="611" y="2505"/>
                    <a:pt x="266" y="2017"/>
                    <a:pt x="234" y="1403"/>
                  </a:cubicBezTo>
                  <a:cubicBezTo>
                    <a:pt x="167" y="736"/>
                    <a:pt x="468" y="202"/>
                    <a:pt x="868" y="169"/>
                  </a:cubicBezTo>
                  <a:cubicBezTo>
                    <a:pt x="880" y="168"/>
                    <a:pt x="893" y="167"/>
                    <a:pt x="906" y="167"/>
                  </a:cubicBezTo>
                  <a:close/>
                  <a:moveTo>
                    <a:pt x="877" y="0"/>
                  </a:moveTo>
                  <a:cubicBezTo>
                    <a:pt x="863" y="0"/>
                    <a:pt x="849" y="1"/>
                    <a:pt x="834" y="2"/>
                  </a:cubicBezTo>
                  <a:cubicBezTo>
                    <a:pt x="367" y="35"/>
                    <a:pt x="1" y="669"/>
                    <a:pt x="34" y="1403"/>
                  </a:cubicBezTo>
                  <a:cubicBezTo>
                    <a:pt x="99" y="2149"/>
                    <a:pt x="510" y="2705"/>
                    <a:pt x="993" y="2705"/>
                  </a:cubicBezTo>
                  <a:cubicBezTo>
                    <a:pt x="1007" y="2705"/>
                    <a:pt x="1021" y="2705"/>
                    <a:pt x="1035" y="2704"/>
                  </a:cubicBezTo>
                  <a:cubicBezTo>
                    <a:pt x="1535" y="2670"/>
                    <a:pt x="1902" y="2037"/>
                    <a:pt x="1835" y="1269"/>
                  </a:cubicBezTo>
                  <a:cubicBezTo>
                    <a:pt x="1803" y="556"/>
                    <a:pt x="1361" y="0"/>
                    <a:pt x="87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58"/>
            <p:cNvSpPr/>
            <p:nvPr/>
          </p:nvSpPr>
          <p:spPr>
            <a:xfrm>
              <a:off x="4376900" y="1704800"/>
              <a:ext cx="81475" cy="68100"/>
            </a:xfrm>
            <a:custGeom>
              <a:rect b="b" l="l" r="r" t="t"/>
              <a:pathLst>
                <a:path extrusionOk="0" h="2724" w="3259">
                  <a:moveTo>
                    <a:pt x="1824" y="175"/>
                  </a:moveTo>
                  <a:cubicBezTo>
                    <a:pt x="2458" y="175"/>
                    <a:pt x="2958" y="675"/>
                    <a:pt x="2992" y="1276"/>
                  </a:cubicBezTo>
                  <a:cubicBezTo>
                    <a:pt x="3038" y="2042"/>
                    <a:pt x="2438" y="2566"/>
                    <a:pt x="1799" y="2566"/>
                  </a:cubicBezTo>
                  <a:cubicBezTo>
                    <a:pt x="1520" y="2566"/>
                    <a:pt x="1234" y="2466"/>
                    <a:pt x="990" y="2243"/>
                  </a:cubicBezTo>
                  <a:cubicBezTo>
                    <a:pt x="223" y="1509"/>
                    <a:pt x="757" y="175"/>
                    <a:pt x="1824" y="175"/>
                  </a:cubicBezTo>
                  <a:close/>
                  <a:moveTo>
                    <a:pt x="1797" y="0"/>
                  </a:moveTo>
                  <a:cubicBezTo>
                    <a:pt x="1418" y="0"/>
                    <a:pt x="1035" y="158"/>
                    <a:pt x="757" y="509"/>
                  </a:cubicBezTo>
                  <a:cubicBezTo>
                    <a:pt x="0" y="1423"/>
                    <a:pt x="703" y="2724"/>
                    <a:pt x="1796" y="2724"/>
                  </a:cubicBezTo>
                  <a:cubicBezTo>
                    <a:pt x="1860" y="2724"/>
                    <a:pt x="1925" y="2719"/>
                    <a:pt x="1991" y="2710"/>
                  </a:cubicBezTo>
                  <a:cubicBezTo>
                    <a:pt x="2725" y="2644"/>
                    <a:pt x="3259" y="2010"/>
                    <a:pt x="3159" y="1276"/>
                  </a:cubicBezTo>
                  <a:cubicBezTo>
                    <a:pt x="3116" y="489"/>
                    <a:pt x="2463" y="0"/>
                    <a:pt x="179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58"/>
            <p:cNvSpPr/>
            <p:nvPr/>
          </p:nvSpPr>
          <p:spPr>
            <a:xfrm>
              <a:off x="4366625" y="1731625"/>
              <a:ext cx="28375" cy="7575"/>
            </a:xfrm>
            <a:custGeom>
              <a:rect b="b" l="l" r="r" t="t"/>
              <a:pathLst>
                <a:path extrusionOk="0" h="303" w="1135">
                  <a:moveTo>
                    <a:pt x="620" y="1"/>
                  </a:moveTo>
                  <a:cubicBezTo>
                    <a:pt x="188" y="1"/>
                    <a:pt x="0" y="170"/>
                    <a:pt x="0" y="170"/>
                  </a:cubicBezTo>
                  <a:lnTo>
                    <a:pt x="100" y="303"/>
                  </a:lnTo>
                  <a:cubicBezTo>
                    <a:pt x="100" y="303"/>
                    <a:pt x="248" y="189"/>
                    <a:pt x="576" y="189"/>
                  </a:cubicBezTo>
                  <a:cubicBezTo>
                    <a:pt x="717" y="189"/>
                    <a:pt x="891" y="210"/>
                    <a:pt x="1101" y="270"/>
                  </a:cubicBezTo>
                  <a:lnTo>
                    <a:pt x="1135" y="69"/>
                  </a:lnTo>
                  <a:cubicBezTo>
                    <a:pt x="934" y="19"/>
                    <a:pt x="763" y="1"/>
                    <a:pt x="62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58"/>
            <p:cNvSpPr/>
            <p:nvPr/>
          </p:nvSpPr>
          <p:spPr>
            <a:xfrm>
              <a:off x="4452525" y="1710000"/>
              <a:ext cx="108425" cy="24200"/>
            </a:xfrm>
            <a:custGeom>
              <a:rect b="b" l="l" r="r" t="t"/>
              <a:pathLst>
                <a:path extrusionOk="0" h="968" w="4337">
                  <a:moveTo>
                    <a:pt x="3136" y="0"/>
                  </a:moveTo>
                  <a:cubicBezTo>
                    <a:pt x="2836" y="34"/>
                    <a:pt x="100" y="734"/>
                    <a:pt x="0" y="768"/>
                  </a:cubicBezTo>
                  <a:lnTo>
                    <a:pt x="34" y="968"/>
                  </a:lnTo>
                  <a:cubicBezTo>
                    <a:pt x="1034" y="701"/>
                    <a:pt x="2936" y="201"/>
                    <a:pt x="3169" y="167"/>
                  </a:cubicBezTo>
                  <a:cubicBezTo>
                    <a:pt x="3569" y="234"/>
                    <a:pt x="3903" y="367"/>
                    <a:pt x="4237" y="534"/>
                  </a:cubicBezTo>
                  <a:lnTo>
                    <a:pt x="4337" y="367"/>
                  </a:lnTo>
                  <a:cubicBezTo>
                    <a:pt x="3970" y="167"/>
                    <a:pt x="3569" y="34"/>
                    <a:pt x="313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58"/>
            <p:cNvSpPr/>
            <p:nvPr/>
          </p:nvSpPr>
          <p:spPr>
            <a:xfrm>
              <a:off x="4496725" y="1692775"/>
              <a:ext cx="60050" cy="81800"/>
            </a:xfrm>
            <a:custGeom>
              <a:rect b="b" l="l" r="r" t="t"/>
              <a:pathLst>
                <a:path extrusionOk="0" h="3272" w="2402">
                  <a:moveTo>
                    <a:pt x="1489" y="1"/>
                  </a:moveTo>
                  <a:cubicBezTo>
                    <a:pt x="770" y="1"/>
                    <a:pt x="67" y="1523"/>
                    <a:pt x="67" y="1523"/>
                  </a:cubicBezTo>
                  <a:lnTo>
                    <a:pt x="0" y="2858"/>
                  </a:lnTo>
                  <a:cubicBezTo>
                    <a:pt x="168" y="3131"/>
                    <a:pt x="442" y="3272"/>
                    <a:pt x="722" y="3272"/>
                  </a:cubicBezTo>
                  <a:cubicBezTo>
                    <a:pt x="887" y="3272"/>
                    <a:pt x="1053" y="3223"/>
                    <a:pt x="1201" y="3125"/>
                  </a:cubicBezTo>
                  <a:cubicBezTo>
                    <a:pt x="2002" y="2658"/>
                    <a:pt x="2402" y="289"/>
                    <a:pt x="1635" y="22"/>
                  </a:cubicBezTo>
                  <a:cubicBezTo>
                    <a:pt x="1586" y="8"/>
                    <a:pt x="1538" y="1"/>
                    <a:pt x="148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58"/>
            <p:cNvSpPr/>
            <p:nvPr/>
          </p:nvSpPr>
          <p:spPr>
            <a:xfrm>
              <a:off x="4505050" y="1710825"/>
              <a:ext cx="29225" cy="53200"/>
            </a:xfrm>
            <a:custGeom>
              <a:rect b="b" l="l" r="r" t="t"/>
              <a:pathLst>
                <a:path extrusionOk="0" h="2128" w="1169">
                  <a:moveTo>
                    <a:pt x="1168" y="1"/>
                  </a:moveTo>
                  <a:lnTo>
                    <a:pt x="1168" y="1"/>
                  </a:lnTo>
                  <a:cubicBezTo>
                    <a:pt x="401" y="201"/>
                    <a:pt x="1" y="1335"/>
                    <a:pt x="167" y="2102"/>
                  </a:cubicBezTo>
                  <a:cubicBezTo>
                    <a:pt x="167" y="2119"/>
                    <a:pt x="192" y="2127"/>
                    <a:pt x="218" y="2127"/>
                  </a:cubicBezTo>
                  <a:cubicBezTo>
                    <a:pt x="243" y="2127"/>
                    <a:pt x="268" y="2119"/>
                    <a:pt x="268" y="2102"/>
                  </a:cubicBezTo>
                  <a:cubicBezTo>
                    <a:pt x="301" y="1936"/>
                    <a:pt x="368" y="1735"/>
                    <a:pt x="468" y="1602"/>
                  </a:cubicBezTo>
                  <a:cubicBezTo>
                    <a:pt x="557" y="1422"/>
                    <a:pt x="728" y="1297"/>
                    <a:pt x="930" y="1297"/>
                  </a:cubicBezTo>
                  <a:cubicBezTo>
                    <a:pt x="954" y="1297"/>
                    <a:pt x="977" y="1298"/>
                    <a:pt x="1001" y="1302"/>
                  </a:cubicBezTo>
                  <a:lnTo>
                    <a:pt x="1001" y="1268"/>
                  </a:lnTo>
                  <a:cubicBezTo>
                    <a:pt x="930" y="1233"/>
                    <a:pt x="856" y="1216"/>
                    <a:pt x="784" y="1216"/>
                  </a:cubicBezTo>
                  <a:cubicBezTo>
                    <a:pt x="588" y="1216"/>
                    <a:pt x="408" y="1340"/>
                    <a:pt x="334" y="1535"/>
                  </a:cubicBezTo>
                  <a:cubicBezTo>
                    <a:pt x="368" y="935"/>
                    <a:pt x="668" y="368"/>
                    <a:pt x="11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58"/>
            <p:cNvSpPr/>
            <p:nvPr/>
          </p:nvSpPr>
          <p:spPr>
            <a:xfrm>
              <a:off x="4388300" y="1899725"/>
              <a:ext cx="145125" cy="89725"/>
            </a:xfrm>
            <a:custGeom>
              <a:rect b="b" l="l" r="r" t="t"/>
              <a:pathLst>
                <a:path extrusionOk="0" h="3589" w="5805">
                  <a:moveTo>
                    <a:pt x="234" y="0"/>
                  </a:moveTo>
                  <a:cubicBezTo>
                    <a:pt x="218" y="0"/>
                    <a:pt x="201" y="17"/>
                    <a:pt x="201" y="50"/>
                  </a:cubicBezTo>
                  <a:cubicBezTo>
                    <a:pt x="101" y="1251"/>
                    <a:pt x="1" y="3086"/>
                    <a:pt x="1101" y="3453"/>
                  </a:cubicBezTo>
                  <a:cubicBezTo>
                    <a:pt x="1367" y="3546"/>
                    <a:pt x="1630" y="3588"/>
                    <a:pt x="1886" y="3588"/>
                  </a:cubicBezTo>
                  <a:cubicBezTo>
                    <a:pt x="2821" y="3588"/>
                    <a:pt x="3675" y="3025"/>
                    <a:pt x="4304" y="2319"/>
                  </a:cubicBezTo>
                  <a:cubicBezTo>
                    <a:pt x="4871" y="1718"/>
                    <a:pt x="5371" y="1051"/>
                    <a:pt x="5805" y="350"/>
                  </a:cubicBezTo>
                  <a:cubicBezTo>
                    <a:pt x="5805" y="350"/>
                    <a:pt x="5805" y="317"/>
                    <a:pt x="5805" y="317"/>
                  </a:cubicBezTo>
                  <a:cubicBezTo>
                    <a:pt x="5304" y="984"/>
                    <a:pt x="4771" y="1618"/>
                    <a:pt x="4204" y="2219"/>
                  </a:cubicBezTo>
                  <a:cubicBezTo>
                    <a:pt x="3670" y="2786"/>
                    <a:pt x="3003" y="3186"/>
                    <a:pt x="2236" y="3353"/>
                  </a:cubicBezTo>
                  <a:cubicBezTo>
                    <a:pt x="2095" y="3372"/>
                    <a:pt x="1953" y="3384"/>
                    <a:pt x="1813" y="3384"/>
                  </a:cubicBezTo>
                  <a:cubicBezTo>
                    <a:pt x="1225" y="3384"/>
                    <a:pt x="677" y="3174"/>
                    <a:pt x="434" y="2419"/>
                  </a:cubicBezTo>
                  <a:cubicBezTo>
                    <a:pt x="201" y="1651"/>
                    <a:pt x="134" y="851"/>
                    <a:pt x="268" y="50"/>
                  </a:cubicBezTo>
                  <a:cubicBezTo>
                    <a:pt x="268" y="17"/>
                    <a:pt x="251" y="0"/>
                    <a:pt x="2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58"/>
            <p:cNvSpPr/>
            <p:nvPr/>
          </p:nvSpPr>
          <p:spPr>
            <a:xfrm>
              <a:off x="4159800" y="2588125"/>
              <a:ext cx="559600" cy="25050"/>
            </a:xfrm>
            <a:custGeom>
              <a:rect b="b" l="l" r="r" t="t"/>
              <a:pathLst>
                <a:path extrusionOk="0" h="1002" w="22384">
                  <a:moveTo>
                    <a:pt x="1" y="1"/>
                  </a:moveTo>
                  <a:lnTo>
                    <a:pt x="1" y="1001"/>
                  </a:lnTo>
                  <a:lnTo>
                    <a:pt x="22383" y="1001"/>
                  </a:lnTo>
                  <a:lnTo>
                    <a:pt x="2238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58"/>
            <p:cNvSpPr/>
            <p:nvPr/>
          </p:nvSpPr>
          <p:spPr>
            <a:xfrm>
              <a:off x="3985525" y="2242875"/>
              <a:ext cx="590450" cy="370300"/>
            </a:xfrm>
            <a:custGeom>
              <a:rect b="b" l="l" r="r" t="t"/>
              <a:pathLst>
                <a:path extrusionOk="0" h="14812" w="23618">
                  <a:moveTo>
                    <a:pt x="0" y="1"/>
                  </a:moveTo>
                  <a:lnTo>
                    <a:pt x="1801" y="14811"/>
                  </a:lnTo>
                  <a:lnTo>
                    <a:pt x="23617" y="14811"/>
                  </a:lnTo>
                  <a:lnTo>
                    <a:pt x="2178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58"/>
            <p:cNvSpPr/>
            <p:nvPr/>
          </p:nvSpPr>
          <p:spPr>
            <a:xfrm>
              <a:off x="4246525" y="2394650"/>
              <a:ext cx="67575" cy="66750"/>
            </a:xfrm>
            <a:custGeom>
              <a:rect b="b" l="l" r="r" t="t"/>
              <a:pathLst>
                <a:path extrusionOk="0" h="2670" w="2703">
                  <a:moveTo>
                    <a:pt x="1335" y="1"/>
                  </a:moveTo>
                  <a:cubicBezTo>
                    <a:pt x="601" y="1"/>
                    <a:pt x="1" y="601"/>
                    <a:pt x="34" y="1335"/>
                  </a:cubicBezTo>
                  <a:cubicBezTo>
                    <a:pt x="34" y="2069"/>
                    <a:pt x="635" y="2669"/>
                    <a:pt x="1369" y="2669"/>
                  </a:cubicBezTo>
                  <a:cubicBezTo>
                    <a:pt x="2102" y="2669"/>
                    <a:pt x="2703" y="2069"/>
                    <a:pt x="2670" y="1335"/>
                  </a:cubicBezTo>
                  <a:cubicBezTo>
                    <a:pt x="2670" y="601"/>
                    <a:pt x="2069" y="1"/>
                    <a:pt x="13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58"/>
            <p:cNvSpPr/>
            <p:nvPr/>
          </p:nvSpPr>
          <p:spPr>
            <a:xfrm>
              <a:off x="1853150" y="3472100"/>
              <a:ext cx="2362550" cy="1458575"/>
            </a:xfrm>
            <a:custGeom>
              <a:rect b="b" l="l" r="r" t="t"/>
              <a:pathLst>
                <a:path extrusionOk="0" h="58343" w="94502">
                  <a:moveTo>
                    <a:pt x="1" y="0"/>
                  </a:moveTo>
                  <a:lnTo>
                    <a:pt x="14078" y="58342"/>
                  </a:lnTo>
                  <a:lnTo>
                    <a:pt x="94502" y="58342"/>
                  </a:lnTo>
                  <a:lnTo>
                    <a:pt x="80458"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58"/>
            <p:cNvSpPr/>
            <p:nvPr/>
          </p:nvSpPr>
          <p:spPr>
            <a:xfrm>
              <a:off x="1496250" y="3472100"/>
              <a:ext cx="2362525" cy="1458575"/>
            </a:xfrm>
            <a:custGeom>
              <a:rect b="b" l="l" r="r" t="t"/>
              <a:pathLst>
                <a:path extrusionOk="0" h="58343" w="94501">
                  <a:moveTo>
                    <a:pt x="14043" y="0"/>
                  </a:moveTo>
                  <a:lnTo>
                    <a:pt x="0" y="58342"/>
                  </a:lnTo>
                  <a:lnTo>
                    <a:pt x="80424" y="58342"/>
                  </a:lnTo>
                  <a:lnTo>
                    <a:pt x="9450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58"/>
            <p:cNvSpPr/>
            <p:nvPr/>
          </p:nvSpPr>
          <p:spPr>
            <a:xfrm>
              <a:off x="1849825" y="3746450"/>
              <a:ext cx="1717075" cy="1001575"/>
            </a:xfrm>
            <a:custGeom>
              <a:rect b="b" l="l" r="r" t="t"/>
              <a:pathLst>
                <a:path extrusionOk="0" h="40063" w="68683">
                  <a:moveTo>
                    <a:pt x="9641" y="1"/>
                  </a:moveTo>
                  <a:lnTo>
                    <a:pt x="7839" y="7439"/>
                  </a:lnTo>
                  <a:lnTo>
                    <a:pt x="7739" y="7906"/>
                  </a:lnTo>
                  <a:lnTo>
                    <a:pt x="5871" y="15645"/>
                  </a:lnTo>
                  <a:lnTo>
                    <a:pt x="5771" y="16112"/>
                  </a:lnTo>
                  <a:lnTo>
                    <a:pt x="3903" y="23851"/>
                  </a:lnTo>
                  <a:lnTo>
                    <a:pt x="3803" y="24285"/>
                  </a:lnTo>
                  <a:lnTo>
                    <a:pt x="1935" y="32024"/>
                  </a:lnTo>
                  <a:lnTo>
                    <a:pt x="1835" y="32491"/>
                  </a:lnTo>
                  <a:lnTo>
                    <a:pt x="1" y="40063"/>
                  </a:lnTo>
                  <a:lnTo>
                    <a:pt x="59076" y="40063"/>
                  </a:lnTo>
                  <a:lnTo>
                    <a:pt x="60877" y="32491"/>
                  </a:lnTo>
                  <a:lnTo>
                    <a:pt x="60977" y="32024"/>
                  </a:lnTo>
                  <a:lnTo>
                    <a:pt x="62845" y="24285"/>
                  </a:lnTo>
                  <a:lnTo>
                    <a:pt x="62945" y="23851"/>
                  </a:lnTo>
                  <a:lnTo>
                    <a:pt x="64813" y="16112"/>
                  </a:lnTo>
                  <a:lnTo>
                    <a:pt x="64914" y="15645"/>
                  </a:lnTo>
                  <a:lnTo>
                    <a:pt x="66782" y="7906"/>
                  </a:lnTo>
                  <a:lnTo>
                    <a:pt x="66882" y="7439"/>
                  </a:lnTo>
                  <a:lnTo>
                    <a:pt x="68683"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58"/>
            <p:cNvSpPr/>
            <p:nvPr/>
          </p:nvSpPr>
          <p:spPr>
            <a:xfrm>
              <a:off x="2054975" y="3746450"/>
              <a:ext cx="251875" cy="1001575"/>
            </a:xfrm>
            <a:custGeom>
              <a:rect b="b" l="l" r="r" t="t"/>
              <a:pathLst>
                <a:path extrusionOk="0" h="40063" w="10075">
                  <a:moveTo>
                    <a:pt x="9607" y="1"/>
                  </a:moveTo>
                  <a:lnTo>
                    <a:pt x="7806" y="7439"/>
                  </a:lnTo>
                  <a:lnTo>
                    <a:pt x="7706" y="7906"/>
                  </a:lnTo>
                  <a:lnTo>
                    <a:pt x="5838" y="15645"/>
                  </a:lnTo>
                  <a:lnTo>
                    <a:pt x="5738" y="16112"/>
                  </a:lnTo>
                  <a:lnTo>
                    <a:pt x="3903" y="23851"/>
                  </a:lnTo>
                  <a:lnTo>
                    <a:pt x="3770" y="24285"/>
                  </a:lnTo>
                  <a:lnTo>
                    <a:pt x="1935" y="32024"/>
                  </a:lnTo>
                  <a:lnTo>
                    <a:pt x="1802" y="32491"/>
                  </a:lnTo>
                  <a:lnTo>
                    <a:pt x="0" y="40063"/>
                  </a:lnTo>
                  <a:lnTo>
                    <a:pt x="467" y="40063"/>
                  </a:lnTo>
                  <a:lnTo>
                    <a:pt x="2269" y="32491"/>
                  </a:lnTo>
                  <a:lnTo>
                    <a:pt x="2402" y="32024"/>
                  </a:lnTo>
                  <a:lnTo>
                    <a:pt x="4237" y="24285"/>
                  </a:lnTo>
                  <a:lnTo>
                    <a:pt x="4370" y="23851"/>
                  </a:lnTo>
                  <a:lnTo>
                    <a:pt x="6205" y="16112"/>
                  </a:lnTo>
                  <a:lnTo>
                    <a:pt x="6338" y="15645"/>
                  </a:lnTo>
                  <a:lnTo>
                    <a:pt x="8173" y="7906"/>
                  </a:lnTo>
                  <a:lnTo>
                    <a:pt x="8273" y="7439"/>
                  </a:lnTo>
                  <a:lnTo>
                    <a:pt x="10074"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58"/>
            <p:cNvSpPr/>
            <p:nvPr/>
          </p:nvSpPr>
          <p:spPr>
            <a:xfrm>
              <a:off x="2265125" y="3746450"/>
              <a:ext cx="251875" cy="1001575"/>
            </a:xfrm>
            <a:custGeom>
              <a:rect b="b" l="l" r="r" t="t"/>
              <a:pathLst>
                <a:path extrusionOk="0" h="40063" w="10075">
                  <a:moveTo>
                    <a:pt x="9607" y="1"/>
                  </a:moveTo>
                  <a:lnTo>
                    <a:pt x="7839" y="7439"/>
                  </a:lnTo>
                  <a:lnTo>
                    <a:pt x="7706" y="7906"/>
                  </a:lnTo>
                  <a:lnTo>
                    <a:pt x="5871" y="15645"/>
                  </a:lnTo>
                  <a:lnTo>
                    <a:pt x="5738" y="16112"/>
                  </a:lnTo>
                  <a:lnTo>
                    <a:pt x="3903" y="23851"/>
                  </a:lnTo>
                  <a:lnTo>
                    <a:pt x="3770" y="24285"/>
                  </a:lnTo>
                  <a:lnTo>
                    <a:pt x="1935" y="32024"/>
                  </a:lnTo>
                  <a:lnTo>
                    <a:pt x="1802" y="32491"/>
                  </a:lnTo>
                  <a:lnTo>
                    <a:pt x="0" y="40063"/>
                  </a:lnTo>
                  <a:lnTo>
                    <a:pt x="467" y="40063"/>
                  </a:lnTo>
                  <a:lnTo>
                    <a:pt x="2269" y="32491"/>
                  </a:lnTo>
                  <a:lnTo>
                    <a:pt x="2402" y="32024"/>
                  </a:lnTo>
                  <a:lnTo>
                    <a:pt x="4237" y="24285"/>
                  </a:lnTo>
                  <a:lnTo>
                    <a:pt x="4370" y="23851"/>
                  </a:lnTo>
                  <a:lnTo>
                    <a:pt x="6205" y="16112"/>
                  </a:lnTo>
                  <a:lnTo>
                    <a:pt x="6338" y="15645"/>
                  </a:lnTo>
                  <a:lnTo>
                    <a:pt x="8173" y="7906"/>
                  </a:lnTo>
                  <a:lnTo>
                    <a:pt x="8306" y="7439"/>
                  </a:lnTo>
                  <a:lnTo>
                    <a:pt x="10074"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58"/>
            <p:cNvSpPr/>
            <p:nvPr/>
          </p:nvSpPr>
          <p:spPr>
            <a:xfrm>
              <a:off x="2475275" y="3746450"/>
              <a:ext cx="251875" cy="1001575"/>
            </a:xfrm>
            <a:custGeom>
              <a:rect b="b" l="l" r="r" t="t"/>
              <a:pathLst>
                <a:path extrusionOk="0" h="40063" w="10075">
                  <a:moveTo>
                    <a:pt x="9607" y="1"/>
                  </a:moveTo>
                  <a:lnTo>
                    <a:pt x="7839" y="7439"/>
                  </a:lnTo>
                  <a:lnTo>
                    <a:pt x="7739" y="7906"/>
                  </a:lnTo>
                  <a:lnTo>
                    <a:pt x="5871" y="15645"/>
                  </a:lnTo>
                  <a:lnTo>
                    <a:pt x="5771" y="16112"/>
                  </a:lnTo>
                  <a:lnTo>
                    <a:pt x="3903" y="23851"/>
                  </a:lnTo>
                  <a:lnTo>
                    <a:pt x="3803" y="24285"/>
                  </a:lnTo>
                  <a:lnTo>
                    <a:pt x="1935" y="32024"/>
                  </a:lnTo>
                  <a:lnTo>
                    <a:pt x="1835" y="32491"/>
                  </a:lnTo>
                  <a:lnTo>
                    <a:pt x="0" y="40063"/>
                  </a:lnTo>
                  <a:lnTo>
                    <a:pt x="467" y="40063"/>
                  </a:lnTo>
                  <a:lnTo>
                    <a:pt x="2302" y="32491"/>
                  </a:lnTo>
                  <a:lnTo>
                    <a:pt x="2402" y="32024"/>
                  </a:lnTo>
                  <a:lnTo>
                    <a:pt x="4270" y="24285"/>
                  </a:lnTo>
                  <a:lnTo>
                    <a:pt x="4370" y="23851"/>
                  </a:lnTo>
                  <a:lnTo>
                    <a:pt x="6238" y="16112"/>
                  </a:lnTo>
                  <a:lnTo>
                    <a:pt x="6338" y="15645"/>
                  </a:lnTo>
                  <a:lnTo>
                    <a:pt x="8173" y="7906"/>
                  </a:lnTo>
                  <a:lnTo>
                    <a:pt x="8306" y="7439"/>
                  </a:lnTo>
                  <a:lnTo>
                    <a:pt x="10074"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58"/>
            <p:cNvSpPr/>
            <p:nvPr/>
          </p:nvSpPr>
          <p:spPr>
            <a:xfrm>
              <a:off x="2685425" y="3746450"/>
              <a:ext cx="252700" cy="1001575"/>
            </a:xfrm>
            <a:custGeom>
              <a:rect b="b" l="l" r="r" t="t"/>
              <a:pathLst>
                <a:path extrusionOk="0" h="40063" w="10108">
                  <a:moveTo>
                    <a:pt x="9641" y="1"/>
                  </a:moveTo>
                  <a:lnTo>
                    <a:pt x="7839" y="7439"/>
                  </a:lnTo>
                  <a:lnTo>
                    <a:pt x="7739" y="7906"/>
                  </a:lnTo>
                  <a:lnTo>
                    <a:pt x="5871" y="15645"/>
                  </a:lnTo>
                  <a:lnTo>
                    <a:pt x="5771" y="16112"/>
                  </a:lnTo>
                  <a:lnTo>
                    <a:pt x="3903" y="23851"/>
                  </a:lnTo>
                  <a:lnTo>
                    <a:pt x="3803" y="24285"/>
                  </a:lnTo>
                  <a:lnTo>
                    <a:pt x="1935" y="32024"/>
                  </a:lnTo>
                  <a:lnTo>
                    <a:pt x="1835" y="32491"/>
                  </a:lnTo>
                  <a:lnTo>
                    <a:pt x="0" y="40063"/>
                  </a:lnTo>
                  <a:lnTo>
                    <a:pt x="467" y="40063"/>
                  </a:lnTo>
                  <a:lnTo>
                    <a:pt x="2302" y="32491"/>
                  </a:lnTo>
                  <a:lnTo>
                    <a:pt x="2402" y="32024"/>
                  </a:lnTo>
                  <a:lnTo>
                    <a:pt x="4270" y="24285"/>
                  </a:lnTo>
                  <a:lnTo>
                    <a:pt x="4370" y="23851"/>
                  </a:lnTo>
                  <a:lnTo>
                    <a:pt x="6238" y="16112"/>
                  </a:lnTo>
                  <a:lnTo>
                    <a:pt x="6338" y="15645"/>
                  </a:lnTo>
                  <a:lnTo>
                    <a:pt x="8206" y="7906"/>
                  </a:lnTo>
                  <a:lnTo>
                    <a:pt x="8306" y="7439"/>
                  </a:lnTo>
                  <a:lnTo>
                    <a:pt x="10108"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58"/>
            <p:cNvSpPr/>
            <p:nvPr/>
          </p:nvSpPr>
          <p:spPr>
            <a:xfrm>
              <a:off x="2895575" y="3746450"/>
              <a:ext cx="252700" cy="1001575"/>
            </a:xfrm>
            <a:custGeom>
              <a:rect b="b" l="l" r="r" t="t"/>
              <a:pathLst>
                <a:path extrusionOk="0" h="40063" w="10108">
                  <a:moveTo>
                    <a:pt x="9641" y="1"/>
                  </a:moveTo>
                  <a:lnTo>
                    <a:pt x="7839" y="7439"/>
                  </a:lnTo>
                  <a:lnTo>
                    <a:pt x="7739" y="7906"/>
                  </a:lnTo>
                  <a:lnTo>
                    <a:pt x="5871" y="15645"/>
                  </a:lnTo>
                  <a:lnTo>
                    <a:pt x="5771" y="16112"/>
                  </a:lnTo>
                  <a:lnTo>
                    <a:pt x="3903" y="23851"/>
                  </a:lnTo>
                  <a:lnTo>
                    <a:pt x="3803" y="24285"/>
                  </a:lnTo>
                  <a:lnTo>
                    <a:pt x="1935" y="32024"/>
                  </a:lnTo>
                  <a:lnTo>
                    <a:pt x="1835" y="32491"/>
                  </a:lnTo>
                  <a:lnTo>
                    <a:pt x="0" y="40063"/>
                  </a:lnTo>
                  <a:lnTo>
                    <a:pt x="501" y="40063"/>
                  </a:lnTo>
                  <a:lnTo>
                    <a:pt x="2302" y="32491"/>
                  </a:lnTo>
                  <a:lnTo>
                    <a:pt x="2402" y="32024"/>
                  </a:lnTo>
                  <a:lnTo>
                    <a:pt x="4270" y="24285"/>
                  </a:lnTo>
                  <a:lnTo>
                    <a:pt x="4370" y="23851"/>
                  </a:lnTo>
                  <a:lnTo>
                    <a:pt x="6238" y="16112"/>
                  </a:lnTo>
                  <a:lnTo>
                    <a:pt x="6338" y="15645"/>
                  </a:lnTo>
                  <a:lnTo>
                    <a:pt x="8206" y="7906"/>
                  </a:lnTo>
                  <a:lnTo>
                    <a:pt x="8306" y="7439"/>
                  </a:lnTo>
                  <a:lnTo>
                    <a:pt x="10108"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58"/>
            <p:cNvSpPr/>
            <p:nvPr/>
          </p:nvSpPr>
          <p:spPr>
            <a:xfrm>
              <a:off x="3106550" y="3746450"/>
              <a:ext cx="251875" cy="1001575"/>
            </a:xfrm>
            <a:custGeom>
              <a:rect b="b" l="l" r="r" t="t"/>
              <a:pathLst>
                <a:path extrusionOk="0" h="40063" w="10075">
                  <a:moveTo>
                    <a:pt x="9608" y="1"/>
                  </a:moveTo>
                  <a:lnTo>
                    <a:pt x="7806" y="7439"/>
                  </a:lnTo>
                  <a:lnTo>
                    <a:pt x="7706" y="7906"/>
                  </a:lnTo>
                  <a:lnTo>
                    <a:pt x="5838" y="15645"/>
                  </a:lnTo>
                  <a:lnTo>
                    <a:pt x="5738" y="16112"/>
                  </a:lnTo>
                  <a:lnTo>
                    <a:pt x="3870" y="23851"/>
                  </a:lnTo>
                  <a:lnTo>
                    <a:pt x="3770" y="24285"/>
                  </a:lnTo>
                  <a:lnTo>
                    <a:pt x="1935" y="32024"/>
                  </a:lnTo>
                  <a:lnTo>
                    <a:pt x="1802" y="32491"/>
                  </a:lnTo>
                  <a:lnTo>
                    <a:pt x="1" y="40063"/>
                  </a:lnTo>
                  <a:lnTo>
                    <a:pt x="468" y="40063"/>
                  </a:lnTo>
                  <a:lnTo>
                    <a:pt x="2269" y="32491"/>
                  </a:lnTo>
                  <a:lnTo>
                    <a:pt x="2402" y="32024"/>
                  </a:lnTo>
                  <a:lnTo>
                    <a:pt x="4237" y="24285"/>
                  </a:lnTo>
                  <a:lnTo>
                    <a:pt x="4371" y="23851"/>
                  </a:lnTo>
                  <a:lnTo>
                    <a:pt x="6205" y="16112"/>
                  </a:lnTo>
                  <a:lnTo>
                    <a:pt x="6339" y="15645"/>
                  </a:lnTo>
                  <a:lnTo>
                    <a:pt x="8173" y="7906"/>
                  </a:lnTo>
                  <a:lnTo>
                    <a:pt x="8273" y="7439"/>
                  </a:lnTo>
                  <a:lnTo>
                    <a:pt x="10075"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58"/>
            <p:cNvSpPr/>
            <p:nvPr/>
          </p:nvSpPr>
          <p:spPr>
            <a:xfrm>
              <a:off x="2043300" y="3932425"/>
              <a:ext cx="1478575" cy="11700"/>
            </a:xfrm>
            <a:custGeom>
              <a:rect b="b" l="l" r="r" t="t"/>
              <a:pathLst>
                <a:path extrusionOk="0" h="468" w="59143">
                  <a:moveTo>
                    <a:pt x="100" y="0"/>
                  </a:moveTo>
                  <a:lnTo>
                    <a:pt x="0" y="467"/>
                  </a:lnTo>
                  <a:lnTo>
                    <a:pt x="59043" y="467"/>
                  </a:lnTo>
                  <a:lnTo>
                    <a:pt x="59143"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58"/>
            <p:cNvSpPr/>
            <p:nvPr/>
          </p:nvSpPr>
          <p:spPr>
            <a:xfrm>
              <a:off x="1994100" y="4137575"/>
              <a:ext cx="1478575" cy="11700"/>
            </a:xfrm>
            <a:custGeom>
              <a:rect b="b" l="l" r="r" t="t"/>
              <a:pathLst>
                <a:path extrusionOk="0" h="468" w="59143">
                  <a:moveTo>
                    <a:pt x="100" y="0"/>
                  </a:moveTo>
                  <a:lnTo>
                    <a:pt x="0" y="467"/>
                  </a:lnTo>
                  <a:lnTo>
                    <a:pt x="59042" y="467"/>
                  </a:lnTo>
                  <a:lnTo>
                    <a:pt x="59143"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58"/>
            <p:cNvSpPr/>
            <p:nvPr/>
          </p:nvSpPr>
          <p:spPr>
            <a:xfrm>
              <a:off x="1944900" y="4342725"/>
              <a:ext cx="1478575" cy="10850"/>
            </a:xfrm>
            <a:custGeom>
              <a:rect b="b" l="l" r="r" t="t"/>
              <a:pathLst>
                <a:path extrusionOk="0" h="434" w="59143">
                  <a:moveTo>
                    <a:pt x="100" y="0"/>
                  </a:moveTo>
                  <a:lnTo>
                    <a:pt x="0" y="434"/>
                  </a:lnTo>
                  <a:lnTo>
                    <a:pt x="59042" y="434"/>
                  </a:lnTo>
                  <a:lnTo>
                    <a:pt x="59142"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58"/>
            <p:cNvSpPr/>
            <p:nvPr/>
          </p:nvSpPr>
          <p:spPr>
            <a:xfrm>
              <a:off x="1895700" y="4547025"/>
              <a:ext cx="1478575" cy="11700"/>
            </a:xfrm>
            <a:custGeom>
              <a:rect b="b" l="l" r="r" t="t"/>
              <a:pathLst>
                <a:path extrusionOk="0" h="468" w="59143">
                  <a:moveTo>
                    <a:pt x="100" y="1"/>
                  </a:moveTo>
                  <a:lnTo>
                    <a:pt x="0" y="468"/>
                  </a:lnTo>
                  <a:lnTo>
                    <a:pt x="59042" y="468"/>
                  </a:lnTo>
                  <a:lnTo>
                    <a:pt x="59142"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58"/>
            <p:cNvSpPr/>
            <p:nvPr/>
          </p:nvSpPr>
          <p:spPr>
            <a:xfrm>
              <a:off x="2208425" y="4155075"/>
              <a:ext cx="150950" cy="176825"/>
            </a:xfrm>
            <a:custGeom>
              <a:rect b="b" l="l" r="r" t="t"/>
              <a:pathLst>
                <a:path extrusionOk="0" h="7073" w="6038">
                  <a:moveTo>
                    <a:pt x="901" y="1"/>
                  </a:moveTo>
                  <a:lnTo>
                    <a:pt x="0" y="735"/>
                  </a:lnTo>
                  <a:lnTo>
                    <a:pt x="5137" y="7073"/>
                  </a:lnTo>
                  <a:lnTo>
                    <a:pt x="6038" y="6372"/>
                  </a:lnTo>
                  <a:lnTo>
                    <a:pt x="901"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58"/>
            <p:cNvSpPr/>
            <p:nvPr/>
          </p:nvSpPr>
          <p:spPr>
            <a:xfrm>
              <a:off x="2183400" y="4153425"/>
              <a:ext cx="196825" cy="183475"/>
            </a:xfrm>
            <a:custGeom>
              <a:rect b="b" l="l" r="r" t="t"/>
              <a:pathLst>
                <a:path extrusionOk="0" h="7339" w="7873">
                  <a:moveTo>
                    <a:pt x="7105" y="0"/>
                  </a:moveTo>
                  <a:lnTo>
                    <a:pt x="0" y="6505"/>
                  </a:lnTo>
                  <a:lnTo>
                    <a:pt x="768" y="7339"/>
                  </a:lnTo>
                  <a:lnTo>
                    <a:pt x="7873" y="867"/>
                  </a:lnTo>
                  <a:lnTo>
                    <a:pt x="7105"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58"/>
            <p:cNvSpPr/>
            <p:nvPr/>
          </p:nvSpPr>
          <p:spPr>
            <a:xfrm>
              <a:off x="2675425" y="3955775"/>
              <a:ext cx="150125" cy="176825"/>
            </a:xfrm>
            <a:custGeom>
              <a:rect b="b" l="l" r="r" t="t"/>
              <a:pathLst>
                <a:path extrusionOk="0" h="7073" w="6005">
                  <a:moveTo>
                    <a:pt x="867" y="0"/>
                  </a:moveTo>
                  <a:lnTo>
                    <a:pt x="0" y="734"/>
                  </a:lnTo>
                  <a:lnTo>
                    <a:pt x="5137" y="7072"/>
                  </a:lnTo>
                  <a:lnTo>
                    <a:pt x="6004" y="6372"/>
                  </a:lnTo>
                  <a:lnTo>
                    <a:pt x="867"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58"/>
            <p:cNvSpPr/>
            <p:nvPr/>
          </p:nvSpPr>
          <p:spPr>
            <a:xfrm>
              <a:off x="2650400" y="3954100"/>
              <a:ext cx="196825" cy="183500"/>
            </a:xfrm>
            <a:custGeom>
              <a:rect b="b" l="l" r="r" t="t"/>
              <a:pathLst>
                <a:path extrusionOk="0" h="7340" w="7873">
                  <a:moveTo>
                    <a:pt x="7105" y="1"/>
                  </a:moveTo>
                  <a:lnTo>
                    <a:pt x="0" y="6505"/>
                  </a:lnTo>
                  <a:lnTo>
                    <a:pt x="768" y="7339"/>
                  </a:lnTo>
                  <a:lnTo>
                    <a:pt x="7873" y="868"/>
                  </a:lnTo>
                  <a:lnTo>
                    <a:pt x="7105"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58"/>
            <p:cNvSpPr/>
            <p:nvPr/>
          </p:nvSpPr>
          <p:spPr>
            <a:xfrm>
              <a:off x="2054150" y="3934925"/>
              <a:ext cx="204325" cy="199325"/>
            </a:xfrm>
            <a:custGeom>
              <a:rect b="b" l="l" r="r" t="t"/>
              <a:pathLst>
                <a:path extrusionOk="0" h="7973" w="8173">
                  <a:moveTo>
                    <a:pt x="7305" y="1"/>
                  </a:moveTo>
                  <a:lnTo>
                    <a:pt x="2368" y="5971"/>
                  </a:lnTo>
                  <a:lnTo>
                    <a:pt x="1001" y="3603"/>
                  </a:lnTo>
                  <a:lnTo>
                    <a:pt x="0" y="4170"/>
                  </a:lnTo>
                  <a:lnTo>
                    <a:pt x="2168" y="7973"/>
                  </a:lnTo>
                  <a:lnTo>
                    <a:pt x="8173" y="734"/>
                  </a:lnTo>
                  <a:lnTo>
                    <a:pt x="7305"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58"/>
            <p:cNvSpPr/>
            <p:nvPr/>
          </p:nvSpPr>
          <p:spPr>
            <a:xfrm>
              <a:off x="2316825" y="4538700"/>
              <a:ext cx="204350" cy="198500"/>
            </a:xfrm>
            <a:custGeom>
              <a:rect b="b" l="l" r="r" t="t"/>
              <a:pathLst>
                <a:path extrusionOk="0" h="7940" w="8174">
                  <a:moveTo>
                    <a:pt x="7306" y="0"/>
                  </a:moveTo>
                  <a:lnTo>
                    <a:pt x="2369" y="5971"/>
                  </a:lnTo>
                  <a:lnTo>
                    <a:pt x="1001" y="3603"/>
                  </a:lnTo>
                  <a:lnTo>
                    <a:pt x="1" y="4170"/>
                  </a:lnTo>
                  <a:lnTo>
                    <a:pt x="2169" y="7939"/>
                  </a:lnTo>
                  <a:lnTo>
                    <a:pt x="8173" y="701"/>
                  </a:lnTo>
                  <a:lnTo>
                    <a:pt x="7306"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58"/>
            <p:cNvSpPr/>
            <p:nvPr/>
          </p:nvSpPr>
          <p:spPr>
            <a:xfrm>
              <a:off x="2993150" y="4157575"/>
              <a:ext cx="271050" cy="204100"/>
            </a:xfrm>
            <a:custGeom>
              <a:rect b="b" l="l" r="r" t="t"/>
              <a:pathLst>
                <a:path extrusionOk="0" h="8164" w="10842">
                  <a:moveTo>
                    <a:pt x="5037" y="1"/>
                  </a:moveTo>
                  <a:cubicBezTo>
                    <a:pt x="3903" y="501"/>
                    <a:pt x="2869" y="1135"/>
                    <a:pt x="1968" y="1936"/>
                  </a:cubicBezTo>
                  <a:cubicBezTo>
                    <a:pt x="1068" y="2736"/>
                    <a:pt x="234" y="3770"/>
                    <a:pt x="34" y="5071"/>
                  </a:cubicBezTo>
                  <a:cubicBezTo>
                    <a:pt x="0" y="5405"/>
                    <a:pt x="0" y="5738"/>
                    <a:pt x="34" y="6072"/>
                  </a:cubicBezTo>
                  <a:cubicBezTo>
                    <a:pt x="100" y="6405"/>
                    <a:pt x="234" y="6706"/>
                    <a:pt x="467" y="6973"/>
                  </a:cubicBezTo>
                  <a:cubicBezTo>
                    <a:pt x="901" y="7473"/>
                    <a:pt x="1468" y="7806"/>
                    <a:pt x="2135" y="7973"/>
                  </a:cubicBezTo>
                  <a:cubicBezTo>
                    <a:pt x="2724" y="8101"/>
                    <a:pt x="3323" y="8163"/>
                    <a:pt x="3919" y="8163"/>
                  </a:cubicBezTo>
                  <a:cubicBezTo>
                    <a:pt x="5823" y="8163"/>
                    <a:pt x="7708" y="7524"/>
                    <a:pt x="9207" y="6305"/>
                  </a:cubicBezTo>
                  <a:cubicBezTo>
                    <a:pt x="9707" y="5872"/>
                    <a:pt x="10107" y="5371"/>
                    <a:pt x="10408" y="4804"/>
                  </a:cubicBezTo>
                  <a:cubicBezTo>
                    <a:pt x="10741" y="4237"/>
                    <a:pt x="10841" y="3570"/>
                    <a:pt x="10741" y="2903"/>
                  </a:cubicBezTo>
                  <a:cubicBezTo>
                    <a:pt x="10608" y="2236"/>
                    <a:pt x="10207" y="1669"/>
                    <a:pt x="9640" y="1335"/>
                  </a:cubicBezTo>
                  <a:cubicBezTo>
                    <a:pt x="9107" y="1002"/>
                    <a:pt x="8506" y="768"/>
                    <a:pt x="7872" y="668"/>
                  </a:cubicBezTo>
                  <a:cubicBezTo>
                    <a:pt x="7479" y="603"/>
                    <a:pt x="7083" y="569"/>
                    <a:pt x="6686" y="569"/>
                  </a:cubicBezTo>
                  <a:cubicBezTo>
                    <a:pt x="5871" y="569"/>
                    <a:pt x="5055" y="710"/>
                    <a:pt x="4270" y="1002"/>
                  </a:cubicBezTo>
                  <a:cubicBezTo>
                    <a:pt x="4871" y="847"/>
                    <a:pt x="5481" y="772"/>
                    <a:pt x="6095" y="772"/>
                  </a:cubicBezTo>
                  <a:cubicBezTo>
                    <a:pt x="6674" y="772"/>
                    <a:pt x="7256" y="839"/>
                    <a:pt x="7839" y="968"/>
                  </a:cubicBezTo>
                  <a:cubicBezTo>
                    <a:pt x="8406" y="1102"/>
                    <a:pt x="8940" y="1335"/>
                    <a:pt x="9407" y="1669"/>
                  </a:cubicBezTo>
                  <a:cubicBezTo>
                    <a:pt x="9874" y="1969"/>
                    <a:pt x="10174" y="2436"/>
                    <a:pt x="10274" y="3003"/>
                  </a:cubicBezTo>
                  <a:cubicBezTo>
                    <a:pt x="10341" y="3537"/>
                    <a:pt x="10207" y="4104"/>
                    <a:pt x="9941" y="4571"/>
                  </a:cubicBezTo>
                  <a:cubicBezTo>
                    <a:pt x="9674" y="5071"/>
                    <a:pt x="9307" y="5505"/>
                    <a:pt x="8873" y="5872"/>
                  </a:cubicBezTo>
                  <a:cubicBezTo>
                    <a:pt x="7939" y="6606"/>
                    <a:pt x="6872" y="7106"/>
                    <a:pt x="5738" y="7339"/>
                  </a:cubicBezTo>
                  <a:cubicBezTo>
                    <a:pt x="5100" y="7508"/>
                    <a:pt x="4441" y="7593"/>
                    <a:pt x="3784" y="7593"/>
                  </a:cubicBezTo>
                  <a:cubicBezTo>
                    <a:pt x="3274" y="7593"/>
                    <a:pt x="2765" y="7542"/>
                    <a:pt x="2268" y="7440"/>
                  </a:cubicBezTo>
                  <a:cubicBezTo>
                    <a:pt x="1735" y="7306"/>
                    <a:pt x="1234" y="7039"/>
                    <a:pt x="867" y="6639"/>
                  </a:cubicBezTo>
                  <a:cubicBezTo>
                    <a:pt x="534" y="6205"/>
                    <a:pt x="367" y="5672"/>
                    <a:pt x="467" y="5138"/>
                  </a:cubicBezTo>
                  <a:cubicBezTo>
                    <a:pt x="567" y="3970"/>
                    <a:pt x="1301" y="2970"/>
                    <a:pt x="2135" y="2136"/>
                  </a:cubicBezTo>
                  <a:cubicBezTo>
                    <a:pt x="3002" y="1302"/>
                    <a:pt x="3970" y="568"/>
                    <a:pt x="503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58"/>
            <p:cNvSpPr/>
            <p:nvPr/>
          </p:nvSpPr>
          <p:spPr>
            <a:xfrm>
              <a:off x="2104175" y="3778975"/>
              <a:ext cx="160975" cy="19200"/>
            </a:xfrm>
            <a:custGeom>
              <a:rect b="b" l="l" r="r" t="t"/>
              <a:pathLst>
                <a:path extrusionOk="0" h="768" w="6439">
                  <a:moveTo>
                    <a:pt x="167" y="1"/>
                  </a:moveTo>
                  <a:lnTo>
                    <a:pt x="0" y="768"/>
                  </a:lnTo>
                  <a:lnTo>
                    <a:pt x="6272" y="768"/>
                  </a:lnTo>
                  <a:lnTo>
                    <a:pt x="6438"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58"/>
            <p:cNvSpPr/>
            <p:nvPr/>
          </p:nvSpPr>
          <p:spPr>
            <a:xfrm>
              <a:off x="2096675" y="3811500"/>
              <a:ext cx="96750" cy="19200"/>
            </a:xfrm>
            <a:custGeom>
              <a:rect b="b" l="l" r="r" t="t"/>
              <a:pathLst>
                <a:path extrusionOk="0" h="768" w="3870">
                  <a:moveTo>
                    <a:pt x="167" y="1"/>
                  </a:moveTo>
                  <a:lnTo>
                    <a:pt x="0" y="768"/>
                  </a:lnTo>
                  <a:lnTo>
                    <a:pt x="3670" y="768"/>
                  </a:lnTo>
                  <a:lnTo>
                    <a:pt x="3870"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58"/>
            <p:cNvSpPr/>
            <p:nvPr/>
          </p:nvSpPr>
          <p:spPr>
            <a:xfrm>
              <a:off x="2803000" y="4381075"/>
              <a:ext cx="99275" cy="19200"/>
            </a:xfrm>
            <a:custGeom>
              <a:rect b="b" l="l" r="r" t="t"/>
              <a:pathLst>
                <a:path extrusionOk="0" h="768" w="3971">
                  <a:moveTo>
                    <a:pt x="168" y="1"/>
                  </a:moveTo>
                  <a:lnTo>
                    <a:pt x="1" y="768"/>
                  </a:lnTo>
                  <a:lnTo>
                    <a:pt x="3803" y="768"/>
                  </a:lnTo>
                  <a:lnTo>
                    <a:pt x="3970"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58"/>
            <p:cNvSpPr/>
            <p:nvPr/>
          </p:nvSpPr>
          <p:spPr>
            <a:xfrm>
              <a:off x="2787150" y="4447800"/>
              <a:ext cx="100100" cy="19200"/>
            </a:xfrm>
            <a:custGeom>
              <a:rect b="b" l="l" r="r" t="t"/>
              <a:pathLst>
                <a:path extrusionOk="0" h="768" w="4004">
                  <a:moveTo>
                    <a:pt x="201" y="0"/>
                  </a:moveTo>
                  <a:lnTo>
                    <a:pt x="1" y="767"/>
                  </a:lnTo>
                  <a:lnTo>
                    <a:pt x="3837" y="767"/>
                  </a:lnTo>
                  <a:lnTo>
                    <a:pt x="4004"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58"/>
            <p:cNvSpPr/>
            <p:nvPr/>
          </p:nvSpPr>
          <p:spPr>
            <a:xfrm>
              <a:off x="2794675" y="4413600"/>
              <a:ext cx="154300" cy="19200"/>
            </a:xfrm>
            <a:custGeom>
              <a:rect b="b" l="l" r="r" t="t"/>
              <a:pathLst>
                <a:path extrusionOk="0" h="768" w="6172">
                  <a:moveTo>
                    <a:pt x="200" y="1"/>
                  </a:moveTo>
                  <a:lnTo>
                    <a:pt x="0" y="768"/>
                  </a:lnTo>
                  <a:lnTo>
                    <a:pt x="6004" y="768"/>
                  </a:lnTo>
                  <a:lnTo>
                    <a:pt x="6171"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58"/>
            <p:cNvSpPr/>
            <p:nvPr/>
          </p:nvSpPr>
          <p:spPr>
            <a:xfrm>
              <a:off x="3049850" y="4233475"/>
              <a:ext cx="100100" cy="19200"/>
            </a:xfrm>
            <a:custGeom>
              <a:rect b="b" l="l" r="r" t="t"/>
              <a:pathLst>
                <a:path extrusionOk="0" h="768" w="4004">
                  <a:moveTo>
                    <a:pt x="167" y="0"/>
                  </a:moveTo>
                  <a:lnTo>
                    <a:pt x="0" y="768"/>
                  </a:lnTo>
                  <a:lnTo>
                    <a:pt x="3803" y="768"/>
                  </a:lnTo>
                  <a:lnTo>
                    <a:pt x="4003"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58"/>
            <p:cNvSpPr/>
            <p:nvPr/>
          </p:nvSpPr>
          <p:spPr>
            <a:xfrm>
              <a:off x="3042350" y="4266825"/>
              <a:ext cx="153450" cy="19200"/>
            </a:xfrm>
            <a:custGeom>
              <a:rect b="b" l="l" r="r" t="t"/>
              <a:pathLst>
                <a:path extrusionOk="0" h="768" w="6138">
                  <a:moveTo>
                    <a:pt x="167" y="1"/>
                  </a:moveTo>
                  <a:lnTo>
                    <a:pt x="0" y="768"/>
                  </a:lnTo>
                  <a:lnTo>
                    <a:pt x="5971" y="768"/>
                  </a:lnTo>
                  <a:lnTo>
                    <a:pt x="6138"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58"/>
            <p:cNvSpPr/>
            <p:nvPr/>
          </p:nvSpPr>
          <p:spPr>
            <a:xfrm>
              <a:off x="1860675" y="3745550"/>
              <a:ext cx="130950" cy="163550"/>
            </a:xfrm>
            <a:custGeom>
              <a:rect b="b" l="l" r="r" t="t"/>
              <a:pathLst>
                <a:path extrusionOk="0" h="6542" w="5238">
                  <a:moveTo>
                    <a:pt x="3531" y="1"/>
                  </a:moveTo>
                  <a:cubicBezTo>
                    <a:pt x="3499" y="1"/>
                    <a:pt x="3468" y="2"/>
                    <a:pt x="3436" y="3"/>
                  </a:cubicBezTo>
                  <a:cubicBezTo>
                    <a:pt x="2869" y="37"/>
                    <a:pt x="2335" y="204"/>
                    <a:pt x="1868" y="571"/>
                  </a:cubicBezTo>
                  <a:lnTo>
                    <a:pt x="1501" y="871"/>
                  </a:lnTo>
                  <a:cubicBezTo>
                    <a:pt x="1368" y="937"/>
                    <a:pt x="1334" y="1071"/>
                    <a:pt x="1401" y="1171"/>
                  </a:cubicBezTo>
                  <a:cubicBezTo>
                    <a:pt x="1451" y="1221"/>
                    <a:pt x="1510" y="1246"/>
                    <a:pt x="1568" y="1246"/>
                  </a:cubicBezTo>
                  <a:cubicBezTo>
                    <a:pt x="1626" y="1246"/>
                    <a:pt x="1685" y="1221"/>
                    <a:pt x="1735" y="1171"/>
                  </a:cubicBezTo>
                  <a:lnTo>
                    <a:pt x="2102" y="904"/>
                  </a:lnTo>
                  <a:cubicBezTo>
                    <a:pt x="2469" y="637"/>
                    <a:pt x="2902" y="470"/>
                    <a:pt x="3369" y="470"/>
                  </a:cubicBezTo>
                  <a:cubicBezTo>
                    <a:pt x="3803" y="470"/>
                    <a:pt x="4203" y="671"/>
                    <a:pt x="4470" y="1038"/>
                  </a:cubicBezTo>
                  <a:cubicBezTo>
                    <a:pt x="4670" y="1371"/>
                    <a:pt x="4737" y="1771"/>
                    <a:pt x="4637" y="2138"/>
                  </a:cubicBezTo>
                  <a:cubicBezTo>
                    <a:pt x="4537" y="2639"/>
                    <a:pt x="4237" y="3072"/>
                    <a:pt x="3803" y="3406"/>
                  </a:cubicBezTo>
                  <a:lnTo>
                    <a:pt x="134" y="6141"/>
                  </a:lnTo>
                  <a:cubicBezTo>
                    <a:pt x="34" y="6208"/>
                    <a:pt x="0" y="6375"/>
                    <a:pt x="34" y="6475"/>
                  </a:cubicBezTo>
                  <a:cubicBezTo>
                    <a:pt x="67" y="6541"/>
                    <a:pt x="134" y="6541"/>
                    <a:pt x="200" y="6541"/>
                  </a:cubicBezTo>
                  <a:lnTo>
                    <a:pt x="3870" y="6541"/>
                  </a:lnTo>
                  <a:cubicBezTo>
                    <a:pt x="4003" y="6541"/>
                    <a:pt x="4103" y="6441"/>
                    <a:pt x="4136" y="6308"/>
                  </a:cubicBezTo>
                  <a:cubicBezTo>
                    <a:pt x="4170" y="6208"/>
                    <a:pt x="4103" y="6074"/>
                    <a:pt x="3970" y="6074"/>
                  </a:cubicBezTo>
                  <a:lnTo>
                    <a:pt x="901" y="6074"/>
                  </a:lnTo>
                  <a:lnTo>
                    <a:pt x="4036" y="3739"/>
                  </a:lnTo>
                  <a:cubicBezTo>
                    <a:pt x="4570" y="3339"/>
                    <a:pt x="4937" y="2772"/>
                    <a:pt x="5104" y="2138"/>
                  </a:cubicBezTo>
                  <a:cubicBezTo>
                    <a:pt x="5237" y="1671"/>
                    <a:pt x="5137" y="1138"/>
                    <a:pt x="4870" y="737"/>
                  </a:cubicBezTo>
                  <a:cubicBezTo>
                    <a:pt x="4555" y="265"/>
                    <a:pt x="4062" y="1"/>
                    <a:pt x="3531"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58"/>
            <p:cNvSpPr/>
            <p:nvPr/>
          </p:nvSpPr>
          <p:spPr>
            <a:xfrm>
              <a:off x="1813125" y="4025825"/>
              <a:ext cx="123450" cy="163475"/>
            </a:xfrm>
            <a:custGeom>
              <a:rect b="b" l="l" r="r" t="t"/>
              <a:pathLst>
                <a:path extrusionOk="0" h="6539" w="4938">
                  <a:moveTo>
                    <a:pt x="3103" y="467"/>
                  </a:moveTo>
                  <a:cubicBezTo>
                    <a:pt x="3603" y="467"/>
                    <a:pt x="4004" y="768"/>
                    <a:pt x="4170" y="1235"/>
                  </a:cubicBezTo>
                  <a:cubicBezTo>
                    <a:pt x="4404" y="1902"/>
                    <a:pt x="4437" y="2602"/>
                    <a:pt x="4271" y="3269"/>
                  </a:cubicBezTo>
                  <a:cubicBezTo>
                    <a:pt x="4104" y="4003"/>
                    <a:pt x="3737" y="4704"/>
                    <a:pt x="3236" y="5271"/>
                  </a:cubicBezTo>
                  <a:cubicBezTo>
                    <a:pt x="2903" y="5705"/>
                    <a:pt x="2403" y="6005"/>
                    <a:pt x="1835" y="6071"/>
                  </a:cubicBezTo>
                  <a:cubicBezTo>
                    <a:pt x="1335" y="6038"/>
                    <a:pt x="901" y="5738"/>
                    <a:pt x="768" y="5271"/>
                  </a:cubicBezTo>
                  <a:cubicBezTo>
                    <a:pt x="501" y="4637"/>
                    <a:pt x="501" y="3937"/>
                    <a:pt x="668" y="3269"/>
                  </a:cubicBezTo>
                  <a:cubicBezTo>
                    <a:pt x="835" y="2502"/>
                    <a:pt x="1168" y="1835"/>
                    <a:pt x="1669" y="1235"/>
                  </a:cubicBezTo>
                  <a:cubicBezTo>
                    <a:pt x="2036" y="801"/>
                    <a:pt x="2536" y="501"/>
                    <a:pt x="3103" y="467"/>
                  </a:cubicBezTo>
                  <a:close/>
                  <a:moveTo>
                    <a:pt x="3203" y="0"/>
                  </a:moveTo>
                  <a:cubicBezTo>
                    <a:pt x="2469" y="67"/>
                    <a:pt x="1802" y="401"/>
                    <a:pt x="1368" y="968"/>
                  </a:cubicBezTo>
                  <a:cubicBezTo>
                    <a:pt x="801" y="1635"/>
                    <a:pt x="401" y="2436"/>
                    <a:pt x="201" y="3269"/>
                  </a:cubicBezTo>
                  <a:cubicBezTo>
                    <a:pt x="1" y="4003"/>
                    <a:pt x="34" y="4804"/>
                    <a:pt x="301" y="5538"/>
                  </a:cubicBezTo>
                  <a:cubicBezTo>
                    <a:pt x="535" y="6105"/>
                    <a:pt x="1102" y="6505"/>
                    <a:pt x="1702" y="6538"/>
                  </a:cubicBezTo>
                  <a:cubicBezTo>
                    <a:pt x="2436" y="6472"/>
                    <a:pt x="3103" y="6105"/>
                    <a:pt x="3570" y="5538"/>
                  </a:cubicBezTo>
                  <a:cubicBezTo>
                    <a:pt x="4137" y="4871"/>
                    <a:pt x="4537" y="4103"/>
                    <a:pt x="4738" y="3269"/>
                  </a:cubicBezTo>
                  <a:cubicBezTo>
                    <a:pt x="4938" y="2502"/>
                    <a:pt x="4871" y="1702"/>
                    <a:pt x="4604" y="968"/>
                  </a:cubicBezTo>
                  <a:cubicBezTo>
                    <a:pt x="4404" y="401"/>
                    <a:pt x="3837" y="0"/>
                    <a:pt x="3203"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58"/>
            <p:cNvSpPr/>
            <p:nvPr/>
          </p:nvSpPr>
          <p:spPr>
            <a:xfrm>
              <a:off x="1731400" y="4305200"/>
              <a:ext cx="130950" cy="163475"/>
            </a:xfrm>
            <a:custGeom>
              <a:rect b="b" l="l" r="r" t="t"/>
              <a:pathLst>
                <a:path extrusionOk="0" h="6539" w="5238">
                  <a:moveTo>
                    <a:pt x="3470" y="0"/>
                  </a:moveTo>
                  <a:cubicBezTo>
                    <a:pt x="2903" y="33"/>
                    <a:pt x="2336" y="200"/>
                    <a:pt x="1902" y="567"/>
                  </a:cubicBezTo>
                  <a:lnTo>
                    <a:pt x="1502" y="867"/>
                  </a:lnTo>
                  <a:cubicBezTo>
                    <a:pt x="1402" y="934"/>
                    <a:pt x="1368" y="1068"/>
                    <a:pt x="1435" y="1168"/>
                  </a:cubicBezTo>
                  <a:cubicBezTo>
                    <a:pt x="1469" y="1218"/>
                    <a:pt x="1519" y="1243"/>
                    <a:pt x="1573" y="1243"/>
                  </a:cubicBezTo>
                  <a:cubicBezTo>
                    <a:pt x="1627" y="1243"/>
                    <a:pt x="1685" y="1218"/>
                    <a:pt x="1735" y="1168"/>
                  </a:cubicBezTo>
                  <a:lnTo>
                    <a:pt x="2136" y="901"/>
                  </a:lnTo>
                  <a:cubicBezTo>
                    <a:pt x="2469" y="634"/>
                    <a:pt x="2903" y="467"/>
                    <a:pt x="3370" y="467"/>
                  </a:cubicBezTo>
                  <a:cubicBezTo>
                    <a:pt x="3804" y="467"/>
                    <a:pt x="4237" y="667"/>
                    <a:pt x="4471" y="1034"/>
                  </a:cubicBezTo>
                  <a:cubicBezTo>
                    <a:pt x="4704" y="1334"/>
                    <a:pt x="4738" y="1768"/>
                    <a:pt x="4671" y="2135"/>
                  </a:cubicBezTo>
                  <a:cubicBezTo>
                    <a:pt x="4537" y="2635"/>
                    <a:pt x="4237" y="3069"/>
                    <a:pt x="3837" y="3403"/>
                  </a:cubicBezTo>
                  <a:lnTo>
                    <a:pt x="134" y="6138"/>
                  </a:lnTo>
                  <a:cubicBezTo>
                    <a:pt x="34" y="6205"/>
                    <a:pt x="1" y="6338"/>
                    <a:pt x="68" y="6471"/>
                  </a:cubicBezTo>
                  <a:cubicBezTo>
                    <a:pt x="101" y="6505"/>
                    <a:pt x="134" y="6538"/>
                    <a:pt x="201" y="6538"/>
                  </a:cubicBezTo>
                  <a:lnTo>
                    <a:pt x="3870" y="6538"/>
                  </a:lnTo>
                  <a:cubicBezTo>
                    <a:pt x="3970" y="6538"/>
                    <a:pt x="4104" y="6438"/>
                    <a:pt x="4137" y="6305"/>
                  </a:cubicBezTo>
                  <a:cubicBezTo>
                    <a:pt x="4170" y="6205"/>
                    <a:pt x="4070" y="6071"/>
                    <a:pt x="3970" y="6071"/>
                  </a:cubicBezTo>
                  <a:lnTo>
                    <a:pt x="868" y="6071"/>
                  </a:lnTo>
                  <a:lnTo>
                    <a:pt x="4037" y="3736"/>
                  </a:lnTo>
                  <a:cubicBezTo>
                    <a:pt x="4571" y="3336"/>
                    <a:pt x="4938" y="2769"/>
                    <a:pt x="5104" y="2135"/>
                  </a:cubicBezTo>
                  <a:cubicBezTo>
                    <a:pt x="5238" y="1635"/>
                    <a:pt x="5138" y="1134"/>
                    <a:pt x="4871" y="701"/>
                  </a:cubicBezTo>
                  <a:cubicBezTo>
                    <a:pt x="4537" y="234"/>
                    <a:pt x="4004" y="0"/>
                    <a:pt x="3470"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58"/>
            <p:cNvSpPr/>
            <p:nvPr/>
          </p:nvSpPr>
          <p:spPr>
            <a:xfrm>
              <a:off x="1683875" y="4585400"/>
              <a:ext cx="123450" cy="162625"/>
            </a:xfrm>
            <a:custGeom>
              <a:rect b="b" l="l" r="r" t="t"/>
              <a:pathLst>
                <a:path extrusionOk="0" h="6505" w="4938">
                  <a:moveTo>
                    <a:pt x="3136" y="467"/>
                  </a:moveTo>
                  <a:cubicBezTo>
                    <a:pt x="3603" y="467"/>
                    <a:pt x="4037" y="767"/>
                    <a:pt x="4203" y="1234"/>
                  </a:cubicBezTo>
                  <a:cubicBezTo>
                    <a:pt x="4437" y="1868"/>
                    <a:pt x="4470" y="2602"/>
                    <a:pt x="4270" y="3269"/>
                  </a:cubicBezTo>
                  <a:cubicBezTo>
                    <a:pt x="4103" y="4003"/>
                    <a:pt x="3770" y="4704"/>
                    <a:pt x="3269" y="5271"/>
                  </a:cubicBezTo>
                  <a:cubicBezTo>
                    <a:pt x="2903" y="5738"/>
                    <a:pt x="2402" y="6004"/>
                    <a:pt x="1835" y="6071"/>
                  </a:cubicBezTo>
                  <a:cubicBezTo>
                    <a:pt x="1335" y="6038"/>
                    <a:pt x="934" y="5738"/>
                    <a:pt x="768" y="5271"/>
                  </a:cubicBezTo>
                  <a:cubicBezTo>
                    <a:pt x="534" y="4637"/>
                    <a:pt x="501" y="3936"/>
                    <a:pt x="668" y="3269"/>
                  </a:cubicBezTo>
                  <a:lnTo>
                    <a:pt x="701" y="3269"/>
                  </a:lnTo>
                  <a:cubicBezTo>
                    <a:pt x="834" y="2502"/>
                    <a:pt x="1201" y="1801"/>
                    <a:pt x="1702" y="1234"/>
                  </a:cubicBezTo>
                  <a:cubicBezTo>
                    <a:pt x="2035" y="767"/>
                    <a:pt x="2569" y="501"/>
                    <a:pt x="3136" y="467"/>
                  </a:cubicBezTo>
                  <a:close/>
                  <a:moveTo>
                    <a:pt x="3236" y="0"/>
                  </a:moveTo>
                  <a:cubicBezTo>
                    <a:pt x="2502" y="34"/>
                    <a:pt x="1835" y="400"/>
                    <a:pt x="1368" y="968"/>
                  </a:cubicBezTo>
                  <a:cubicBezTo>
                    <a:pt x="801" y="1635"/>
                    <a:pt x="401" y="2402"/>
                    <a:pt x="234" y="3269"/>
                  </a:cubicBezTo>
                  <a:cubicBezTo>
                    <a:pt x="0" y="4003"/>
                    <a:pt x="34" y="4804"/>
                    <a:pt x="334" y="5504"/>
                  </a:cubicBezTo>
                  <a:cubicBezTo>
                    <a:pt x="534" y="6105"/>
                    <a:pt x="1101" y="6505"/>
                    <a:pt x="1735" y="6505"/>
                  </a:cubicBezTo>
                  <a:cubicBezTo>
                    <a:pt x="2436" y="6438"/>
                    <a:pt x="3136" y="6105"/>
                    <a:pt x="3570" y="5504"/>
                  </a:cubicBezTo>
                  <a:cubicBezTo>
                    <a:pt x="4137" y="4870"/>
                    <a:pt x="4537" y="4070"/>
                    <a:pt x="4737" y="3236"/>
                  </a:cubicBezTo>
                  <a:cubicBezTo>
                    <a:pt x="4937" y="2502"/>
                    <a:pt x="4904" y="1701"/>
                    <a:pt x="4637" y="968"/>
                  </a:cubicBezTo>
                  <a:cubicBezTo>
                    <a:pt x="4404" y="367"/>
                    <a:pt x="3837" y="0"/>
                    <a:pt x="3236"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58"/>
            <p:cNvSpPr/>
            <p:nvPr/>
          </p:nvSpPr>
          <p:spPr>
            <a:xfrm>
              <a:off x="3006475" y="3706425"/>
              <a:ext cx="586275" cy="409500"/>
            </a:xfrm>
            <a:custGeom>
              <a:rect b="b" l="l" r="r" t="t"/>
              <a:pathLst>
                <a:path extrusionOk="0" h="16380" w="23451">
                  <a:moveTo>
                    <a:pt x="5972" y="1"/>
                  </a:moveTo>
                  <a:lnTo>
                    <a:pt x="3670" y="10108"/>
                  </a:lnTo>
                  <a:cubicBezTo>
                    <a:pt x="3036" y="12776"/>
                    <a:pt x="1" y="16379"/>
                    <a:pt x="1" y="16379"/>
                  </a:cubicBezTo>
                  <a:lnTo>
                    <a:pt x="17046" y="16379"/>
                  </a:lnTo>
                  <a:cubicBezTo>
                    <a:pt x="17046" y="16379"/>
                    <a:pt x="20149" y="14311"/>
                    <a:pt x="20916" y="11009"/>
                  </a:cubicBezTo>
                  <a:cubicBezTo>
                    <a:pt x="21650" y="7740"/>
                    <a:pt x="23451" y="1"/>
                    <a:pt x="2345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58"/>
            <p:cNvSpPr/>
            <p:nvPr/>
          </p:nvSpPr>
          <p:spPr>
            <a:xfrm>
              <a:off x="3165925" y="3840075"/>
              <a:ext cx="54900" cy="53175"/>
            </a:xfrm>
            <a:custGeom>
              <a:rect b="b" l="l" r="r" t="t"/>
              <a:pathLst>
                <a:path extrusionOk="0" h="2127" w="2196">
                  <a:moveTo>
                    <a:pt x="544" y="0"/>
                  </a:moveTo>
                  <a:cubicBezTo>
                    <a:pt x="528" y="0"/>
                    <a:pt x="511" y="8"/>
                    <a:pt x="494" y="25"/>
                  </a:cubicBezTo>
                  <a:cubicBezTo>
                    <a:pt x="494" y="25"/>
                    <a:pt x="461" y="59"/>
                    <a:pt x="461" y="92"/>
                  </a:cubicBezTo>
                  <a:lnTo>
                    <a:pt x="27" y="2027"/>
                  </a:lnTo>
                  <a:cubicBezTo>
                    <a:pt x="0" y="2054"/>
                    <a:pt x="17" y="2102"/>
                    <a:pt x="42" y="2102"/>
                  </a:cubicBezTo>
                  <a:cubicBezTo>
                    <a:pt x="48" y="2102"/>
                    <a:pt x="54" y="2100"/>
                    <a:pt x="61" y="2093"/>
                  </a:cubicBezTo>
                  <a:cubicBezTo>
                    <a:pt x="128" y="2093"/>
                    <a:pt x="161" y="2060"/>
                    <a:pt x="161" y="2027"/>
                  </a:cubicBezTo>
                  <a:lnTo>
                    <a:pt x="595" y="292"/>
                  </a:lnTo>
                  <a:lnTo>
                    <a:pt x="1028" y="1226"/>
                  </a:lnTo>
                  <a:cubicBezTo>
                    <a:pt x="1062" y="1259"/>
                    <a:pt x="1062" y="1259"/>
                    <a:pt x="1095" y="1259"/>
                  </a:cubicBezTo>
                  <a:cubicBezTo>
                    <a:pt x="1128" y="1259"/>
                    <a:pt x="1128" y="1259"/>
                    <a:pt x="1162" y="1226"/>
                  </a:cubicBezTo>
                  <a:lnTo>
                    <a:pt x="2062" y="292"/>
                  </a:lnTo>
                  <a:lnTo>
                    <a:pt x="2062" y="292"/>
                  </a:lnTo>
                  <a:lnTo>
                    <a:pt x="1629" y="2027"/>
                  </a:lnTo>
                  <a:cubicBezTo>
                    <a:pt x="1595" y="2060"/>
                    <a:pt x="1629" y="2127"/>
                    <a:pt x="1662" y="2127"/>
                  </a:cubicBezTo>
                  <a:cubicBezTo>
                    <a:pt x="1695" y="2093"/>
                    <a:pt x="1762" y="2093"/>
                    <a:pt x="1762" y="2027"/>
                  </a:cubicBezTo>
                  <a:lnTo>
                    <a:pt x="2196" y="92"/>
                  </a:lnTo>
                  <a:cubicBezTo>
                    <a:pt x="2196" y="92"/>
                    <a:pt x="2196" y="59"/>
                    <a:pt x="2196" y="59"/>
                  </a:cubicBezTo>
                  <a:cubicBezTo>
                    <a:pt x="2196" y="59"/>
                    <a:pt x="2196" y="25"/>
                    <a:pt x="2196" y="25"/>
                  </a:cubicBezTo>
                  <a:cubicBezTo>
                    <a:pt x="2179" y="8"/>
                    <a:pt x="2162" y="0"/>
                    <a:pt x="2146" y="0"/>
                  </a:cubicBezTo>
                  <a:cubicBezTo>
                    <a:pt x="2129" y="0"/>
                    <a:pt x="2112" y="8"/>
                    <a:pt x="2096" y="25"/>
                  </a:cubicBezTo>
                  <a:lnTo>
                    <a:pt x="1128" y="1059"/>
                  </a:lnTo>
                  <a:lnTo>
                    <a:pt x="595" y="25"/>
                  </a:lnTo>
                  <a:cubicBezTo>
                    <a:pt x="578" y="8"/>
                    <a:pt x="561" y="0"/>
                    <a:pt x="54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58"/>
            <p:cNvSpPr/>
            <p:nvPr/>
          </p:nvSpPr>
          <p:spPr>
            <a:xfrm>
              <a:off x="3225800" y="3839850"/>
              <a:ext cx="42575" cy="53400"/>
            </a:xfrm>
            <a:custGeom>
              <a:rect b="b" l="l" r="r" t="t"/>
              <a:pathLst>
                <a:path extrusionOk="0" h="2136" w="1703">
                  <a:moveTo>
                    <a:pt x="568" y="1"/>
                  </a:moveTo>
                  <a:cubicBezTo>
                    <a:pt x="535" y="1"/>
                    <a:pt x="468" y="34"/>
                    <a:pt x="468" y="68"/>
                  </a:cubicBezTo>
                  <a:lnTo>
                    <a:pt x="1" y="2036"/>
                  </a:lnTo>
                  <a:cubicBezTo>
                    <a:pt x="1" y="2069"/>
                    <a:pt x="34" y="2102"/>
                    <a:pt x="68" y="2136"/>
                  </a:cubicBezTo>
                  <a:lnTo>
                    <a:pt x="1168" y="2136"/>
                  </a:lnTo>
                  <a:cubicBezTo>
                    <a:pt x="1202" y="2102"/>
                    <a:pt x="1235" y="2102"/>
                    <a:pt x="1235" y="2036"/>
                  </a:cubicBezTo>
                  <a:cubicBezTo>
                    <a:pt x="1268" y="2002"/>
                    <a:pt x="1235" y="1969"/>
                    <a:pt x="1202" y="1969"/>
                  </a:cubicBezTo>
                  <a:lnTo>
                    <a:pt x="168" y="1969"/>
                  </a:lnTo>
                  <a:lnTo>
                    <a:pt x="368" y="1135"/>
                  </a:lnTo>
                  <a:lnTo>
                    <a:pt x="1268" y="1135"/>
                  </a:lnTo>
                  <a:cubicBezTo>
                    <a:pt x="1302" y="1135"/>
                    <a:pt x="1335" y="1102"/>
                    <a:pt x="1335" y="1068"/>
                  </a:cubicBezTo>
                  <a:cubicBezTo>
                    <a:pt x="1368" y="1035"/>
                    <a:pt x="1335" y="1002"/>
                    <a:pt x="1302" y="1002"/>
                  </a:cubicBezTo>
                  <a:lnTo>
                    <a:pt x="401" y="1002"/>
                  </a:lnTo>
                  <a:lnTo>
                    <a:pt x="601" y="168"/>
                  </a:lnTo>
                  <a:lnTo>
                    <a:pt x="1602" y="168"/>
                  </a:lnTo>
                  <a:cubicBezTo>
                    <a:pt x="1669" y="168"/>
                    <a:pt x="1702" y="134"/>
                    <a:pt x="1702" y="68"/>
                  </a:cubicBezTo>
                  <a:cubicBezTo>
                    <a:pt x="1702" y="34"/>
                    <a:pt x="1702" y="1"/>
                    <a:pt x="1635"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58"/>
            <p:cNvSpPr/>
            <p:nvPr/>
          </p:nvSpPr>
          <p:spPr>
            <a:xfrm>
              <a:off x="3270850" y="3839850"/>
              <a:ext cx="42550" cy="53400"/>
            </a:xfrm>
            <a:custGeom>
              <a:rect b="b" l="l" r="r" t="t"/>
              <a:pathLst>
                <a:path extrusionOk="0" h="2136" w="1702">
                  <a:moveTo>
                    <a:pt x="534" y="1"/>
                  </a:moveTo>
                  <a:cubicBezTo>
                    <a:pt x="500" y="1"/>
                    <a:pt x="467" y="34"/>
                    <a:pt x="467" y="68"/>
                  </a:cubicBezTo>
                  <a:lnTo>
                    <a:pt x="0" y="2036"/>
                  </a:lnTo>
                  <a:cubicBezTo>
                    <a:pt x="0" y="2069"/>
                    <a:pt x="0" y="2102"/>
                    <a:pt x="33" y="2136"/>
                  </a:cubicBezTo>
                  <a:lnTo>
                    <a:pt x="1134" y="2136"/>
                  </a:lnTo>
                  <a:cubicBezTo>
                    <a:pt x="1168" y="2102"/>
                    <a:pt x="1234" y="2102"/>
                    <a:pt x="1234" y="2036"/>
                  </a:cubicBezTo>
                  <a:cubicBezTo>
                    <a:pt x="1234" y="2002"/>
                    <a:pt x="1201" y="1969"/>
                    <a:pt x="1168" y="1969"/>
                  </a:cubicBezTo>
                  <a:lnTo>
                    <a:pt x="167" y="1969"/>
                  </a:lnTo>
                  <a:lnTo>
                    <a:pt x="367" y="1135"/>
                  </a:lnTo>
                  <a:lnTo>
                    <a:pt x="1234" y="1135"/>
                  </a:lnTo>
                  <a:cubicBezTo>
                    <a:pt x="1268" y="1135"/>
                    <a:pt x="1334" y="1102"/>
                    <a:pt x="1334" y="1068"/>
                  </a:cubicBezTo>
                  <a:cubicBezTo>
                    <a:pt x="1334" y="1035"/>
                    <a:pt x="1301" y="1002"/>
                    <a:pt x="1268" y="1002"/>
                  </a:cubicBezTo>
                  <a:lnTo>
                    <a:pt x="400" y="1002"/>
                  </a:lnTo>
                  <a:lnTo>
                    <a:pt x="601" y="168"/>
                  </a:lnTo>
                  <a:lnTo>
                    <a:pt x="1601" y="168"/>
                  </a:lnTo>
                  <a:cubicBezTo>
                    <a:pt x="1635" y="168"/>
                    <a:pt x="1668" y="134"/>
                    <a:pt x="1701" y="68"/>
                  </a:cubicBezTo>
                  <a:cubicBezTo>
                    <a:pt x="1701" y="34"/>
                    <a:pt x="1668" y="1"/>
                    <a:pt x="1635"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58"/>
            <p:cNvSpPr/>
            <p:nvPr/>
          </p:nvSpPr>
          <p:spPr>
            <a:xfrm>
              <a:off x="3322550" y="3839850"/>
              <a:ext cx="39225" cy="52575"/>
            </a:xfrm>
            <a:custGeom>
              <a:rect b="b" l="l" r="r" t="t"/>
              <a:pathLst>
                <a:path extrusionOk="0" h="2103" w="1569">
                  <a:moveTo>
                    <a:pt x="100" y="1"/>
                  </a:moveTo>
                  <a:cubicBezTo>
                    <a:pt x="67" y="1"/>
                    <a:pt x="34" y="34"/>
                    <a:pt x="0" y="68"/>
                  </a:cubicBezTo>
                  <a:cubicBezTo>
                    <a:pt x="0" y="134"/>
                    <a:pt x="34" y="168"/>
                    <a:pt x="67" y="168"/>
                  </a:cubicBezTo>
                  <a:lnTo>
                    <a:pt x="701" y="168"/>
                  </a:lnTo>
                  <a:lnTo>
                    <a:pt x="300" y="2036"/>
                  </a:lnTo>
                  <a:cubicBezTo>
                    <a:pt x="267" y="2069"/>
                    <a:pt x="300" y="2102"/>
                    <a:pt x="334" y="2102"/>
                  </a:cubicBezTo>
                  <a:cubicBezTo>
                    <a:pt x="401" y="2102"/>
                    <a:pt x="434" y="2069"/>
                    <a:pt x="434" y="2036"/>
                  </a:cubicBezTo>
                  <a:lnTo>
                    <a:pt x="868" y="168"/>
                  </a:lnTo>
                  <a:lnTo>
                    <a:pt x="1468" y="168"/>
                  </a:lnTo>
                  <a:cubicBezTo>
                    <a:pt x="1535" y="168"/>
                    <a:pt x="1568" y="134"/>
                    <a:pt x="1568" y="68"/>
                  </a:cubicBezTo>
                  <a:cubicBezTo>
                    <a:pt x="1568" y="34"/>
                    <a:pt x="1568" y="1"/>
                    <a:pt x="1535"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58"/>
            <p:cNvSpPr/>
            <p:nvPr/>
          </p:nvSpPr>
          <p:spPr>
            <a:xfrm>
              <a:off x="3365075" y="3839850"/>
              <a:ext cx="15025" cy="52575"/>
            </a:xfrm>
            <a:custGeom>
              <a:rect b="b" l="l" r="r" t="t"/>
              <a:pathLst>
                <a:path extrusionOk="0" h="2103" w="601">
                  <a:moveTo>
                    <a:pt x="534" y="1"/>
                  </a:moveTo>
                  <a:cubicBezTo>
                    <a:pt x="501" y="1"/>
                    <a:pt x="467" y="34"/>
                    <a:pt x="467" y="68"/>
                  </a:cubicBezTo>
                  <a:lnTo>
                    <a:pt x="0" y="2036"/>
                  </a:lnTo>
                  <a:cubicBezTo>
                    <a:pt x="0" y="2069"/>
                    <a:pt x="0" y="2102"/>
                    <a:pt x="67" y="2102"/>
                  </a:cubicBezTo>
                  <a:cubicBezTo>
                    <a:pt x="101" y="2102"/>
                    <a:pt x="134" y="2069"/>
                    <a:pt x="167" y="2036"/>
                  </a:cubicBezTo>
                  <a:lnTo>
                    <a:pt x="601" y="68"/>
                  </a:lnTo>
                  <a:cubicBezTo>
                    <a:pt x="601" y="34"/>
                    <a:pt x="568" y="1"/>
                    <a:pt x="53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58"/>
            <p:cNvSpPr/>
            <p:nvPr/>
          </p:nvSpPr>
          <p:spPr>
            <a:xfrm>
              <a:off x="3386750" y="3839850"/>
              <a:ext cx="50900" cy="52575"/>
            </a:xfrm>
            <a:custGeom>
              <a:rect b="b" l="l" r="r" t="t"/>
              <a:pathLst>
                <a:path extrusionOk="0" h="2103" w="2036">
                  <a:moveTo>
                    <a:pt x="1969" y="1"/>
                  </a:moveTo>
                  <a:cubicBezTo>
                    <a:pt x="1935" y="1"/>
                    <a:pt x="1902" y="34"/>
                    <a:pt x="1869" y="101"/>
                  </a:cubicBezTo>
                  <a:lnTo>
                    <a:pt x="1468" y="1802"/>
                  </a:lnTo>
                  <a:lnTo>
                    <a:pt x="601" y="34"/>
                  </a:lnTo>
                  <a:lnTo>
                    <a:pt x="501" y="34"/>
                  </a:lnTo>
                  <a:cubicBezTo>
                    <a:pt x="468" y="34"/>
                    <a:pt x="468" y="68"/>
                    <a:pt x="468" y="101"/>
                  </a:cubicBezTo>
                  <a:lnTo>
                    <a:pt x="34" y="2036"/>
                  </a:lnTo>
                  <a:cubicBezTo>
                    <a:pt x="1" y="2069"/>
                    <a:pt x="34" y="2102"/>
                    <a:pt x="67" y="2102"/>
                  </a:cubicBezTo>
                  <a:cubicBezTo>
                    <a:pt x="101" y="2102"/>
                    <a:pt x="168" y="2069"/>
                    <a:pt x="168" y="2036"/>
                  </a:cubicBezTo>
                  <a:lnTo>
                    <a:pt x="568" y="334"/>
                  </a:lnTo>
                  <a:lnTo>
                    <a:pt x="1435" y="2069"/>
                  </a:lnTo>
                  <a:cubicBezTo>
                    <a:pt x="1435" y="2102"/>
                    <a:pt x="1468" y="2102"/>
                    <a:pt x="1468" y="2102"/>
                  </a:cubicBezTo>
                  <a:cubicBezTo>
                    <a:pt x="1535" y="2102"/>
                    <a:pt x="1569" y="2069"/>
                    <a:pt x="1569" y="2036"/>
                  </a:cubicBezTo>
                  <a:lnTo>
                    <a:pt x="2036" y="101"/>
                  </a:lnTo>
                  <a:cubicBezTo>
                    <a:pt x="2036" y="34"/>
                    <a:pt x="2002" y="1"/>
                    <a:pt x="1969"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58"/>
            <p:cNvSpPr/>
            <p:nvPr/>
          </p:nvSpPr>
          <p:spPr>
            <a:xfrm>
              <a:off x="3441925" y="3839025"/>
              <a:ext cx="53275" cy="53425"/>
            </a:xfrm>
            <a:custGeom>
              <a:rect b="b" l="l" r="r" t="t"/>
              <a:pathLst>
                <a:path extrusionOk="0" h="2137" w="2131">
                  <a:moveTo>
                    <a:pt x="1496" y="0"/>
                  </a:moveTo>
                  <a:cubicBezTo>
                    <a:pt x="863" y="34"/>
                    <a:pt x="296" y="467"/>
                    <a:pt x="162" y="1068"/>
                  </a:cubicBezTo>
                  <a:cubicBezTo>
                    <a:pt x="0" y="1587"/>
                    <a:pt x="373" y="2137"/>
                    <a:pt x="946" y="2137"/>
                  </a:cubicBezTo>
                  <a:cubicBezTo>
                    <a:pt x="962" y="2137"/>
                    <a:pt x="979" y="2136"/>
                    <a:pt x="996" y="2135"/>
                  </a:cubicBezTo>
                  <a:cubicBezTo>
                    <a:pt x="1230" y="2135"/>
                    <a:pt x="1496" y="2069"/>
                    <a:pt x="1730" y="1902"/>
                  </a:cubicBezTo>
                  <a:cubicBezTo>
                    <a:pt x="1730" y="1902"/>
                    <a:pt x="1763" y="1868"/>
                    <a:pt x="1763" y="1868"/>
                  </a:cubicBezTo>
                  <a:lnTo>
                    <a:pt x="1930" y="1135"/>
                  </a:lnTo>
                  <a:cubicBezTo>
                    <a:pt x="1930" y="1101"/>
                    <a:pt x="1897" y="1068"/>
                    <a:pt x="1863" y="1068"/>
                  </a:cubicBezTo>
                  <a:lnTo>
                    <a:pt x="1230" y="1068"/>
                  </a:lnTo>
                  <a:cubicBezTo>
                    <a:pt x="1163" y="1068"/>
                    <a:pt x="1129" y="1101"/>
                    <a:pt x="1129" y="1135"/>
                  </a:cubicBezTo>
                  <a:cubicBezTo>
                    <a:pt x="1096" y="1168"/>
                    <a:pt x="1129" y="1201"/>
                    <a:pt x="1196" y="1201"/>
                  </a:cubicBezTo>
                  <a:lnTo>
                    <a:pt x="1797" y="1168"/>
                  </a:lnTo>
                  <a:lnTo>
                    <a:pt x="1797" y="1168"/>
                  </a:lnTo>
                  <a:lnTo>
                    <a:pt x="1630" y="1802"/>
                  </a:lnTo>
                  <a:cubicBezTo>
                    <a:pt x="1463" y="1902"/>
                    <a:pt x="1263" y="1969"/>
                    <a:pt x="1029" y="1969"/>
                  </a:cubicBezTo>
                  <a:cubicBezTo>
                    <a:pt x="1012" y="1970"/>
                    <a:pt x="996" y="1970"/>
                    <a:pt x="979" y="1970"/>
                  </a:cubicBezTo>
                  <a:cubicBezTo>
                    <a:pt x="505" y="1970"/>
                    <a:pt x="167" y="1519"/>
                    <a:pt x="296" y="1068"/>
                  </a:cubicBezTo>
                  <a:cubicBezTo>
                    <a:pt x="462" y="534"/>
                    <a:pt x="929" y="167"/>
                    <a:pt x="1463" y="134"/>
                  </a:cubicBezTo>
                  <a:cubicBezTo>
                    <a:pt x="1663" y="134"/>
                    <a:pt x="1863" y="201"/>
                    <a:pt x="1997" y="334"/>
                  </a:cubicBezTo>
                  <a:cubicBezTo>
                    <a:pt x="2013" y="351"/>
                    <a:pt x="2038" y="359"/>
                    <a:pt x="2063" y="359"/>
                  </a:cubicBezTo>
                  <a:cubicBezTo>
                    <a:pt x="2088" y="359"/>
                    <a:pt x="2114" y="351"/>
                    <a:pt x="2130" y="334"/>
                  </a:cubicBezTo>
                  <a:cubicBezTo>
                    <a:pt x="2130" y="301"/>
                    <a:pt x="2130" y="267"/>
                    <a:pt x="2130" y="234"/>
                  </a:cubicBezTo>
                  <a:cubicBezTo>
                    <a:pt x="1930" y="67"/>
                    <a:pt x="1730" y="0"/>
                    <a:pt x="1496"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58"/>
            <p:cNvSpPr/>
            <p:nvPr/>
          </p:nvSpPr>
          <p:spPr>
            <a:xfrm>
              <a:off x="3135750" y="3930400"/>
              <a:ext cx="15025" cy="52925"/>
            </a:xfrm>
            <a:custGeom>
              <a:rect b="b" l="l" r="r" t="t"/>
              <a:pathLst>
                <a:path extrusionOk="0" h="2117" w="601">
                  <a:moveTo>
                    <a:pt x="536" y="1"/>
                  </a:moveTo>
                  <a:cubicBezTo>
                    <a:pt x="523" y="1"/>
                    <a:pt x="510" y="5"/>
                    <a:pt x="501" y="15"/>
                  </a:cubicBezTo>
                  <a:lnTo>
                    <a:pt x="67" y="248"/>
                  </a:lnTo>
                  <a:cubicBezTo>
                    <a:pt x="0" y="282"/>
                    <a:pt x="0" y="315"/>
                    <a:pt x="0" y="348"/>
                  </a:cubicBezTo>
                  <a:cubicBezTo>
                    <a:pt x="0" y="382"/>
                    <a:pt x="34" y="382"/>
                    <a:pt x="67" y="382"/>
                  </a:cubicBezTo>
                  <a:lnTo>
                    <a:pt x="100" y="382"/>
                  </a:lnTo>
                  <a:lnTo>
                    <a:pt x="434" y="215"/>
                  </a:lnTo>
                  <a:lnTo>
                    <a:pt x="434" y="215"/>
                  </a:lnTo>
                  <a:lnTo>
                    <a:pt x="0" y="2050"/>
                  </a:lnTo>
                  <a:cubicBezTo>
                    <a:pt x="0" y="2083"/>
                    <a:pt x="34" y="2116"/>
                    <a:pt x="67" y="2116"/>
                  </a:cubicBezTo>
                  <a:cubicBezTo>
                    <a:pt x="100" y="2116"/>
                    <a:pt x="134" y="2083"/>
                    <a:pt x="167" y="2050"/>
                  </a:cubicBezTo>
                  <a:lnTo>
                    <a:pt x="601" y="81"/>
                  </a:lnTo>
                  <a:cubicBezTo>
                    <a:pt x="601" y="81"/>
                    <a:pt x="601" y="48"/>
                    <a:pt x="601" y="48"/>
                  </a:cubicBezTo>
                  <a:cubicBezTo>
                    <a:pt x="601" y="25"/>
                    <a:pt x="567" y="1"/>
                    <a:pt x="536"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58"/>
            <p:cNvSpPr/>
            <p:nvPr/>
          </p:nvSpPr>
          <p:spPr>
            <a:xfrm>
              <a:off x="3154925" y="3929925"/>
              <a:ext cx="41725" cy="53400"/>
            </a:xfrm>
            <a:custGeom>
              <a:rect b="b" l="l" r="r" t="t"/>
              <a:pathLst>
                <a:path extrusionOk="0" h="2136" w="1669">
                  <a:moveTo>
                    <a:pt x="601" y="0"/>
                  </a:moveTo>
                  <a:cubicBezTo>
                    <a:pt x="568" y="0"/>
                    <a:pt x="534" y="34"/>
                    <a:pt x="501" y="67"/>
                  </a:cubicBezTo>
                  <a:cubicBezTo>
                    <a:pt x="501" y="134"/>
                    <a:pt x="534" y="167"/>
                    <a:pt x="568" y="167"/>
                  </a:cubicBezTo>
                  <a:lnTo>
                    <a:pt x="1368" y="167"/>
                  </a:lnTo>
                  <a:lnTo>
                    <a:pt x="734" y="701"/>
                  </a:lnTo>
                  <a:cubicBezTo>
                    <a:pt x="701" y="734"/>
                    <a:pt x="668" y="768"/>
                    <a:pt x="701" y="801"/>
                  </a:cubicBezTo>
                  <a:cubicBezTo>
                    <a:pt x="701" y="834"/>
                    <a:pt x="734" y="834"/>
                    <a:pt x="768" y="834"/>
                  </a:cubicBezTo>
                  <a:cubicBezTo>
                    <a:pt x="901" y="834"/>
                    <a:pt x="1035" y="901"/>
                    <a:pt x="1101" y="1001"/>
                  </a:cubicBezTo>
                  <a:cubicBezTo>
                    <a:pt x="1201" y="1101"/>
                    <a:pt x="1235" y="1268"/>
                    <a:pt x="1201" y="1401"/>
                  </a:cubicBezTo>
                  <a:cubicBezTo>
                    <a:pt x="1168" y="1568"/>
                    <a:pt x="1068" y="1702"/>
                    <a:pt x="934" y="1802"/>
                  </a:cubicBezTo>
                  <a:cubicBezTo>
                    <a:pt x="801" y="1902"/>
                    <a:pt x="668" y="1968"/>
                    <a:pt x="501" y="1968"/>
                  </a:cubicBezTo>
                  <a:cubicBezTo>
                    <a:pt x="367" y="1968"/>
                    <a:pt x="234" y="1935"/>
                    <a:pt x="134" y="1802"/>
                  </a:cubicBezTo>
                  <a:cubicBezTo>
                    <a:pt x="134" y="1785"/>
                    <a:pt x="117" y="1777"/>
                    <a:pt x="96" y="1777"/>
                  </a:cubicBezTo>
                  <a:cubicBezTo>
                    <a:pt x="76" y="1777"/>
                    <a:pt x="50" y="1785"/>
                    <a:pt x="34" y="1802"/>
                  </a:cubicBezTo>
                  <a:cubicBezTo>
                    <a:pt x="34" y="1835"/>
                    <a:pt x="0" y="1902"/>
                    <a:pt x="34" y="1935"/>
                  </a:cubicBezTo>
                  <a:cubicBezTo>
                    <a:pt x="134" y="2069"/>
                    <a:pt x="301" y="2135"/>
                    <a:pt x="467" y="2135"/>
                  </a:cubicBezTo>
                  <a:cubicBezTo>
                    <a:pt x="901" y="2102"/>
                    <a:pt x="1235" y="1835"/>
                    <a:pt x="1368" y="1401"/>
                  </a:cubicBezTo>
                  <a:cubicBezTo>
                    <a:pt x="1401" y="1235"/>
                    <a:pt x="1368" y="1068"/>
                    <a:pt x="1268" y="901"/>
                  </a:cubicBezTo>
                  <a:cubicBezTo>
                    <a:pt x="1201" y="801"/>
                    <a:pt x="1068" y="734"/>
                    <a:pt x="968" y="701"/>
                  </a:cubicBezTo>
                  <a:lnTo>
                    <a:pt x="1635" y="167"/>
                  </a:lnTo>
                  <a:lnTo>
                    <a:pt x="1635" y="100"/>
                  </a:lnTo>
                  <a:cubicBezTo>
                    <a:pt x="1635" y="100"/>
                    <a:pt x="1635" y="100"/>
                    <a:pt x="1635" y="67"/>
                  </a:cubicBezTo>
                  <a:cubicBezTo>
                    <a:pt x="1668" y="34"/>
                    <a:pt x="1635" y="0"/>
                    <a:pt x="1602"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58"/>
            <p:cNvSpPr/>
            <p:nvPr/>
          </p:nvSpPr>
          <p:spPr>
            <a:xfrm>
              <a:off x="3204125" y="3930750"/>
              <a:ext cx="18375" cy="52575"/>
            </a:xfrm>
            <a:custGeom>
              <a:rect b="b" l="l" r="r" t="t"/>
              <a:pathLst>
                <a:path extrusionOk="0" h="2103" w="735">
                  <a:moveTo>
                    <a:pt x="568" y="1"/>
                  </a:moveTo>
                  <a:cubicBezTo>
                    <a:pt x="501" y="1"/>
                    <a:pt x="468" y="34"/>
                    <a:pt x="468" y="67"/>
                  </a:cubicBezTo>
                  <a:lnTo>
                    <a:pt x="334" y="635"/>
                  </a:lnTo>
                  <a:lnTo>
                    <a:pt x="134" y="635"/>
                  </a:lnTo>
                  <a:cubicBezTo>
                    <a:pt x="125" y="626"/>
                    <a:pt x="116" y="621"/>
                    <a:pt x="107" y="621"/>
                  </a:cubicBezTo>
                  <a:cubicBezTo>
                    <a:pt x="83" y="621"/>
                    <a:pt x="58" y="652"/>
                    <a:pt x="34" y="701"/>
                  </a:cubicBezTo>
                  <a:cubicBezTo>
                    <a:pt x="34" y="735"/>
                    <a:pt x="34" y="768"/>
                    <a:pt x="101" y="768"/>
                  </a:cubicBezTo>
                  <a:lnTo>
                    <a:pt x="301" y="768"/>
                  </a:lnTo>
                  <a:lnTo>
                    <a:pt x="34" y="1835"/>
                  </a:lnTo>
                  <a:cubicBezTo>
                    <a:pt x="1" y="1969"/>
                    <a:pt x="101" y="2102"/>
                    <a:pt x="234" y="2102"/>
                  </a:cubicBezTo>
                  <a:cubicBezTo>
                    <a:pt x="301" y="2102"/>
                    <a:pt x="334" y="2069"/>
                    <a:pt x="334" y="2036"/>
                  </a:cubicBezTo>
                  <a:cubicBezTo>
                    <a:pt x="334" y="1969"/>
                    <a:pt x="301" y="1935"/>
                    <a:pt x="267" y="1935"/>
                  </a:cubicBezTo>
                  <a:cubicBezTo>
                    <a:pt x="234" y="1935"/>
                    <a:pt x="167" y="1902"/>
                    <a:pt x="201" y="1835"/>
                  </a:cubicBezTo>
                  <a:lnTo>
                    <a:pt x="434" y="768"/>
                  </a:lnTo>
                  <a:lnTo>
                    <a:pt x="634" y="768"/>
                  </a:lnTo>
                  <a:cubicBezTo>
                    <a:pt x="668" y="768"/>
                    <a:pt x="701" y="735"/>
                    <a:pt x="734" y="701"/>
                  </a:cubicBezTo>
                  <a:cubicBezTo>
                    <a:pt x="734" y="668"/>
                    <a:pt x="701" y="635"/>
                    <a:pt x="668" y="635"/>
                  </a:cubicBezTo>
                  <a:lnTo>
                    <a:pt x="501" y="635"/>
                  </a:lnTo>
                  <a:lnTo>
                    <a:pt x="601" y="67"/>
                  </a:lnTo>
                  <a:cubicBezTo>
                    <a:pt x="634" y="34"/>
                    <a:pt x="601" y="1"/>
                    <a:pt x="568"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58"/>
            <p:cNvSpPr/>
            <p:nvPr/>
          </p:nvSpPr>
          <p:spPr>
            <a:xfrm>
              <a:off x="3230800" y="3929100"/>
              <a:ext cx="38175" cy="53375"/>
            </a:xfrm>
            <a:custGeom>
              <a:rect b="b" l="l" r="r" t="t"/>
              <a:pathLst>
                <a:path extrusionOk="0" h="2135" w="1527">
                  <a:moveTo>
                    <a:pt x="568" y="0"/>
                  </a:moveTo>
                  <a:cubicBezTo>
                    <a:pt x="501" y="33"/>
                    <a:pt x="468" y="33"/>
                    <a:pt x="468" y="100"/>
                  </a:cubicBezTo>
                  <a:lnTo>
                    <a:pt x="201" y="1201"/>
                  </a:lnTo>
                  <a:lnTo>
                    <a:pt x="201" y="1234"/>
                  </a:lnTo>
                  <a:lnTo>
                    <a:pt x="34" y="2068"/>
                  </a:lnTo>
                  <a:cubicBezTo>
                    <a:pt x="1" y="2068"/>
                    <a:pt x="1" y="2068"/>
                    <a:pt x="34" y="2102"/>
                  </a:cubicBezTo>
                  <a:cubicBezTo>
                    <a:pt x="34" y="2135"/>
                    <a:pt x="34" y="2135"/>
                    <a:pt x="68" y="2135"/>
                  </a:cubicBezTo>
                  <a:cubicBezTo>
                    <a:pt x="101" y="2135"/>
                    <a:pt x="101" y="2135"/>
                    <a:pt x="134" y="2102"/>
                  </a:cubicBezTo>
                  <a:lnTo>
                    <a:pt x="301" y="1268"/>
                  </a:lnTo>
                  <a:cubicBezTo>
                    <a:pt x="393" y="1023"/>
                    <a:pt x="596" y="863"/>
                    <a:pt x="809" y="863"/>
                  </a:cubicBezTo>
                  <a:cubicBezTo>
                    <a:pt x="828" y="863"/>
                    <a:pt x="848" y="864"/>
                    <a:pt x="868" y="867"/>
                  </a:cubicBezTo>
                  <a:cubicBezTo>
                    <a:pt x="885" y="865"/>
                    <a:pt x="903" y="864"/>
                    <a:pt x="919" y="864"/>
                  </a:cubicBezTo>
                  <a:cubicBezTo>
                    <a:pt x="1130" y="864"/>
                    <a:pt x="1297" y="1051"/>
                    <a:pt x="1235" y="1268"/>
                  </a:cubicBezTo>
                  <a:lnTo>
                    <a:pt x="1102" y="2068"/>
                  </a:lnTo>
                  <a:cubicBezTo>
                    <a:pt x="1068" y="2102"/>
                    <a:pt x="1102" y="2135"/>
                    <a:pt x="1135" y="2135"/>
                  </a:cubicBezTo>
                  <a:cubicBezTo>
                    <a:pt x="1202" y="2135"/>
                    <a:pt x="1235" y="2102"/>
                    <a:pt x="1235" y="2068"/>
                  </a:cubicBezTo>
                  <a:lnTo>
                    <a:pt x="1435" y="1234"/>
                  </a:lnTo>
                  <a:cubicBezTo>
                    <a:pt x="1527" y="960"/>
                    <a:pt x="1312" y="659"/>
                    <a:pt x="1021" y="659"/>
                  </a:cubicBezTo>
                  <a:cubicBezTo>
                    <a:pt x="993" y="659"/>
                    <a:pt x="964" y="661"/>
                    <a:pt x="935" y="667"/>
                  </a:cubicBezTo>
                  <a:cubicBezTo>
                    <a:pt x="768" y="667"/>
                    <a:pt x="568" y="734"/>
                    <a:pt x="435" y="867"/>
                  </a:cubicBezTo>
                  <a:lnTo>
                    <a:pt x="601" y="100"/>
                  </a:lnTo>
                  <a:cubicBezTo>
                    <a:pt x="601" y="67"/>
                    <a:pt x="601" y="0"/>
                    <a:pt x="568"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58"/>
            <p:cNvSpPr/>
            <p:nvPr/>
          </p:nvSpPr>
          <p:spPr>
            <a:xfrm>
              <a:off x="3280025" y="3955775"/>
              <a:ext cx="19200" cy="2525"/>
            </a:xfrm>
            <a:custGeom>
              <a:rect b="b" l="l" r="r" t="t"/>
              <a:pathLst>
                <a:path extrusionOk="0" h="101" w="768">
                  <a:moveTo>
                    <a:pt x="67" y="0"/>
                  </a:moveTo>
                  <a:cubicBezTo>
                    <a:pt x="33" y="0"/>
                    <a:pt x="0" y="0"/>
                    <a:pt x="0" y="34"/>
                  </a:cubicBezTo>
                  <a:cubicBezTo>
                    <a:pt x="0" y="67"/>
                    <a:pt x="0" y="101"/>
                    <a:pt x="33" y="101"/>
                  </a:cubicBezTo>
                  <a:lnTo>
                    <a:pt x="701" y="101"/>
                  </a:lnTo>
                  <a:cubicBezTo>
                    <a:pt x="734" y="101"/>
                    <a:pt x="734" y="67"/>
                    <a:pt x="767" y="34"/>
                  </a:cubicBezTo>
                  <a:cubicBezTo>
                    <a:pt x="767" y="34"/>
                    <a:pt x="734" y="0"/>
                    <a:pt x="70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58"/>
            <p:cNvSpPr/>
            <p:nvPr/>
          </p:nvSpPr>
          <p:spPr>
            <a:xfrm>
              <a:off x="3310025" y="3930400"/>
              <a:ext cx="15875" cy="52925"/>
            </a:xfrm>
            <a:custGeom>
              <a:rect b="b" l="l" r="r" t="t"/>
              <a:pathLst>
                <a:path extrusionOk="0" h="2117" w="635">
                  <a:moveTo>
                    <a:pt x="564" y="1"/>
                  </a:moveTo>
                  <a:cubicBezTo>
                    <a:pt x="554" y="1"/>
                    <a:pt x="544" y="5"/>
                    <a:pt x="535" y="15"/>
                  </a:cubicBezTo>
                  <a:lnTo>
                    <a:pt x="68" y="248"/>
                  </a:lnTo>
                  <a:cubicBezTo>
                    <a:pt x="34" y="282"/>
                    <a:pt x="1" y="315"/>
                    <a:pt x="1" y="348"/>
                  </a:cubicBezTo>
                  <a:cubicBezTo>
                    <a:pt x="34" y="382"/>
                    <a:pt x="34" y="382"/>
                    <a:pt x="68" y="382"/>
                  </a:cubicBezTo>
                  <a:lnTo>
                    <a:pt x="101" y="382"/>
                  </a:lnTo>
                  <a:lnTo>
                    <a:pt x="435" y="215"/>
                  </a:lnTo>
                  <a:lnTo>
                    <a:pt x="34" y="2016"/>
                  </a:lnTo>
                  <a:cubicBezTo>
                    <a:pt x="1" y="2050"/>
                    <a:pt x="34" y="2083"/>
                    <a:pt x="68" y="2116"/>
                  </a:cubicBezTo>
                  <a:cubicBezTo>
                    <a:pt x="134" y="2083"/>
                    <a:pt x="168" y="2083"/>
                    <a:pt x="168" y="2016"/>
                  </a:cubicBezTo>
                  <a:lnTo>
                    <a:pt x="635" y="81"/>
                  </a:lnTo>
                  <a:cubicBezTo>
                    <a:pt x="635" y="81"/>
                    <a:pt x="635" y="48"/>
                    <a:pt x="635" y="48"/>
                  </a:cubicBezTo>
                  <a:cubicBezTo>
                    <a:pt x="611" y="25"/>
                    <a:pt x="588" y="1"/>
                    <a:pt x="56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58"/>
            <p:cNvSpPr/>
            <p:nvPr/>
          </p:nvSpPr>
          <p:spPr>
            <a:xfrm>
              <a:off x="3331725" y="3930750"/>
              <a:ext cx="39200" cy="52575"/>
            </a:xfrm>
            <a:custGeom>
              <a:rect b="b" l="l" r="r" t="t"/>
              <a:pathLst>
                <a:path extrusionOk="0" h="2103" w="1568">
                  <a:moveTo>
                    <a:pt x="1001" y="134"/>
                  </a:moveTo>
                  <a:cubicBezTo>
                    <a:pt x="1168" y="134"/>
                    <a:pt x="1301" y="234"/>
                    <a:pt x="1368" y="401"/>
                  </a:cubicBezTo>
                  <a:cubicBezTo>
                    <a:pt x="1435" y="601"/>
                    <a:pt x="1435" y="835"/>
                    <a:pt x="1401" y="1035"/>
                  </a:cubicBezTo>
                  <a:cubicBezTo>
                    <a:pt x="1334" y="1302"/>
                    <a:pt x="1234" y="1502"/>
                    <a:pt x="1068" y="1702"/>
                  </a:cubicBezTo>
                  <a:cubicBezTo>
                    <a:pt x="934" y="1835"/>
                    <a:pt x="767" y="1935"/>
                    <a:pt x="601" y="1935"/>
                  </a:cubicBezTo>
                  <a:cubicBezTo>
                    <a:pt x="434" y="1935"/>
                    <a:pt x="300" y="1835"/>
                    <a:pt x="267" y="1702"/>
                  </a:cubicBezTo>
                  <a:cubicBezTo>
                    <a:pt x="167" y="1502"/>
                    <a:pt x="167" y="1268"/>
                    <a:pt x="234" y="1035"/>
                  </a:cubicBezTo>
                  <a:cubicBezTo>
                    <a:pt x="267" y="801"/>
                    <a:pt x="400" y="568"/>
                    <a:pt x="567" y="401"/>
                  </a:cubicBezTo>
                  <a:cubicBezTo>
                    <a:pt x="667" y="234"/>
                    <a:pt x="834" y="168"/>
                    <a:pt x="1001" y="134"/>
                  </a:cubicBezTo>
                  <a:close/>
                  <a:moveTo>
                    <a:pt x="1034" y="1"/>
                  </a:moveTo>
                  <a:cubicBezTo>
                    <a:pt x="801" y="1"/>
                    <a:pt x="601" y="134"/>
                    <a:pt x="434" y="301"/>
                  </a:cubicBezTo>
                  <a:cubicBezTo>
                    <a:pt x="267" y="501"/>
                    <a:pt x="134" y="768"/>
                    <a:pt x="67" y="1035"/>
                  </a:cubicBezTo>
                  <a:cubicBezTo>
                    <a:pt x="0" y="1302"/>
                    <a:pt x="0" y="1535"/>
                    <a:pt x="100" y="1802"/>
                  </a:cubicBezTo>
                  <a:cubicBezTo>
                    <a:pt x="167" y="1969"/>
                    <a:pt x="334" y="2102"/>
                    <a:pt x="534" y="2102"/>
                  </a:cubicBezTo>
                  <a:cubicBezTo>
                    <a:pt x="767" y="2102"/>
                    <a:pt x="1001" y="1969"/>
                    <a:pt x="1134" y="1802"/>
                  </a:cubicBezTo>
                  <a:cubicBezTo>
                    <a:pt x="1334" y="1569"/>
                    <a:pt x="1468" y="1335"/>
                    <a:pt x="1535" y="1068"/>
                  </a:cubicBezTo>
                  <a:cubicBezTo>
                    <a:pt x="1568" y="801"/>
                    <a:pt x="1568" y="568"/>
                    <a:pt x="1501" y="334"/>
                  </a:cubicBezTo>
                  <a:cubicBezTo>
                    <a:pt x="1435" y="134"/>
                    <a:pt x="1234" y="1"/>
                    <a:pt x="103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58"/>
            <p:cNvSpPr/>
            <p:nvPr/>
          </p:nvSpPr>
          <p:spPr>
            <a:xfrm>
              <a:off x="3380925" y="3931600"/>
              <a:ext cx="40875" cy="51725"/>
            </a:xfrm>
            <a:custGeom>
              <a:rect b="b" l="l" r="r" t="t"/>
              <a:pathLst>
                <a:path extrusionOk="0" h="2069" w="1635">
                  <a:moveTo>
                    <a:pt x="1201" y="267"/>
                  </a:moveTo>
                  <a:lnTo>
                    <a:pt x="1368" y="1401"/>
                  </a:lnTo>
                  <a:lnTo>
                    <a:pt x="534" y="1401"/>
                  </a:lnTo>
                  <a:lnTo>
                    <a:pt x="1201" y="267"/>
                  </a:lnTo>
                  <a:close/>
                  <a:moveTo>
                    <a:pt x="1268" y="0"/>
                  </a:moveTo>
                  <a:cubicBezTo>
                    <a:pt x="1234" y="0"/>
                    <a:pt x="1201" y="0"/>
                    <a:pt x="1201" y="33"/>
                  </a:cubicBezTo>
                  <a:lnTo>
                    <a:pt x="0" y="2002"/>
                  </a:lnTo>
                  <a:cubicBezTo>
                    <a:pt x="0" y="2002"/>
                    <a:pt x="0" y="2068"/>
                    <a:pt x="34" y="2068"/>
                  </a:cubicBezTo>
                  <a:lnTo>
                    <a:pt x="67" y="2068"/>
                  </a:lnTo>
                  <a:cubicBezTo>
                    <a:pt x="100" y="2068"/>
                    <a:pt x="134" y="2068"/>
                    <a:pt x="134" y="2035"/>
                  </a:cubicBezTo>
                  <a:lnTo>
                    <a:pt x="434" y="1535"/>
                  </a:lnTo>
                  <a:lnTo>
                    <a:pt x="1401" y="1535"/>
                  </a:lnTo>
                  <a:lnTo>
                    <a:pt x="1468" y="2035"/>
                  </a:lnTo>
                  <a:cubicBezTo>
                    <a:pt x="1468" y="2068"/>
                    <a:pt x="1501" y="2068"/>
                    <a:pt x="1535" y="2068"/>
                  </a:cubicBezTo>
                  <a:lnTo>
                    <a:pt x="1568" y="2068"/>
                  </a:lnTo>
                  <a:cubicBezTo>
                    <a:pt x="1601" y="2068"/>
                    <a:pt x="1635" y="2035"/>
                    <a:pt x="1635" y="2002"/>
                  </a:cubicBezTo>
                  <a:lnTo>
                    <a:pt x="1335" y="33"/>
                  </a:lnTo>
                  <a:cubicBezTo>
                    <a:pt x="1335" y="0"/>
                    <a:pt x="1301" y="0"/>
                    <a:pt x="1268"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58"/>
            <p:cNvSpPr/>
            <p:nvPr/>
          </p:nvSpPr>
          <p:spPr>
            <a:xfrm>
              <a:off x="3432625" y="3930975"/>
              <a:ext cx="55050" cy="52350"/>
            </a:xfrm>
            <a:custGeom>
              <a:rect b="b" l="l" r="r" t="t"/>
              <a:pathLst>
                <a:path extrusionOk="0" h="2094" w="2202">
                  <a:moveTo>
                    <a:pt x="563" y="0"/>
                  </a:moveTo>
                  <a:cubicBezTo>
                    <a:pt x="542" y="0"/>
                    <a:pt x="517" y="8"/>
                    <a:pt x="501" y="25"/>
                  </a:cubicBezTo>
                  <a:cubicBezTo>
                    <a:pt x="501" y="25"/>
                    <a:pt x="467" y="25"/>
                    <a:pt x="467" y="58"/>
                  </a:cubicBezTo>
                  <a:lnTo>
                    <a:pt x="0" y="2027"/>
                  </a:lnTo>
                  <a:cubicBezTo>
                    <a:pt x="0" y="2060"/>
                    <a:pt x="34" y="2093"/>
                    <a:pt x="67" y="2093"/>
                  </a:cubicBezTo>
                  <a:cubicBezTo>
                    <a:pt x="100" y="2093"/>
                    <a:pt x="167" y="2060"/>
                    <a:pt x="167" y="2027"/>
                  </a:cubicBezTo>
                  <a:lnTo>
                    <a:pt x="567" y="292"/>
                  </a:lnTo>
                  <a:lnTo>
                    <a:pt x="1034" y="1226"/>
                  </a:lnTo>
                  <a:cubicBezTo>
                    <a:pt x="1034" y="1259"/>
                    <a:pt x="1034" y="1259"/>
                    <a:pt x="1068" y="1259"/>
                  </a:cubicBezTo>
                  <a:cubicBezTo>
                    <a:pt x="1101" y="1259"/>
                    <a:pt x="1135" y="1226"/>
                    <a:pt x="1135" y="1226"/>
                  </a:cubicBezTo>
                  <a:lnTo>
                    <a:pt x="2035" y="292"/>
                  </a:lnTo>
                  <a:lnTo>
                    <a:pt x="1602" y="2027"/>
                  </a:lnTo>
                  <a:cubicBezTo>
                    <a:pt x="1602" y="2060"/>
                    <a:pt x="1635" y="2093"/>
                    <a:pt x="1668" y="2093"/>
                  </a:cubicBezTo>
                  <a:cubicBezTo>
                    <a:pt x="1702" y="2093"/>
                    <a:pt x="1735" y="2060"/>
                    <a:pt x="1768" y="2027"/>
                  </a:cubicBezTo>
                  <a:lnTo>
                    <a:pt x="2202" y="58"/>
                  </a:lnTo>
                  <a:cubicBezTo>
                    <a:pt x="2202" y="58"/>
                    <a:pt x="2202" y="58"/>
                    <a:pt x="2202" y="25"/>
                  </a:cubicBezTo>
                  <a:cubicBezTo>
                    <a:pt x="2185" y="8"/>
                    <a:pt x="2169" y="0"/>
                    <a:pt x="2152" y="0"/>
                  </a:cubicBezTo>
                  <a:cubicBezTo>
                    <a:pt x="2135" y="0"/>
                    <a:pt x="2119" y="8"/>
                    <a:pt x="2102" y="25"/>
                  </a:cubicBezTo>
                  <a:lnTo>
                    <a:pt x="1135" y="1059"/>
                  </a:lnTo>
                  <a:lnTo>
                    <a:pt x="601" y="25"/>
                  </a:lnTo>
                  <a:cubicBezTo>
                    <a:pt x="601" y="8"/>
                    <a:pt x="584" y="0"/>
                    <a:pt x="563"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58"/>
            <p:cNvSpPr/>
            <p:nvPr/>
          </p:nvSpPr>
          <p:spPr>
            <a:xfrm>
              <a:off x="1846500" y="3402950"/>
              <a:ext cx="129275" cy="168400"/>
            </a:xfrm>
            <a:custGeom>
              <a:rect b="b" l="l" r="r" t="t"/>
              <a:pathLst>
                <a:path extrusionOk="0" h="6736" w="5171">
                  <a:moveTo>
                    <a:pt x="3175" y="0"/>
                  </a:moveTo>
                  <a:cubicBezTo>
                    <a:pt x="2202" y="0"/>
                    <a:pt x="1079" y="787"/>
                    <a:pt x="601" y="2433"/>
                  </a:cubicBezTo>
                  <a:cubicBezTo>
                    <a:pt x="0" y="4434"/>
                    <a:pt x="601" y="5535"/>
                    <a:pt x="1001" y="6002"/>
                  </a:cubicBezTo>
                  <a:cubicBezTo>
                    <a:pt x="1401" y="6469"/>
                    <a:pt x="1968" y="6736"/>
                    <a:pt x="2569" y="6736"/>
                  </a:cubicBezTo>
                  <a:lnTo>
                    <a:pt x="2735" y="6736"/>
                  </a:lnTo>
                  <a:cubicBezTo>
                    <a:pt x="3427" y="6704"/>
                    <a:pt x="3348" y="5724"/>
                    <a:pt x="2722" y="5724"/>
                  </a:cubicBezTo>
                  <a:cubicBezTo>
                    <a:pt x="2684" y="5724"/>
                    <a:pt x="2644" y="5727"/>
                    <a:pt x="2602" y="5735"/>
                  </a:cubicBezTo>
                  <a:cubicBezTo>
                    <a:pt x="2574" y="5738"/>
                    <a:pt x="2545" y="5739"/>
                    <a:pt x="2518" y="5739"/>
                  </a:cubicBezTo>
                  <a:cubicBezTo>
                    <a:pt x="2218" y="5739"/>
                    <a:pt x="1951" y="5579"/>
                    <a:pt x="1768" y="5335"/>
                  </a:cubicBezTo>
                  <a:cubicBezTo>
                    <a:pt x="1268" y="4801"/>
                    <a:pt x="1201" y="3834"/>
                    <a:pt x="1568" y="2700"/>
                  </a:cubicBezTo>
                  <a:cubicBezTo>
                    <a:pt x="1907" y="1558"/>
                    <a:pt x="2618" y="987"/>
                    <a:pt x="3198" y="987"/>
                  </a:cubicBezTo>
                  <a:cubicBezTo>
                    <a:pt x="3245" y="987"/>
                    <a:pt x="3291" y="991"/>
                    <a:pt x="3336" y="998"/>
                  </a:cubicBezTo>
                  <a:cubicBezTo>
                    <a:pt x="3836" y="1132"/>
                    <a:pt x="4103" y="1766"/>
                    <a:pt x="4036" y="2666"/>
                  </a:cubicBezTo>
                  <a:cubicBezTo>
                    <a:pt x="4003" y="2966"/>
                    <a:pt x="4203" y="3200"/>
                    <a:pt x="4470" y="3233"/>
                  </a:cubicBezTo>
                  <a:cubicBezTo>
                    <a:pt x="4770" y="3233"/>
                    <a:pt x="5004" y="3033"/>
                    <a:pt x="5037" y="2766"/>
                  </a:cubicBezTo>
                  <a:cubicBezTo>
                    <a:pt x="5170" y="998"/>
                    <a:pt x="4303" y="198"/>
                    <a:pt x="3503" y="31"/>
                  </a:cubicBezTo>
                  <a:cubicBezTo>
                    <a:pt x="3396" y="10"/>
                    <a:pt x="3287" y="0"/>
                    <a:pt x="317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58"/>
            <p:cNvSpPr/>
            <p:nvPr/>
          </p:nvSpPr>
          <p:spPr>
            <a:xfrm>
              <a:off x="2001600" y="3402950"/>
              <a:ext cx="129275" cy="168400"/>
            </a:xfrm>
            <a:custGeom>
              <a:rect b="b" l="l" r="r" t="t"/>
              <a:pathLst>
                <a:path extrusionOk="0" h="6736" w="5171">
                  <a:moveTo>
                    <a:pt x="3175" y="0"/>
                  </a:moveTo>
                  <a:cubicBezTo>
                    <a:pt x="2202" y="0"/>
                    <a:pt x="1076" y="787"/>
                    <a:pt x="568" y="2433"/>
                  </a:cubicBezTo>
                  <a:cubicBezTo>
                    <a:pt x="1" y="4434"/>
                    <a:pt x="568" y="5535"/>
                    <a:pt x="1001" y="6002"/>
                  </a:cubicBezTo>
                  <a:cubicBezTo>
                    <a:pt x="1402" y="6469"/>
                    <a:pt x="1969" y="6736"/>
                    <a:pt x="2569" y="6736"/>
                  </a:cubicBezTo>
                  <a:lnTo>
                    <a:pt x="2769" y="6736"/>
                  </a:lnTo>
                  <a:cubicBezTo>
                    <a:pt x="3422" y="6705"/>
                    <a:pt x="3351" y="5718"/>
                    <a:pt x="2745" y="5718"/>
                  </a:cubicBezTo>
                  <a:cubicBezTo>
                    <a:pt x="2700" y="5718"/>
                    <a:pt x="2653" y="5724"/>
                    <a:pt x="2602" y="5735"/>
                  </a:cubicBezTo>
                  <a:cubicBezTo>
                    <a:pt x="2269" y="5735"/>
                    <a:pt x="1969" y="5602"/>
                    <a:pt x="1768" y="5335"/>
                  </a:cubicBezTo>
                  <a:cubicBezTo>
                    <a:pt x="1301" y="4768"/>
                    <a:pt x="1201" y="3834"/>
                    <a:pt x="1568" y="2700"/>
                  </a:cubicBezTo>
                  <a:cubicBezTo>
                    <a:pt x="1906" y="1531"/>
                    <a:pt x="2613" y="987"/>
                    <a:pt x="3192" y="987"/>
                  </a:cubicBezTo>
                  <a:cubicBezTo>
                    <a:pt x="3241" y="987"/>
                    <a:pt x="3289" y="990"/>
                    <a:pt x="3336" y="998"/>
                  </a:cubicBezTo>
                  <a:cubicBezTo>
                    <a:pt x="3837" y="1098"/>
                    <a:pt x="4103" y="1732"/>
                    <a:pt x="4037" y="2666"/>
                  </a:cubicBezTo>
                  <a:cubicBezTo>
                    <a:pt x="4003" y="2933"/>
                    <a:pt x="4204" y="3200"/>
                    <a:pt x="4470" y="3233"/>
                  </a:cubicBezTo>
                  <a:cubicBezTo>
                    <a:pt x="4737" y="3233"/>
                    <a:pt x="5004" y="3033"/>
                    <a:pt x="5004" y="2766"/>
                  </a:cubicBezTo>
                  <a:cubicBezTo>
                    <a:pt x="5171" y="998"/>
                    <a:pt x="4304" y="198"/>
                    <a:pt x="3503" y="31"/>
                  </a:cubicBezTo>
                  <a:cubicBezTo>
                    <a:pt x="3397" y="10"/>
                    <a:pt x="3287" y="0"/>
                    <a:pt x="317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58"/>
            <p:cNvSpPr/>
            <p:nvPr/>
          </p:nvSpPr>
          <p:spPr>
            <a:xfrm>
              <a:off x="2156700" y="3402950"/>
              <a:ext cx="129300" cy="168400"/>
            </a:xfrm>
            <a:custGeom>
              <a:rect b="b" l="l" r="r" t="t"/>
              <a:pathLst>
                <a:path extrusionOk="0" h="6736" w="5172">
                  <a:moveTo>
                    <a:pt x="3176" y="0"/>
                  </a:moveTo>
                  <a:cubicBezTo>
                    <a:pt x="2203" y="0"/>
                    <a:pt x="1077" y="787"/>
                    <a:pt x="568" y="2433"/>
                  </a:cubicBezTo>
                  <a:cubicBezTo>
                    <a:pt x="1" y="4434"/>
                    <a:pt x="568" y="5535"/>
                    <a:pt x="1002" y="6002"/>
                  </a:cubicBezTo>
                  <a:cubicBezTo>
                    <a:pt x="1369" y="6469"/>
                    <a:pt x="1936" y="6736"/>
                    <a:pt x="2536" y="6736"/>
                  </a:cubicBezTo>
                  <a:lnTo>
                    <a:pt x="2703" y="6736"/>
                  </a:lnTo>
                  <a:cubicBezTo>
                    <a:pt x="3395" y="6704"/>
                    <a:pt x="3316" y="5724"/>
                    <a:pt x="2689" y="5724"/>
                  </a:cubicBezTo>
                  <a:cubicBezTo>
                    <a:pt x="2651" y="5724"/>
                    <a:pt x="2611" y="5727"/>
                    <a:pt x="2569" y="5735"/>
                  </a:cubicBezTo>
                  <a:cubicBezTo>
                    <a:pt x="2236" y="5735"/>
                    <a:pt x="1936" y="5602"/>
                    <a:pt x="1736" y="5335"/>
                  </a:cubicBezTo>
                  <a:cubicBezTo>
                    <a:pt x="1269" y="4801"/>
                    <a:pt x="1202" y="3834"/>
                    <a:pt x="1535" y="2700"/>
                  </a:cubicBezTo>
                  <a:cubicBezTo>
                    <a:pt x="1875" y="1558"/>
                    <a:pt x="2671" y="987"/>
                    <a:pt x="3184" y="987"/>
                  </a:cubicBezTo>
                  <a:cubicBezTo>
                    <a:pt x="3226" y="987"/>
                    <a:pt x="3266" y="991"/>
                    <a:pt x="3303" y="998"/>
                  </a:cubicBezTo>
                  <a:cubicBezTo>
                    <a:pt x="3804" y="1132"/>
                    <a:pt x="4104" y="1766"/>
                    <a:pt x="4004" y="2666"/>
                  </a:cubicBezTo>
                  <a:cubicBezTo>
                    <a:pt x="3970" y="2966"/>
                    <a:pt x="4204" y="3200"/>
                    <a:pt x="4471" y="3233"/>
                  </a:cubicBezTo>
                  <a:cubicBezTo>
                    <a:pt x="4738" y="3233"/>
                    <a:pt x="5005" y="3033"/>
                    <a:pt x="5005" y="2766"/>
                  </a:cubicBezTo>
                  <a:cubicBezTo>
                    <a:pt x="5171" y="998"/>
                    <a:pt x="4304" y="198"/>
                    <a:pt x="3503" y="31"/>
                  </a:cubicBezTo>
                  <a:cubicBezTo>
                    <a:pt x="3397" y="10"/>
                    <a:pt x="3287" y="0"/>
                    <a:pt x="3176"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58"/>
            <p:cNvSpPr/>
            <p:nvPr/>
          </p:nvSpPr>
          <p:spPr>
            <a:xfrm>
              <a:off x="2311825" y="3402950"/>
              <a:ext cx="129275" cy="168400"/>
            </a:xfrm>
            <a:custGeom>
              <a:rect b="b" l="l" r="r" t="t"/>
              <a:pathLst>
                <a:path extrusionOk="0" h="6736" w="5171">
                  <a:moveTo>
                    <a:pt x="3175" y="0"/>
                  </a:moveTo>
                  <a:cubicBezTo>
                    <a:pt x="2203" y="0"/>
                    <a:pt x="1080" y="787"/>
                    <a:pt x="601" y="2433"/>
                  </a:cubicBezTo>
                  <a:cubicBezTo>
                    <a:pt x="0" y="4434"/>
                    <a:pt x="601" y="5535"/>
                    <a:pt x="1001" y="6002"/>
                  </a:cubicBezTo>
                  <a:cubicBezTo>
                    <a:pt x="1368" y="6469"/>
                    <a:pt x="1935" y="6736"/>
                    <a:pt x="2536" y="6736"/>
                  </a:cubicBezTo>
                  <a:lnTo>
                    <a:pt x="2736" y="6736"/>
                  </a:lnTo>
                  <a:cubicBezTo>
                    <a:pt x="3428" y="6704"/>
                    <a:pt x="3319" y="5724"/>
                    <a:pt x="2717" y="5724"/>
                  </a:cubicBezTo>
                  <a:cubicBezTo>
                    <a:pt x="2680" y="5724"/>
                    <a:pt x="2642" y="5727"/>
                    <a:pt x="2602" y="5735"/>
                  </a:cubicBezTo>
                  <a:cubicBezTo>
                    <a:pt x="2269" y="5735"/>
                    <a:pt x="1968" y="5602"/>
                    <a:pt x="1768" y="5335"/>
                  </a:cubicBezTo>
                  <a:cubicBezTo>
                    <a:pt x="1268" y="4801"/>
                    <a:pt x="1201" y="3834"/>
                    <a:pt x="1568" y="2700"/>
                  </a:cubicBezTo>
                  <a:cubicBezTo>
                    <a:pt x="1908" y="1558"/>
                    <a:pt x="2675" y="987"/>
                    <a:pt x="3184" y="987"/>
                  </a:cubicBezTo>
                  <a:cubicBezTo>
                    <a:pt x="3226" y="987"/>
                    <a:pt x="3265" y="991"/>
                    <a:pt x="3303" y="998"/>
                  </a:cubicBezTo>
                  <a:cubicBezTo>
                    <a:pt x="3836" y="1132"/>
                    <a:pt x="4103" y="1766"/>
                    <a:pt x="4037" y="2666"/>
                  </a:cubicBezTo>
                  <a:cubicBezTo>
                    <a:pt x="4001" y="3025"/>
                    <a:pt x="4273" y="3219"/>
                    <a:pt x="4543" y="3219"/>
                  </a:cubicBezTo>
                  <a:cubicBezTo>
                    <a:pt x="4776" y="3219"/>
                    <a:pt x="5006" y="3075"/>
                    <a:pt x="5037" y="2766"/>
                  </a:cubicBezTo>
                  <a:cubicBezTo>
                    <a:pt x="5171" y="998"/>
                    <a:pt x="4303" y="198"/>
                    <a:pt x="3503" y="31"/>
                  </a:cubicBezTo>
                  <a:cubicBezTo>
                    <a:pt x="3396" y="10"/>
                    <a:pt x="3287" y="0"/>
                    <a:pt x="317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58"/>
            <p:cNvSpPr/>
            <p:nvPr/>
          </p:nvSpPr>
          <p:spPr>
            <a:xfrm>
              <a:off x="2466100" y="3402925"/>
              <a:ext cx="129275" cy="168425"/>
            </a:xfrm>
            <a:custGeom>
              <a:rect b="b" l="l" r="r" t="t"/>
              <a:pathLst>
                <a:path extrusionOk="0" h="6737" w="5171">
                  <a:moveTo>
                    <a:pt x="3165" y="0"/>
                  </a:moveTo>
                  <a:cubicBezTo>
                    <a:pt x="2195" y="0"/>
                    <a:pt x="1078" y="760"/>
                    <a:pt x="601" y="2400"/>
                  </a:cubicBezTo>
                  <a:cubicBezTo>
                    <a:pt x="0" y="4402"/>
                    <a:pt x="601" y="5503"/>
                    <a:pt x="1001" y="5970"/>
                  </a:cubicBezTo>
                  <a:cubicBezTo>
                    <a:pt x="1401" y="6437"/>
                    <a:pt x="1969" y="6737"/>
                    <a:pt x="2569" y="6737"/>
                  </a:cubicBezTo>
                  <a:lnTo>
                    <a:pt x="2736" y="6737"/>
                  </a:lnTo>
                  <a:cubicBezTo>
                    <a:pt x="3418" y="6675"/>
                    <a:pt x="3322" y="5719"/>
                    <a:pt x="2742" y="5719"/>
                  </a:cubicBezTo>
                  <a:cubicBezTo>
                    <a:pt x="2698" y="5719"/>
                    <a:pt x="2652" y="5724"/>
                    <a:pt x="2602" y="5736"/>
                  </a:cubicBezTo>
                  <a:cubicBezTo>
                    <a:pt x="2269" y="5736"/>
                    <a:pt x="1969" y="5569"/>
                    <a:pt x="1768" y="5302"/>
                  </a:cubicBezTo>
                  <a:cubicBezTo>
                    <a:pt x="1268" y="4769"/>
                    <a:pt x="1201" y="3835"/>
                    <a:pt x="1568" y="2667"/>
                  </a:cubicBezTo>
                  <a:cubicBezTo>
                    <a:pt x="1900" y="1551"/>
                    <a:pt x="2641" y="980"/>
                    <a:pt x="3150" y="980"/>
                  </a:cubicBezTo>
                  <a:cubicBezTo>
                    <a:pt x="3204" y="980"/>
                    <a:pt x="3255" y="987"/>
                    <a:pt x="3303" y="999"/>
                  </a:cubicBezTo>
                  <a:cubicBezTo>
                    <a:pt x="3837" y="1099"/>
                    <a:pt x="4103" y="1733"/>
                    <a:pt x="4037" y="2667"/>
                  </a:cubicBezTo>
                  <a:cubicBezTo>
                    <a:pt x="4002" y="3017"/>
                    <a:pt x="4261" y="3202"/>
                    <a:pt x="4525" y="3202"/>
                  </a:cubicBezTo>
                  <a:cubicBezTo>
                    <a:pt x="4763" y="3202"/>
                    <a:pt x="5006" y="3051"/>
                    <a:pt x="5037" y="2734"/>
                  </a:cubicBezTo>
                  <a:cubicBezTo>
                    <a:pt x="5171" y="966"/>
                    <a:pt x="4304" y="165"/>
                    <a:pt x="3503" y="32"/>
                  </a:cubicBezTo>
                  <a:cubicBezTo>
                    <a:pt x="3393" y="11"/>
                    <a:pt x="3280" y="0"/>
                    <a:pt x="316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58"/>
            <p:cNvSpPr/>
            <p:nvPr/>
          </p:nvSpPr>
          <p:spPr>
            <a:xfrm>
              <a:off x="2621200" y="3402925"/>
              <a:ext cx="129300" cy="168425"/>
            </a:xfrm>
            <a:custGeom>
              <a:rect b="b" l="l" r="r" t="t"/>
              <a:pathLst>
                <a:path extrusionOk="0" h="6737" w="5172">
                  <a:moveTo>
                    <a:pt x="3165" y="0"/>
                  </a:moveTo>
                  <a:cubicBezTo>
                    <a:pt x="2195" y="0"/>
                    <a:pt x="1075" y="760"/>
                    <a:pt x="568" y="2400"/>
                  </a:cubicBezTo>
                  <a:cubicBezTo>
                    <a:pt x="1" y="4402"/>
                    <a:pt x="568" y="5503"/>
                    <a:pt x="1002" y="5970"/>
                  </a:cubicBezTo>
                  <a:cubicBezTo>
                    <a:pt x="1369" y="6437"/>
                    <a:pt x="1936" y="6737"/>
                    <a:pt x="2536" y="6737"/>
                  </a:cubicBezTo>
                  <a:lnTo>
                    <a:pt x="2736" y="6737"/>
                  </a:lnTo>
                  <a:cubicBezTo>
                    <a:pt x="3326" y="6606"/>
                    <a:pt x="3240" y="5735"/>
                    <a:pt x="2637" y="5735"/>
                  </a:cubicBezTo>
                  <a:cubicBezTo>
                    <a:pt x="2626" y="5735"/>
                    <a:pt x="2614" y="5735"/>
                    <a:pt x="2603" y="5736"/>
                  </a:cubicBezTo>
                  <a:cubicBezTo>
                    <a:pt x="2269" y="5736"/>
                    <a:pt x="1936" y="5569"/>
                    <a:pt x="1735" y="5302"/>
                  </a:cubicBezTo>
                  <a:cubicBezTo>
                    <a:pt x="1268" y="4769"/>
                    <a:pt x="1202" y="3835"/>
                    <a:pt x="1535" y="2667"/>
                  </a:cubicBezTo>
                  <a:cubicBezTo>
                    <a:pt x="1867" y="1551"/>
                    <a:pt x="2581" y="980"/>
                    <a:pt x="3134" y="980"/>
                  </a:cubicBezTo>
                  <a:cubicBezTo>
                    <a:pt x="3193" y="980"/>
                    <a:pt x="3249" y="987"/>
                    <a:pt x="3303" y="999"/>
                  </a:cubicBezTo>
                  <a:cubicBezTo>
                    <a:pt x="3837" y="1099"/>
                    <a:pt x="4104" y="1733"/>
                    <a:pt x="4004" y="2667"/>
                  </a:cubicBezTo>
                  <a:cubicBezTo>
                    <a:pt x="4004" y="2934"/>
                    <a:pt x="4204" y="3168"/>
                    <a:pt x="4471" y="3201"/>
                  </a:cubicBezTo>
                  <a:cubicBezTo>
                    <a:pt x="4490" y="3203"/>
                    <a:pt x="4510" y="3205"/>
                    <a:pt x="4529" y="3205"/>
                  </a:cubicBezTo>
                  <a:cubicBezTo>
                    <a:pt x="4775" y="3205"/>
                    <a:pt x="5004" y="3012"/>
                    <a:pt x="5004" y="2734"/>
                  </a:cubicBezTo>
                  <a:cubicBezTo>
                    <a:pt x="5171" y="966"/>
                    <a:pt x="4304" y="165"/>
                    <a:pt x="3503" y="32"/>
                  </a:cubicBezTo>
                  <a:cubicBezTo>
                    <a:pt x="3394" y="11"/>
                    <a:pt x="3280" y="0"/>
                    <a:pt x="316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58"/>
            <p:cNvSpPr/>
            <p:nvPr/>
          </p:nvSpPr>
          <p:spPr>
            <a:xfrm>
              <a:off x="2776325" y="3402925"/>
              <a:ext cx="129275" cy="168425"/>
            </a:xfrm>
            <a:custGeom>
              <a:rect b="b" l="l" r="r" t="t"/>
              <a:pathLst>
                <a:path extrusionOk="0" h="6737" w="5171">
                  <a:moveTo>
                    <a:pt x="3165" y="0"/>
                  </a:moveTo>
                  <a:cubicBezTo>
                    <a:pt x="2194" y="0"/>
                    <a:pt x="1074" y="760"/>
                    <a:pt x="567" y="2400"/>
                  </a:cubicBezTo>
                  <a:cubicBezTo>
                    <a:pt x="0" y="4402"/>
                    <a:pt x="567" y="5503"/>
                    <a:pt x="1001" y="5970"/>
                  </a:cubicBezTo>
                  <a:cubicBezTo>
                    <a:pt x="1368" y="6437"/>
                    <a:pt x="1935" y="6737"/>
                    <a:pt x="2535" y="6737"/>
                  </a:cubicBezTo>
                  <a:lnTo>
                    <a:pt x="2702" y="6737"/>
                  </a:lnTo>
                  <a:cubicBezTo>
                    <a:pt x="3385" y="6675"/>
                    <a:pt x="3288" y="5719"/>
                    <a:pt x="2708" y="5719"/>
                  </a:cubicBezTo>
                  <a:cubicBezTo>
                    <a:pt x="2665" y="5719"/>
                    <a:pt x="2618" y="5724"/>
                    <a:pt x="2569" y="5736"/>
                  </a:cubicBezTo>
                  <a:cubicBezTo>
                    <a:pt x="2235" y="5736"/>
                    <a:pt x="1935" y="5569"/>
                    <a:pt x="1735" y="5302"/>
                  </a:cubicBezTo>
                  <a:cubicBezTo>
                    <a:pt x="1268" y="4769"/>
                    <a:pt x="1201" y="3835"/>
                    <a:pt x="1535" y="2667"/>
                  </a:cubicBezTo>
                  <a:cubicBezTo>
                    <a:pt x="1867" y="1551"/>
                    <a:pt x="2581" y="980"/>
                    <a:pt x="3134" y="980"/>
                  </a:cubicBezTo>
                  <a:cubicBezTo>
                    <a:pt x="3192" y="980"/>
                    <a:pt x="3249" y="987"/>
                    <a:pt x="3303" y="999"/>
                  </a:cubicBezTo>
                  <a:cubicBezTo>
                    <a:pt x="3803" y="1099"/>
                    <a:pt x="4070" y="1733"/>
                    <a:pt x="4003" y="2667"/>
                  </a:cubicBezTo>
                  <a:cubicBezTo>
                    <a:pt x="3970" y="2934"/>
                    <a:pt x="4170" y="3168"/>
                    <a:pt x="4470" y="3201"/>
                  </a:cubicBezTo>
                  <a:cubicBezTo>
                    <a:pt x="4490" y="3203"/>
                    <a:pt x="4509" y="3205"/>
                    <a:pt x="4528" y="3205"/>
                  </a:cubicBezTo>
                  <a:cubicBezTo>
                    <a:pt x="4770" y="3205"/>
                    <a:pt x="4973" y="3012"/>
                    <a:pt x="5004" y="2734"/>
                  </a:cubicBezTo>
                  <a:cubicBezTo>
                    <a:pt x="5171" y="966"/>
                    <a:pt x="4270" y="165"/>
                    <a:pt x="3503" y="32"/>
                  </a:cubicBezTo>
                  <a:cubicBezTo>
                    <a:pt x="3393" y="11"/>
                    <a:pt x="3280" y="0"/>
                    <a:pt x="316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58"/>
            <p:cNvSpPr/>
            <p:nvPr/>
          </p:nvSpPr>
          <p:spPr>
            <a:xfrm>
              <a:off x="2930600" y="3402925"/>
              <a:ext cx="129275" cy="168425"/>
            </a:xfrm>
            <a:custGeom>
              <a:rect b="b" l="l" r="r" t="t"/>
              <a:pathLst>
                <a:path extrusionOk="0" h="6737" w="5171">
                  <a:moveTo>
                    <a:pt x="3166" y="0"/>
                  </a:moveTo>
                  <a:cubicBezTo>
                    <a:pt x="2201" y="0"/>
                    <a:pt x="1108" y="760"/>
                    <a:pt x="601" y="2400"/>
                  </a:cubicBezTo>
                  <a:cubicBezTo>
                    <a:pt x="0" y="4402"/>
                    <a:pt x="601" y="5503"/>
                    <a:pt x="1001" y="5970"/>
                  </a:cubicBezTo>
                  <a:cubicBezTo>
                    <a:pt x="1401" y="6437"/>
                    <a:pt x="1968" y="6737"/>
                    <a:pt x="2569" y="6737"/>
                  </a:cubicBezTo>
                  <a:lnTo>
                    <a:pt x="2769" y="6737"/>
                  </a:lnTo>
                  <a:cubicBezTo>
                    <a:pt x="3359" y="6606"/>
                    <a:pt x="3241" y="5735"/>
                    <a:pt x="2668" y="5735"/>
                  </a:cubicBezTo>
                  <a:cubicBezTo>
                    <a:pt x="2657" y="5735"/>
                    <a:pt x="2647" y="5735"/>
                    <a:pt x="2636" y="5736"/>
                  </a:cubicBezTo>
                  <a:cubicBezTo>
                    <a:pt x="2269" y="5736"/>
                    <a:pt x="1968" y="5569"/>
                    <a:pt x="1768" y="5302"/>
                  </a:cubicBezTo>
                  <a:cubicBezTo>
                    <a:pt x="1301" y="4769"/>
                    <a:pt x="1235" y="3835"/>
                    <a:pt x="1568" y="2667"/>
                  </a:cubicBezTo>
                  <a:cubicBezTo>
                    <a:pt x="1900" y="1551"/>
                    <a:pt x="2614" y="980"/>
                    <a:pt x="3167" y="980"/>
                  </a:cubicBezTo>
                  <a:cubicBezTo>
                    <a:pt x="3225" y="980"/>
                    <a:pt x="3282" y="987"/>
                    <a:pt x="3336" y="999"/>
                  </a:cubicBezTo>
                  <a:cubicBezTo>
                    <a:pt x="3836" y="1099"/>
                    <a:pt x="4103" y="1733"/>
                    <a:pt x="4037" y="2667"/>
                  </a:cubicBezTo>
                  <a:cubicBezTo>
                    <a:pt x="4003" y="2934"/>
                    <a:pt x="4203" y="3168"/>
                    <a:pt x="4504" y="3201"/>
                  </a:cubicBezTo>
                  <a:cubicBezTo>
                    <a:pt x="4523" y="3203"/>
                    <a:pt x="4542" y="3205"/>
                    <a:pt x="4561" y="3205"/>
                  </a:cubicBezTo>
                  <a:cubicBezTo>
                    <a:pt x="4803" y="3205"/>
                    <a:pt x="5006" y="3012"/>
                    <a:pt x="5037" y="2734"/>
                  </a:cubicBezTo>
                  <a:cubicBezTo>
                    <a:pt x="5171" y="966"/>
                    <a:pt x="4303" y="165"/>
                    <a:pt x="3503" y="32"/>
                  </a:cubicBezTo>
                  <a:cubicBezTo>
                    <a:pt x="3393" y="11"/>
                    <a:pt x="3280" y="0"/>
                    <a:pt x="3166"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58"/>
            <p:cNvSpPr/>
            <p:nvPr/>
          </p:nvSpPr>
          <p:spPr>
            <a:xfrm>
              <a:off x="3086550" y="3402925"/>
              <a:ext cx="129275" cy="168425"/>
            </a:xfrm>
            <a:custGeom>
              <a:rect b="b" l="l" r="r" t="t"/>
              <a:pathLst>
                <a:path extrusionOk="0" h="6737" w="5171">
                  <a:moveTo>
                    <a:pt x="3165" y="0"/>
                  </a:moveTo>
                  <a:cubicBezTo>
                    <a:pt x="2194" y="0"/>
                    <a:pt x="1074" y="760"/>
                    <a:pt x="567" y="2400"/>
                  </a:cubicBezTo>
                  <a:cubicBezTo>
                    <a:pt x="0" y="4402"/>
                    <a:pt x="567" y="5503"/>
                    <a:pt x="1001" y="5970"/>
                  </a:cubicBezTo>
                  <a:cubicBezTo>
                    <a:pt x="1368" y="6437"/>
                    <a:pt x="1935" y="6737"/>
                    <a:pt x="2535" y="6737"/>
                  </a:cubicBezTo>
                  <a:lnTo>
                    <a:pt x="2702" y="6737"/>
                  </a:lnTo>
                  <a:cubicBezTo>
                    <a:pt x="3384" y="6675"/>
                    <a:pt x="3288" y="5719"/>
                    <a:pt x="2708" y="5719"/>
                  </a:cubicBezTo>
                  <a:cubicBezTo>
                    <a:pt x="2664" y="5719"/>
                    <a:pt x="2618" y="5724"/>
                    <a:pt x="2569" y="5736"/>
                  </a:cubicBezTo>
                  <a:cubicBezTo>
                    <a:pt x="2235" y="5736"/>
                    <a:pt x="1935" y="5569"/>
                    <a:pt x="1735" y="5302"/>
                  </a:cubicBezTo>
                  <a:cubicBezTo>
                    <a:pt x="1268" y="4769"/>
                    <a:pt x="1201" y="3835"/>
                    <a:pt x="1535" y="2667"/>
                  </a:cubicBezTo>
                  <a:cubicBezTo>
                    <a:pt x="1867" y="1551"/>
                    <a:pt x="2635" y="980"/>
                    <a:pt x="3149" y="980"/>
                  </a:cubicBezTo>
                  <a:cubicBezTo>
                    <a:pt x="3203" y="980"/>
                    <a:pt x="3255" y="987"/>
                    <a:pt x="3303" y="999"/>
                  </a:cubicBezTo>
                  <a:cubicBezTo>
                    <a:pt x="3803" y="1099"/>
                    <a:pt x="4070" y="1733"/>
                    <a:pt x="4003" y="2667"/>
                  </a:cubicBezTo>
                  <a:cubicBezTo>
                    <a:pt x="3970" y="2934"/>
                    <a:pt x="4170" y="3168"/>
                    <a:pt x="4470" y="3201"/>
                  </a:cubicBezTo>
                  <a:cubicBezTo>
                    <a:pt x="4489" y="3203"/>
                    <a:pt x="4509" y="3205"/>
                    <a:pt x="4528" y="3205"/>
                  </a:cubicBezTo>
                  <a:cubicBezTo>
                    <a:pt x="4770" y="3205"/>
                    <a:pt x="4973" y="3012"/>
                    <a:pt x="5004" y="2734"/>
                  </a:cubicBezTo>
                  <a:cubicBezTo>
                    <a:pt x="5171" y="966"/>
                    <a:pt x="4270" y="165"/>
                    <a:pt x="3503" y="32"/>
                  </a:cubicBezTo>
                  <a:cubicBezTo>
                    <a:pt x="3393" y="11"/>
                    <a:pt x="3280" y="0"/>
                    <a:pt x="316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58"/>
            <p:cNvSpPr/>
            <p:nvPr/>
          </p:nvSpPr>
          <p:spPr>
            <a:xfrm>
              <a:off x="3240825" y="3402925"/>
              <a:ext cx="129275" cy="168425"/>
            </a:xfrm>
            <a:custGeom>
              <a:rect b="b" l="l" r="r" t="t"/>
              <a:pathLst>
                <a:path extrusionOk="0" h="6737" w="5171">
                  <a:moveTo>
                    <a:pt x="3165" y="0"/>
                  </a:moveTo>
                  <a:cubicBezTo>
                    <a:pt x="2194" y="0"/>
                    <a:pt x="1074" y="760"/>
                    <a:pt x="567" y="2400"/>
                  </a:cubicBezTo>
                  <a:cubicBezTo>
                    <a:pt x="0" y="4402"/>
                    <a:pt x="567" y="5503"/>
                    <a:pt x="1001" y="5970"/>
                  </a:cubicBezTo>
                  <a:cubicBezTo>
                    <a:pt x="1368" y="6437"/>
                    <a:pt x="1935" y="6737"/>
                    <a:pt x="2535" y="6737"/>
                  </a:cubicBezTo>
                  <a:lnTo>
                    <a:pt x="2736" y="6737"/>
                  </a:lnTo>
                  <a:cubicBezTo>
                    <a:pt x="3325" y="6606"/>
                    <a:pt x="3239" y="5735"/>
                    <a:pt x="2636" y="5735"/>
                  </a:cubicBezTo>
                  <a:cubicBezTo>
                    <a:pt x="2625" y="5735"/>
                    <a:pt x="2614" y="5735"/>
                    <a:pt x="2602" y="5736"/>
                  </a:cubicBezTo>
                  <a:cubicBezTo>
                    <a:pt x="2269" y="5736"/>
                    <a:pt x="1968" y="5569"/>
                    <a:pt x="1768" y="5302"/>
                  </a:cubicBezTo>
                  <a:cubicBezTo>
                    <a:pt x="1268" y="4769"/>
                    <a:pt x="1201" y="3835"/>
                    <a:pt x="1535" y="2667"/>
                  </a:cubicBezTo>
                  <a:cubicBezTo>
                    <a:pt x="1897" y="1551"/>
                    <a:pt x="2586" y="980"/>
                    <a:pt x="3134" y="980"/>
                  </a:cubicBezTo>
                  <a:cubicBezTo>
                    <a:pt x="3192" y="980"/>
                    <a:pt x="3248" y="987"/>
                    <a:pt x="3303" y="999"/>
                  </a:cubicBezTo>
                  <a:cubicBezTo>
                    <a:pt x="3836" y="1099"/>
                    <a:pt x="4103" y="1733"/>
                    <a:pt x="4003" y="2667"/>
                  </a:cubicBezTo>
                  <a:cubicBezTo>
                    <a:pt x="4003" y="2934"/>
                    <a:pt x="4203" y="3168"/>
                    <a:pt x="4470" y="3201"/>
                  </a:cubicBezTo>
                  <a:cubicBezTo>
                    <a:pt x="4490" y="3203"/>
                    <a:pt x="4509" y="3205"/>
                    <a:pt x="4528" y="3205"/>
                  </a:cubicBezTo>
                  <a:cubicBezTo>
                    <a:pt x="4774" y="3205"/>
                    <a:pt x="5004" y="3012"/>
                    <a:pt x="5004" y="2734"/>
                  </a:cubicBezTo>
                  <a:cubicBezTo>
                    <a:pt x="5171" y="966"/>
                    <a:pt x="4303" y="165"/>
                    <a:pt x="3503" y="32"/>
                  </a:cubicBezTo>
                  <a:cubicBezTo>
                    <a:pt x="3393" y="11"/>
                    <a:pt x="3280" y="0"/>
                    <a:pt x="316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58"/>
            <p:cNvSpPr/>
            <p:nvPr/>
          </p:nvSpPr>
          <p:spPr>
            <a:xfrm>
              <a:off x="3395925" y="3402950"/>
              <a:ext cx="129300" cy="168400"/>
            </a:xfrm>
            <a:custGeom>
              <a:rect b="b" l="l" r="r" t="t"/>
              <a:pathLst>
                <a:path extrusionOk="0" h="6736" w="5172">
                  <a:moveTo>
                    <a:pt x="3176" y="0"/>
                  </a:moveTo>
                  <a:cubicBezTo>
                    <a:pt x="2203" y="0"/>
                    <a:pt x="1080" y="787"/>
                    <a:pt x="601" y="2433"/>
                  </a:cubicBezTo>
                  <a:cubicBezTo>
                    <a:pt x="1" y="4434"/>
                    <a:pt x="601" y="5535"/>
                    <a:pt x="1001" y="6002"/>
                  </a:cubicBezTo>
                  <a:cubicBezTo>
                    <a:pt x="1402" y="6469"/>
                    <a:pt x="1935" y="6736"/>
                    <a:pt x="2536" y="6736"/>
                  </a:cubicBezTo>
                  <a:lnTo>
                    <a:pt x="2736" y="6736"/>
                  </a:lnTo>
                  <a:cubicBezTo>
                    <a:pt x="3428" y="6704"/>
                    <a:pt x="3319" y="5724"/>
                    <a:pt x="2717" y="5724"/>
                  </a:cubicBezTo>
                  <a:cubicBezTo>
                    <a:pt x="2681" y="5724"/>
                    <a:pt x="2643" y="5727"/>
                    <a:pt x="2603" y="5735"/>
                  </a:cubicBezTo>
                  <a:cubicBezTo>
                    <a:pt x="2269" y="5735"/>
                    <a:pt x="1969" y="5602"/>
                    <a:pt x="1769" y="5335"/>
                  </a:cubicBezTo>
                  <a:cubicBezTo>
                    <a:pt x="1268" y="4801"/>
                    <a:pt x="1202" y="3834"/>
                    <a:pt x="1568" y="2700"/>
                  </a:cubicBezTo>
                  <a:cubicBezTo>
                    <a:pt x="1908" y="1558"/>
                    <a:pt x="2675" y="987"/>
                    <a:pt x="3185" y="987"/>
                  </a:cubicBezTo>
                  <a:cubicBezTo>
                    <a:pt x="3226" y="987"/>
                    <a:pt x="3266" y="991"/>
                    <a:pt x="3303" y="998"/>
                  </a:cubicBezTo>
                  <a:cubicBezTo>
                    <a:pt x="3837" y="1132"/>
                    <a:pt x="4104" y="1766"/>
                    <a:pt x="4004" y="2666"/>
                  </a:cubicBezTo>
                  <a:cubicBezTo>
                    <a:pt x="4004" y="2966"/>
                    <a:pt x="4204" y="3200"/>
                    <a:pt x="4471" y="3233"/>
                  </a:cubicBezTo>
                  <a:cubicBezTo>
                    <a:pt x="4771" y="3233"/>
                    <a:pt x="5004" y="3033"/>
                    <a:pt x="5038" y="2766"/>
                  </a:cubicBezTo>
                  <a:cubicBezTo>
                    <a:pt x="5171" y="998"/>
                    <a:pt x="4304" y="198"/>
                    <a:pt x="3503" y="31"/>
                  </a:cubicBezTo>
                  <a:cubicBezTo>
                    <a:pt x="3397" y="10"/>
                    <a:pt x="3287" y="0"/>
                    <a:pt x="3176"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58"/>
            <p:cNvSpPr/>
            <p:nvPr/>
          </p:nvSpPr>
          <p:spPr>
            <a:xfrm>
              <a:off x="3550200" y="3402925"/>
              <a:ext cx="129300" cy="168425"/>
            </a:xfrm>
            <a:custGeom>
              <a:rect b="b" l="l" r="r" t="t"/>
              <a:pathLst>
                <a:path extrusionOk="0" h="6737" w="5172">
                  <a:moveTo>
                    <a:pt x="3165" y="0"/>
                  </a:moveTo>
                  <a:cubicBezTo>
                    <a:pt x="2195" y="0"/>
                    <a:pt x="1078" y="760"/>
                    <a:pt x="601" y="2400"/>
                  </a:cubicBezTo>
                  <a:cubicBezTo>
                    <a:pt x="1" y="4402"/>
                    <a:pt x="601" y="5503"/>
                    <a:pt x="1001" y="5970"/>
                  </a:cubicBezTo>
                  <a:cubicBezTo>
                    <a:pt x="1402" y="6437"/>
                    <a:pt x="1969" y="6737"/>
                    <a:pt x="2569" y="6737"/>
                  </a:cubicBezTo>
                  <a:lnTo>
                    <a:pt x="2736" y="6737"/>
                  </a:lnTo>
                  <a:cubicBezTo>
                    <a:pt x="3316" y="6608"/>
                    <a:pt x="3242" y="5733"/>
                    <a:pt x="2666" y="5733"/>
                  </a:cubicBezTo>
                  <a:cubicBezTo>
                    <a:pt x="2646" y="5733"/>
                    <a:pt x="2624" y="5734"/>
                    <a:pt x="2603" y="5736"/>
                  </a:cubicBezTo>
                  <a:cubicBezTo>
                    <a:pt x="2269" y="5736"/>
                    <a:pt x="1969" y="5569"/>
                    <a:pt x="1769" y="5302"/>
                  </a:cubicBezTo>
                  <a:cubicBezTo>
                    <a:pt x="1268" y="4769"/>
                    <a:pt x="1202" y="3835"/>
                    <a:pt x="1569" y="2667"/>
                  </a:cubicBezTo>
                  <a:cubicBezTo>
                    <a:pt x="1900" y="1551"/>
                    <a:pt x="2587" y="980"/>
                    <a:pt x="3160" y="980"/>
                  </a:cubicBezTo>
                  <a:cubicBezTo>
                    <a:pt x="3220" y="980"/>
                    <a:pt x="3279" y="987"/>
                    <a:pt x="3336" y="999"/>
                  </a:cubicBezTo>
                  <a:cubicBezTo>
                    <a:pt x="3837" y="1099"/>
                    <a:pt x="4104" y="1733"/>
                    <a:pt x="4037" y="2667"/>
                  </a:cubicBezTo>
                  <a:cubicBezTo>
                    <a:pt x="4002" y="3017"/>
                    <a:pt x="4261" y="3202"/>
                    <a:pt x="4525" y="3202"/>
                  </a:cubicBezTo>
                  <a:cubicBezTo>
                    <a:pt x="4764" y="3202"/>
                    <a:pt x="5006" y="3051"/>
                    <a:pt x="5038" y="2734"/>
                  </a:cubicBezTo>
                  <a:cubicBezTo>
                    <a:pt x="5171" y="966"/>
                    <a:pt x="4304" y="165"/>
                    <a:pt x="3503" y="32"/>
                  </a:cubicBezTo>
                  <a:cubicBezTo>
                    <a:pt x="3394" y="11"/>
                    <a:pt x="3280" y="0"/>
                    <a:pt x="316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58"/>
            <p:cNvSpPr/>
            <p:nvPr/>
          </p:nvSpPr>
          <p:spPr>
            <a:xfrm>
              <a:off x="3705325" y="3402925"/>
              <a:ext cx="129275" cy="168425"/>
            </a:xfrm>
            <a:custGeom>
              <a:rect b="b" l="l" r="r" t="t"/>
              <a:pathLst>
                <a:path extrusionOk="0" h="6737" w="5171">
                  <a:moveTo>
                    <a:pt x="3165" y="0"/>
                  </a:moveTo>
                  <a:cubicBezTo>
                    <a:pt x="2194" y="0"/>
                    <a:pt x="1078" y="760"/>
                    <a:pt x="601" y="2400"/>
                  </a:cubicBezTo>
                  <a:cubicBezTo>
                    <a:pt x="0" y="4402"/>
                    <a:pt x="601" y="5503"/>
                    <a:pt x="1001" y="5970"/>
                  </a:cubicBezTo>
                  <a:cubicBezTo>
                    <a:pt x="1401" y="6437"/>
                    <a:pt x="1935" y="6737"/>
                    <a:pt x="2569" y="6737"/>
                  </a:cubicBezTo>
                  <a:lnTo>
                    <a:pt x="2735" y="6737"/>
                  </a:lnTo>
                  <a:cubicBezTo>
                    <a:pt x="3325" y="6606"/>
                    <a:pt x="3239" y="5735"/>
                    <a:pt x="2636" y="5735"/>
                  </a:cubicBezTo>
                  <a:cubicBezTo>
                    <a:pt x="2625" y="5735"/>
                    <a:pt x="2614" y="5735"/>
                    <a:pt x="2602" y="5736"/>
                  </a:cubicBezTo>
                  <a:cubicBezTo>
                    <a:pt x="2268" y="5736"/>
                    <a:pt x="1968" y="5569"/>
                    <a:pt x="1768" y="5302"/>
                  </a:cubicBezTo>
                  <a:cubicBezTo>
                    <a:pt x="1268" y="4769"/>
                    <a:pt x="1201" y="3835"/>
                    <a:pt x="1535" y="2667"/>
                  </a:cubicBezTo>
                  <a:cubicBezTo>
                    <a:pt x="1897" y="1551"/>
                    <a:pt x="2586" y="980"/>
                    <a:pt x="3134" y="980"/>
                  </a:cubicBezTo>
                  <a:cubicBezTo>
                    <a:pt x="3192" y="980"/>
                    <a:pt x="3248" y="987"/>
                    <a:pt x="3303" y="999"/>
                  </a:cubicBezTo>
                  <a:cubicBezTo>
                    <a:pt x="3836" y="1099"/>
                    <a:pt x="4103" y="1733"/>
                    <a:pt x="4003" y="2667"/>
                  </a:cubicBezTo>
                  <a:cubicBezTo>
                    <a:pt x="4003" y="2934"/>
                    <a:pt x="4203" y="3168"/>
                    <a:pt x="4470" y="3201"/>
                  </a:cubicBezTo>
                  <a:cubicBezTo>
                    <a:pt x="4490" y="3203"/>
                    <a:pt x="4509" y="3205"/>
                    <a:pt x="4528" y="3205"/>
                  </a:cubicBezTo>
                  <a:cubicBezTo>
                    <a:pt x="4775" y="3205"/>
                    <a:pt x="5006" y="3012"/>
                    <a:pt x="5037" y="2734"/>
                  </a:cubicBezTo>
                  <a:cubicBezTo>
                    <a:pt x="5171" y="966"/>
                    <a:pt x="4303" y="165"/>
                    <a:pt x="3503" y="32"/>
                  </a:cubicBezTo>
                  <a:cubicBezTo>
                    <a:pt x="3393" y="11"/>
                    <a:pt x="3280" y="0"/>
                    <a:pt x="3165"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58"/>
            <p:cNvSpPr/>
            <p:nvPr/>
          </p:nvSpPr>
          <p:spPr>
            <a:xfrm>
              <a:off x="5691175" y="4014975"/>
              <a:ext cx="5600" cy="15425"/>
            </a:xfrm>
            <a:custGeom>
              <a:rect b="b" l="l" r="r" t="t"/>
              <a:pathLst>
                <a:path extrusionOk="0" h="617" w="224">
                  <a:moveTo>
                    <a:pt x="223" y="1"/>
                  </a:moveTo>
                  <a:lnTo>
                    <a:pt x="223" y="1"/>
                  </a:lnTo>
                  <a:cubicBezTo>
                    <a:pt x="156" y="168"/>
                    <a:pt x="90" y="401"/>
                    <a:pt x="23" y="601"/>
                  </a:cubicBezTo>
                  <a:cubicBezTo>
                    <a:pt x="1" y="601"/>
                    <a:pt x="23" y="616"/>
                    <a:pt x="40" y="616"/>
                  </a:cubicBezTo>
                  <a:cubicBezTo>
                    <a:pt x="49" y="616"/>
                    <a:pt x="56" y="612"/>
                    <a:pt x="56" y="601"/>
                  </a:cubicBezTo>
                  <a:cubicBezTo>
                    <a:pt x="123" y="401"/>
                    <a:pt x="156" y="201"/>
                    <a:pt x="223"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2219" name="Google Shape;2219;p58"/>
          <p:cNvCxnSpPr/>
          <p:nvPr/>
        </p:nvCxnSpPr>
        <p:spPr>
          <a:xfrm>
            <a:off x="6024600" y="2097000"/>
            <a:ext cx="62388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59"/>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Partners</a:t>
            </a:r>
            <a:endParaRPr/>
          </a:p>
        </p:txBody>
      </p:sp>
      <p:sp>
        <p:nvSpPr>
          <p:cNvPr id="2225" name="Google Shape;2225;p59"/>
          <p:cNvSpPr txBox="1"/>
          <p:nvPr>
            <p:ph idx="1" type="subTitle"/>
          </p:nvPr>
        </p:nvSpPr>
        <p:spPr>
          <a:xfrm>
            <a:off x="1440000" y="56168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Mars</a:t>
            </a:r>
            <a:endParaRPr/>
          </a:p>
        </p:txBody>
      </p:sp>
      <p:sp>
        <p:nvSpPr>
          <p:cNvPr id="2226" name="Google Shape;2226;p59"/>
          <p:cNvSpPr txBox="1"/>
          <p:nvPr>
            <p:ph idx="2" type="subTitle"/>
          </p:nvPr>
        </p:nvSpPr>
        <p:spPr>
          <a:xfrm>
            <a:off x="1754100" y="63056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Despite being red, Mars is actually a cold place</a:t>
            </a:r>
            <a:endParaRPr/>
          </a:p>
        </p:txBody>
      </p:sp>
      <p:sp>
        <p:nvSpPr>
          <p:cNvPr id="2227" name="Google Shape;2227;p59"/>
          <p:cNvSpPr txBox="1"/>
          <p:nvPr>
            <p:ph idx="3" type="subTitle"/>
          </p:nvPr>
        </p:nvSpPr>
        <p:spPr>
          <a:xfrm>
            <a:off x="6715500" y="56168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Jupiter</a:t>
            </a:r>
            <a:endParaRPr/>
          </a:p>
        </p:txBody>
      </p:sp>
      <p:sp>
        <p:nvSpPr>
          <p:cNvPr id="2228" name="Google Shape;2228;p59"/>
          <p:cNvSpPr txBox="1"/>
          <p:nvPr>
            <p:ph idx="4" type="subTitle"/>
          </p:nvPr>
        </p:nvSpPr>
        <p:spPr>
          <a:xfrm>
            <a:off x="7029600" y="63056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 is a gas giant and the biggest planet</a:t>
            </a:r>
            <a:endParaRPr/>
          </a:p>
        </p:txBody>
      </p:sp>
      <p:sp>
        <p:nvSpPr>
          <p:cNvPr id="2229" name="Google Shape;2229;p59"/>
          <p:cNvSpPr txBox="1"/>
          <p:nvPr>
            <p:ph idx="5" type="subTitle"/>
          </p:nvPr>
        </p:nvSpPr>
        <p:spPr>
          <a:xfrm>
            <a:off x="11991000" y="56168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Saturn</a:t>
            </a:r>
            <a:endParaRPr/>
          </a:p>
        </p:txBody>
      </p:sp>
      <p:sp>
        <p:nvSpPr>
          <p:cNvPr id="2230" name="Google Shape;2230;p59"/>
          <p:cNvSpPr txBox="1"/>
          <p:nvPr>
            <p:ph idx="6" type="subTitle"/>
          </p:nvPr>
        </p:nvSpPr>
        <p:spPr>
          <a:xfrm>
            <a:off x="12305100" y="63056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Yes, Saturn is the ringed one. It’s a gas giant</a:t>
            </a:r>
            <a:endParaRPr/>
          </a:p>
        </p:txBody>
      </p:sp>
      <p:cxnSp>
        <p:nvCxnSpPr>
          <p:cNvPr id="2231" name="Google Shape;2231;p59"/>
          <p:cNvCxnSpPr/>
          <p:nvPr/>
        </p:nvCxnSpPr>
        <p:spPr>
          <a:xfrm>
            <a:off x="8604300" y="5464400"/>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2232" name="Google Shape;2232;p59"/>
          <p:cNvCxnSpPr/>
          <p:nvPr/>
        </p:nvCxnSpPr>
        <p:spPr>
          <a:xfrm>
            <a:off x="3328800" y="5464400"/>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2233" name="Google Shape;2233;p59"/>
          <p:cNvCxnSpPr/>
          <p:nvPr/>
        </p:nvCxnSpPr>
        <p:spPr>
          <a:xfrm>
            <a:off x="13879800" y="5464400"/>
            <a:ext cx="1079400" cy="0"/>
          </a:xfrm>
          <a:prstGeom prst="straightConnector1">
            <a:avLst/>
          </a:prstGeom>
          <a:noFill/>
          <a:ln cap="flat" cmpd="sng" w="28575">
            <a:solidFill>
              <a:schemeClr val="accent3"/>
            </a:solidFill>
            <a:prstDash val="solid"/>
            <a:round/>
            <a:headEnd len="med" w="med" type="none"/>
            <a:tailEnd len="med" w="med" type="none"/>
          </a:ln>
        </p:spPr>
      </p:cxnSp>
      <p:grpSp>
        <p:nvGrpSpPr>
          <p:cNvPr id="2234" name="Google Shape;2234;p59"/>
          <p:cNvGrpSpPr/>
          <p:nvPr/>
        </p:nvGrpSpPr>
        <p:grpSpPr>
          <a:xfrm>
            <a:off x="3357806" y="4117676"/>
            <a:ext cx="1021374" cy="1013731"/>
            <a:chOff x="-57956275" y="3197925"/>
            <a:chExt cx="319000" cy="319225"/>
          </a:xfrm>
        </p:grpSpPr>
        <p:sp>
          <p:nvSpPr>
            <p:cNvPr id="2235" name="Google Shape;2235;p5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5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5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5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5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5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5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42" name="Google Shape;2242;p59"/>
          <p:cNvGrpSpPr/>
          <p:nvPr/>
        </p:nvGrpSpPr>
        <p:grpSpPr>
          <a:xfrm>
            <a:off x="13969329" y="4133460"/>
            <a:ext cx="900346" cy="1010555"/>
            <a:chOff x="-56766175" y="3590375"/>
            <a:chExt cx="281200" cy="318225"/>
          </a:xfrm>
        </p:grpSpPr>
        <p:sp>
          <p:nvSpPr>
            <p:cNvPr id="2243" name="Google Shape;2243;p5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5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5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5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47" name="Google Shape;2247;p59"/>
          <p:cNvGrpSpPr/>
          <p:nvPr/>
        </p:nvGrpSpPr>
        <p:grpSpPr>
          <a:xfrm>
            <a:off x="8643530" y="4138275"/>
            <a:ext cx="1000905" cy="1000905"/>
            <a:chOff x="-55203525" y="3983400"/>
            <a:chExt cx="317425" cy="317425"/>
          </a:xfrm>
        </p:grpSpPr>
        <p:sp>
          <p:nvSpPr>
            <p:cNvPr id="2248" name="Google Shape;2248;p5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5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5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2251" name="Google Shape;2251;p59"/>
          <p:cNvCxnSpPr/>
          <p:nvPr/>
        </p:nvCxnSpPr>
        <p:spPr>
          <a:xfrm>
            <a:off x="6586200" y="2097000"/>
            <a:ext cx="51156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60"/>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Timeline</a:t>
            </a:r>
            <a:endParaRPr/>
          </a:p>
        </p:txBody>
      </p:sp>
      <p:sp>
        <p:nvSpPr>
          <p:cNvPr id="2257" name="Google Shape;2257;p60"/>
          <p:cNvSpPr txBox="1"/>
          <p:nvPr>
            <p:ph idx="4294967295" type="ctrTitle"/>
          </p:nvPr>
        </p:nvSpPr>
        <p:spPr>
          <a:xfrm>
            <a:off x="2545950" y="6206400"/>
            <a:ext cx="3430800" cy="82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chemeClr val="accent2"/>
                </a:solidFill>
              </a:rPr>
              <a:t>Day 1</a:t>
            </a:r>
            <a:endParaRPr sz="3200">
              <a:solidFill>
                <a:schemeClr val="accent2"/>
              </a:solidFill>
            </a:endParaRPr>
          </a:p>
        </p:txBody>
      </p:sp>
      <p:sp>
        <p:nvSpPr>
          <p:cNvPr id="2258" name="Google Shape;2258;p60"/>
          <p:cNvSpPr txBox="1"/>
          <p:nvPr>
            <p:ph idx="4294967295" type="subTitle"/>
          </p:nvPr>
        </p:nvSpPr>
        <p:spPr>
          <a:xfrm>
            <a:off x="2599350" y="6764499"/>
            <a:ext cx="3324000" cy="12786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a:t>Saturn is a gas giant and has rings</a:t>
            </a:r>
            <a:endParaRPr/>
          </a:p>
        </p:txBody>
      </p:sp>
      <p:sp>
        <p:nvSpPr>
          <p:cNvPr id="2259" name="Google Shape;2259;p60"/>
          <p:cNvSpPr txBox="1"/>
          <p:nvPr>
            <p:ph idx="4294967295" type="ctrTitle"/>
          </p:nvPr>
        </p:nvSpPr>
        <p:spPr>
          <a:xfrm>
            <a:off x="9103050" y="6206400"/>
            <a:ext cx="3430800" cy="82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chemeClr val="accent2"/>
                </a:solidFill>
              </a:rPr>
              <a:t>Day 3</a:t>
            </a:r>
            <a:endParaRPr sz="3200">
              <a:solidFill>
                <a:schemeClr val="accent2"/>
              </a:solidFill>
            </a:endParaRPr>
          </a:p>
        </p:txBody>
      </p:sp>
      <p:sp>
        <p:nvSpPr>
          <p:cNvPr id="2260" name="Google Shape;2260;p60"/>
          <p:cNvSpPr txBox="1"/>
          <p:nvPr>
            <p:ph idx="4294967295" type="subTitle"/>
          </p:nvPr>
        </p:nvSpPr>
        <p:spPr>
          <a:xfrm>
            <a:off x="9156450" y="6764499"/>
            <a:ext cx="3324000" cy="12786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a:t>Earth is the planet we live on</a:t>
            </a:r>
            <a:endParaRPr/>
          </a:p>
        </p:txBody>
      </p:sp>
      <p:sp>
        <p:nvSpPr>
          <p:cNvPr id="2261" name="Google Shape;2261;p60"/>
          <p:cNvSpPr txBox="1"/>
          <p:nvPr>
            <p:ph idx="4294967295" type="ctrTitle"/>
          </p:nvPr>
        </p:nvSpPr>
        <p:spPr>
          <a:xfrm>
            <a:off x="5804625" y="3333600"/>
            <a:ext cx="3430800" cy="82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chemeClr val="accent2"/>
                </a:solidFill>
              </a:rPr>
              <a:t>Day 2</a:t>
            </a:r>
            <a:endParaRPr sz="3200">
              <a:solidFill>
                <a:schemeClr val="accent2"/>
              </a:solidFill>
            </a:endParaRPr>
          </a:p>
        </p:txBody>
      </p:sp>
      <p:sp>
        <p:nvSpPr>
          <p:cNvPr id="2262" name="Google Shape;2262;p60"/>
          <p:cNvSpPr txBox="1"/>
          <p:nvPr>
            <p:ph idx="4294967295" type="subTitle"/>
          </p:nvPr>
        </p:nvSpPr>
        <p:spPr>
          <a:xfrm>
            <a:off x="5858025" y="3891699"/>
            <a:ext cx="3324000" cy="12786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a:t>Mercury is the smallest planet</a:t>
            </a:r>
            <a:endParaRPr/>
          </a:p>
        </p:txBody>
      </p:sp>
      <p:sp>
        <p:nvSpPr>
          <p:cNvPr id="2263" name="Google Shape;2263;p60"/>
          <p:cNvSpPr txBox="1"/>
          <p:nvPr>
            <p:ph idx="4294967295" type="ctrTitle"/>
          </p:nvPr>
        </p:nvSpPr>
        <p:spPr>
          <a:xfrm>
            <a:off x="12311275" y="3333600"/>
            <a:ext cx="3430800" cy="82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chemeClr val="accent2"/>
                </a:solidFill>
              </a:rPr>
              <a:t>Day 4</a:t>
            </a:r>
            <a:endParaRPr sz="3200">
              <a:solidFill>
                <a:schemeClr val="accent2"/>
              </a:solidFill>
            </a:endParaRPr>
          </a:p>
        </p:txBody>
      </p:sp>
      <p:sp>
        <p:nvSpPr>
          <p:cNvPr id="2264" name="Google Shape;2264;p60"/>
          <p:cNvSpPr txBox="1"/>
          <p:nvPr>
            <p:ph idx="4294967295" type="subTitle"/>
          </p:nvPr>
        </p:nvSpPr>
        <p:spPr>
          <a:xfrm>
            <a:off x="12364675" y="3891699"/>
            <a:ext cx="3324000" cy="12786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a:t>Jupiter is the biggest planet</a:t>
            </a:r>
            <a:endParaRPr/>
          </a:p>
        </p:txBody>
      </p:sp>
      <p:sp>
        <p:nvSpPr>
          <p:cNvPr id="2265" name="Google Shape;2265;p60"/>
          <p:cNvSpPr/>
          <p:nvPr/>
        </p:nvSpPr>
        <p:spPr>
          <a:xfrm>
            <a:off x="3914500" y="5615500"/>
            <a:ext cx="10522800" cy="1566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60"/>
          <p:cNvSpPr/>
          <p:nvPr/>
        </p:nvSpPr>
        <p:spPr>
          <a:xfrm>
            <a:off x="3901412" y="5340400"/>
            <a:ext cx="706800" cy="706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60"/>
          <p:cNvSpPr/>
          <p:nvPr/>
        </p:nvSpPr>
        <p:spPr>
          <a:xfrm>
            <a:off x="13743588" y="5340400"/>
            <a:ext cx="706800" cy="706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60"/>
          <p:cNvSpPr/>
          <p:nvPr/>
        </p:nvSpPr>
        <p:spPr>
          <a:xfrm>
            <a:off x="7186500" y="5340400"/>
            <a:ext cx="706800" cy="706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60"/>
          <p:cNvSpPr/>
          <p:nvPr/>
        </p:nvSpPr>
        <p:spPr>
          <a:xfrm>
            <a:off x="10458500" y="5340400"/>
            <a:ext cx="706800" cy="706800"/>
          </a:xfrm>
          <a:prstGeom prst="ellipse">
            <a:avLst/>
          </a:pr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2270" name="Google Shape;2270;p60"/>
          <p:cNvCxnSpPr/>
          <p:nvPr/>
        </p:nvCxnSpPr>
        <p:spPr>
          <a:xfrm>
            <a:off x="3721650" y="4917397"/>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2271" name="Google Shape;2271;p60"/>
          <p:cNvCxnSpPr>
            <a:stCxn id="2266" idx="0"/>
          </p:cNvCxnSpPr>
          <p:nvPr/>
        </p:nvCxnSpPr>
        <p:spPr>
          <a:xfrm rot="10800000">
            <a:off x="4254812" y="4925800"/>
            <a:ext cx="0" cy="414600"/>
          </a:xfrm>
          <a:prstGeom prst="straightConnector1">
            <a:avLst/>
          </a:prstGeom>
          <a:noFill/>
          <a:ln cap="flat" cmpd="sng" w="28575">
            <a:solidFill>
              <a:schemeClr val="accent3"/>
            </a:solidFill>
            <a:prstDash val="solid"/>
            <a:round/>
            <a:headEnd len="med" w="med" type="none"/>
            <a:tailEnd len="med" w="med" type="none"/>
          </a:ln>
        </p:spPr>
      </p:cxnSp>
      <p:cxnSp>
        <p:nvCxnSpPr>
          <p:cNvPr id="2272" name="Google Shape;2272;p60"/>
          <p:cNvCxnSpPr/>
          <p:nvPr/>
        </p:nvCxnSpPr>
        <p:spPr>
          <a:xfrm>
            <a:off x="7000200" y="6470200"/>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2273" name="Google Shape;2273;p60"/>
          <p:cNvCxnSpPr/>
          <p:nvPr/>
        </p:nvCxnSpPr>
        <p:spPr>
          <a:xfrm>
            <a:off x="7533362" y="6047197"/>
            <a:ext cx="0" cy="414600"/>
          </a:xfrm>
          <a:prstGeom prst="straightConnector1">
            <a:avLst/>
          </a:prstGeom>
          <a:noFill/>
          <a:ln cap="flat" cmpd="sng" w="28575">
            <a:solidFill>
              <a:schemeClr val="accent3"/>
            </a:solidFill>
            <a:prstDash val="solid"/>
            <a:round/>
            <a:headEnd len="med" w="med" type="none"/>
            <a:tailEnd len="med" w="med" type="none"/>
          </a:ln>
        </p:spPr>
      </p:cxnSp>
      <p:cxnSp>
        <p:nvCxnSpPr>
          <p:cNvPr id="2274" name="Google Shape;2274;p60"/>
          <p:cNvCxnSpPr/>
          <p:nvPr/>
        </p:nvCxnSpPr>
        <p:spPr>
          <a:xfrm>
            <a:off x="10308600" y="4917397"/>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2275" name="Google Shape;2275;p60"/>
          <p:cNvCxnSpPr/>
          <p:nvPr/>
        </p:nvCxnSpPr>
        <p:spPr>
          <a:xfrm rot="10800000">
            <a:off x="10841762" y="4925800"/>
            <a:ext cx="0" cy="414600"/>
          </a:xfrm>
          <a:prstGeom prst="straightConnector1">
            <a:avLst/>
          </a:prstGeom>
          <a:noFill/>
          <a:ln cap="flat" cmpd="sng" w="28575">
            <a:solidFill>
              <a:schemeClr val="accent3"/>
            </a:solidFill>
            <a:prstDash val="solid"/>
            <a:round/>
            <a:headEnd len="med" w="med" type="none"/>
            <a:tailEnd len="med" w="med" type="none"/>
          </a:ln>
        </p:spPr>
      </p:cxnSp>
      <p:cxnSp>
        <p:nvCxnSpPr>
          <p:cNvPr id="2276" name="Google Shape;2276;p60"/>
          <p:cNvCxnSpPr/>
          <p:nvPr/>
        </p:nvCxnSpPr>
        <p:spPr>
          <a:xfrm>
            <a:off x="13587150" y="6470200"/>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2277" name="Google Shape;2277;p60"/>
          <p:cNvCxnSpPr/>
          <p:nvPr/>
        </p:nvCxnSpPr>
        <p:spPr>
          <a:xfrm>
            <a:off x="14120312" y="6047197"/>
            <a:ext cx="0" cy="414600"/>
          </a:xfrm>
          <a:prstGeom prst="straightConnector1">
            <a:avLst/>
          </a:prstGeom>
          <a:noFill/>
          <a:ln cap="flat" cmpd="sng" w="28575">
            <a:solidFill>
              <a:schemeClr val="accent3"/>
            </a:solidFill>
            <a:prstDash val="solid"/>
            <a:round/>
            <a:headEnd len="med" w="med" type="none"/>
            <a:tailEnd len="med" w="med" type="none"/>
          </a:ln>
        </p:spPr>
      </p:cxnSp>
      <p:grpSp>
        <p:nvGrpSpPr>
          <p:cNvPr id="2278" name="Google Shape;2278;p60"/>
          <p:cNvGrpSpPr/>
          <p:nvPr/>
        </p:nvGrpSpPr>
        <p:grpSpPr>
          <a:xfrm>
            <a:off x="3801007" y="3775780"/>
            <a:ext cx="920681" cy="953948"/>
            <a:chOff x="3357325" y="2093500"/>
            <a:chExt cx="311525" cy="322825"/>
          </a:xfrm>
        </p:grpSpPr>
        <p:sp>
          <p:nvSpPr>
            <p:cNvPr id="2279" name="Google Shape;2279;p6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80" name="Google Shape;2280;p6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81" name="Google Shape;2281;p6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282" name="Google Shape;2282;p60"/>
          <p:cNvGrpSpPr/>
          <p:nvPr/>
        </p:nvGrpSpPr>
        <p:grpSpPr>
          <a:xfrm>
            <a:off x="13692090" y="6689765"/>
            <a:ext cx="869528" cy="869528"/>
            <a:chOff x="6239925" y="2032450"/>
            <a:chExt cx="472775" cy="472775"/>
          </a:xfrm>
        </p:grpSpPr>
        <p:sp>
          <p:nvSpPr>
            <p:cNvPr id="2283" name="Google Shape;2283;p6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84" name="Google Shape;2284;p6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285" name="Google Shape;2285;p60"/>
          <p:cNvGrpSpPr/>
          <p:nvPr/>
        </p:nvGrpSpPr>
        <p:grpSpPr>
          <a:xfrm>
            <a:off x="7109335" y="6667303"/>
            <a:ext cx="914529" cy="914470"/>
            <a:chOff x="583100" y="3982600"/>
            <a:chExt cx="296175" cy="296175"/>
          </a:xfrm>
        </p:grpSpPr>
        <p:sp>
          <p:nvSpPr>
            <p:cNvPr id="2286" name="Google Shape;2286;p6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6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6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6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6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6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6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93" name="Google Shape;2293;p60"/>
          <p:cNvGrpSpPr/>
          <p:nvPr/>
        </p:nvGrpSpPr>
        <p:grpSpPr>
          <a:xfrm>
            <a:off x="10386164" y="3835004"/>
            <a:ext cx="924256" cy="856114"/>
            <a:chOff x="4266025" y="3609275"/>
            <a:chExt cx="299325" cy="277275"/>
          </a:xfrm>
        </p:grpSpPr>
        <p:sp>
          <p:nvSpPr>
            <p:cNvPr id="2294" name="Google Shape;2294;p6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6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2296" name="Google Shape;2296;p60"/>
          <p:cNvCxnSpPr/>
          <p:nvPr/>
        </p:nvCxnSpPr>
        <p:spPr>
          <a:xfrm>
            <a:off x="7301100" y="2097000"/>
            <a:ext cx="36858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61"/>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Team</a:t>
            </a:r>
            <a:endParaRPr/>
          </a:p>
        </p:txBody>
      </p:sp>
      <p:sp>
        <p:nvSpPr>
          <p:cNvPr id="2302" name="Google Shape;2302;p61"/>
          <p:cNvSpPr txBox="1"/>
          <p:nvPr>
            <p:ph idx="1" type="subTitle"/>
          </p:nvPr>
        </p:nvSpPr>
        <p:spPr>
          <a:xfrm>
            <a:off x="2935400" y="65312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Helena Patterson</a:t>
            </a:r>
            <a:endParaRPr/>
          </a:p>
        </p:txBody>
      </p:sp>
      <p:sp>
        <p:nvSpPr>
          <p:cNvPr id="2303" name="Google Shape;2303;p61"/>
          <p:cNvSpPr txBox="1"/>
          <p:nvPr>
            <p:ph idx="2" type="subTitle"/>
          </p:nvPr>
        </p:nvSpPr>
        <p:spPr>
          <a:xfrm>
            <a:off x="2921600" y="7220000"/>
            <a:ext cx="4884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replace the image on the screen with your own</a:t>
            </a:r>
            <a:endParaRPr/>
          </a:p>
        </p:txBody>
      </p:sp>
      <p:sp>
        <p:nvSpPr>
          <p:cNvPr id="2304" name="Google Shape;2304;p61"/>
          <p:cNvSpPr txBox="1"/>
          <p:nvPr>
            <p:ph idx="3" type="subTitle"/>
          </p:nvPr>
        </p:nvSpPr>
        <p:spPr>
          <a:xfrm>
            <a:off x="10495550" y="65312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John Doe</a:t>
            </a:r>
            <a:endParaRPr/>
          </a:p>
        </p:txBody>
      </p:sp>
      <p:sp>
        <p:nvSpPr>
          <p:cNvPr id="2305" name="Google Shape;2305;p61"/>
          <p:cNvSpPr txBox="1"/>
          <p:nvPr>
            <p:ph idx="4" type="subTitle"/>
          </p:nvPr>
        </p:nvSpPr>
        <p:spPr>
          <a:xfrm>
            <a:off x="10481744" y="7220000"/>
            <a:ext cx="4884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replace the image on the screen with your own</a:t>
            </a:r>
            <a:endParaRPr/>
          </a:p>
        </p:txBody>
      </p:sp>
      <p:grpSp>
        <p:nvGrpSpPr>
          <p:cNvPr id="2306" name="Google Shape;2306;p61"/>
          <p:cNvGrpSpPr/>
          <p:nvPr/>
        </p:nvGrpSpPr>
        <p:grpSpPr>
          <a:xfrm>
            <a:off x="11733795" y="2958575"/>
            <a:ext cx="2380618" cy="3397877"/>
            <a:chOff x="5471235" y="1467000"/>
            <a:chExt cx="1190309" cy="1698938"/>
          </a:xfrm>
        </p:grpSpPr>
        <p:sp>
          <p:nvSpPr>
            <p:cNvPr id="2307" name="Google Shape;2307;p61"/>
            <p:cNvSpPr/>
            <p:nvPr/>
          </p:nvSpPr>
          <p:spPr>
            <a:xfrm>
              <a:off x="5471235" y="1662087"/>
              <a:ext cx="1190309" cy="1190309"/>
            </a:xfrm>
            <a:custGeom>
              <a:rect b="b" l="l" r="r" t="t"/>
              <a:pathLst>
                <a:path extrusionOk="0" h="26720" w="26720">
                  <a:moveTo>
                    <a:pt x="13343" y="0"/>
                  </a:moveTo>
                  <a:cubicBezTo>
                    <a:pt x="5972" y="0"/>
                    <a:pt x="1" y="5971"/>
                    <a:pt x="1" y="13343"/>
                  </a:cubicBezTo>
                  <a:cubicBezTo>
                    <a:pt x="1" y="20715"/>
                    <a:pt x="5972" y="26720"/>
                    <a:pt x="13343" y="26720"/>
                  </a:cubicBezTo>
                  <a:cubicBezTo>
                    <a:pt x="20715" y="26720"/>
                    <a:pt x="26720" y="20715"/>
                    <a:pt x="26720" y="13343"/>
                  </a:cubicBezTo>
                  <a:cubicBezTo>
                    <a:pt x="26720" y="5971"/>
                    <a:pt x="20715" y="0"/>
                    <a:pt x="1334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61"/>
            <p:cNvSpPr/>
            <p:nvPr/>
          </p:nvSpPr>
          <p:spPr>
            <a:xfrm>
              <a:off x="6236482" y="2449604"/>
              <a:ext cx="45" cy="45"/>
            </a:xfrm>
            <a:custGeom>
              <a:rect b="b" l="l" r="r" t="t"/>
              <a:pathLst>
                <a:path extrusionOk="0" fill="none" h="1" w="1">
                  <a:moveTo>
                    <a:pt x="1" y="1"/>
                  </a:moveTo>
                  <a:lnTo>
                    <a:pt x="1" y="1"/>
                  </a:lnTo>
                  <a:close/>
                </a:path>
              </a:pathLst>
            </a:custGeom>
            <a:no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61"/>
            <p:cNvSpPr/>
            <p:nvPr/>
          </p:nvSpPr>
          <p:spPr>
            <a:xfrm>
              <a:off x="5753564" y="2605646"/>
              <a:ext cx="717749" cy="487439"/>
            </a:xfrm>
            <a:custGeom>
              <a:rect b="b" l="l" r="r" t="t"/>
              <a:pathLst>
                <a:path extrusionOk="0" h="10942" w="16112">
                  <a:moveTo>
                    <a:pt x="13010" y="0"/>
                  </a:moveTo>
                  <a:lnTo>
                    <a:pt x="4370" y="6371"/>
                  </a:lnTo>
                  <a:lnTo>
                    <a:pt x="3203" y="1034"/>
                  </a:lnTo>
                  <a:lnTo>
                    <a:pt x="0" y="4170"/>
                  </a:lnTo>
                  <a:cubicBezTo>
                    <a:pt x="0" y="4170"/>
                    <a:pt x="601" y="10941"/>
                    <a:pt x="3536" y="10941"/>
                  </a:cubicBezTo>
                  <a:cubicBezTo>
                    <a:pt x="9174" y="10941"/>
                    <a:pt x="16112" y="2836"/>
                    <a:pt x="16112" y="2836"/>
                  </a:cubicBezTo>
                  <a:lnTo>
                    <a:pt x="1301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61"/>
            <p:cNvSpPr/>
            <p:nvPr/>
          </p:nvSpPr>
          <p:spPr>
            <a:xfrm>
              <a:off x="5863502" y="2284474"/>
              <a:ext cx="448816" cy="641840"/>
            </a:xfrm>
            <a:custGeom>
              <a:rect b="b" l="l" r="r" t="t"/>
              <a:pathLst>
                <a:path extrusionOk="0" h="14408" w="10075">
                  <a:moveTo>
                    <a:pt x="9748" y="0"/>
                  </a:moveTo>
                  <a:cubicBezTo>
                    <a:pt x="8499" y="0"/>
                    <a:pt x="334" y="1673"/>
                    <a:pt x="334" y="1673"/>
                  </a:cubicBezTo>
                  <a:cubicBezTo>
                    <a:pt x="735" y="3574"/>
                    <a:pt x="902" y="5542"/>
                    <a:pt x="835" y="7510"/>
                  </a:cubicBezTo>
                  <a:cubicBezTo>
                    <a:pt x="835" y="7711"/>
                    <a:pt x="801" y="7911"/>
                    <a:pt x="735" y="8111"/>
                  </a:cubicBezTo>
                  <a:lnTo>
                    <a:pt x="735" y="8211"/>
                  </a:lnTo>
                  <a:cubicBezTo>
                    <a:pt x="468" y="9345"/>
                    <a:pt x="1" y="13682"/>
                    <a:pt x="2069" y="14315"/>
                  </a:cubicBezTo>
                  <a:cubicBezTo>
                    <a:pt x="2275" y="14378"/>
                    <a:pt x="2496" y="14407"/>
                    <a:pt x="2730" y="14407"/>
                  </a:cubicBezTo>
                  <a:cubicBezTo>
                    <a:pt x="4998" y="14407"/>
                    <a:pt x="8432" y="11634"/>
                    <a:pt x="9975" y="9245"/>
                  </a:cubicBezTo>
                  <a:cubicBezTo>
                    <a:pt x="10075" y="9078"/>
                    <a:pt x="9941" y="7077"/>
                    <a:pt x="9875" y="4642"/>
                  </a:cubicBezTo>
                  <a:cubicBezTo>
                    <a:pt x="9808" y="3174"/>
                    <a:pt x="9808" y="1540"/>
                    <a:pt x="9908" y="38"/>
                  </a:cubicBezTo>
                  <a:cubicBezTo>
                    <a:pt x="9911" y="12"/>
                    <a:pt x="9854" y="0"/>
                    <a:pt x="974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61"/>
            <p:cNvSpPr/>
            <p:nvPr/>
          </p:nvSpPr>
          <p:spPr>
            <a:xfrm>
              <a:off x="5878381" y="2299597"/>
              <a:ext cx="402754" cy="371838"/>
            </a:xfrm>
            <a:custGeom>
              <a:rect b="b" l="l" r="r" t="t"/>
              <a:pathLst>
                <a:path extrusionOk="0" h="8347" w="9041">
                  <a:moveTo>
                    <a:pt x="9040" y="0"/>
                  </a:moveTo>
                  <a:lnTo>
                    <a:pt x="9040" y="0"/>
                  </a:lnTo>
                  <a:cubicBezTo>
                    <a:pt x="7106" y="234"/>
                    <a:pt x="801" y="1501"/>
                    <a:pt x="67" y="1668"/>
                  </a:cubicBezTo>
                  <a:lnTo>
                    <a:pt x="0" y="1701"/>
                  </a:lnTo>
                  <a:cubicBezTo>
                    <a:pt x="201" y="2635"/>
                    <a:pt x="334" y="3603"/>
                    <a:pt x="434" y="4570"/>
                  </a:cubicBezTo>
                  <a:cubicBezTo>
                    <a:pt x="534" y="5537"/>
                    <a:pt x="568" y="6505"/>
                    <a:pt x="501" y="7505"/>
                  </a:cubicBezTo>
                  <a:cubicBezTo>
                    <a:pt x="501" y="7706"/>
                    <a:pt x="467" y="7939"/>
                    <a:pt x="401" y="8139"/>
                  </a:cubicBezTo>
                  <a:lnTo>
                    <a:pt x="401" y="8239"/>
                  </a:lnTo>
                  <a:cubicBezTo>
                    <a:pt x="701" y="8306"/>
                    <a:pt x="1035" y="8339"/>
                    <a:pt x="1368" y="8339"/>
                  </a:cubicBezTo>
                  <a:cubicBezTo>
                    <a:pt x="1463" y="8344"/>
                    <a:pt x="1557" y="8346"/>
                    <a:pt x="1649" y="8346"/>
                  </a:cubicBezTo>
                  <a:cubicBezTo>
                    <a:pt x="6384" y="8346"/>
                    <a:pt x="8386" y="2585"/>
                    <a:pt x="904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61"/>
            <p:cNvSpPr/>
            <p:nvPr/>
          </p:nvSpPr>
          <p:spPr>
            <a:xfrm>
              <a:off x="5584158" y="1526624"/>
              <a:ext cx="809918" cy="1024548"/>
            </a:xfrm>
            <a:custGeom>
              <a:rect b="b" l="l" r="r" t="t"/>
              <a:pathLst>
                <a:path extrusionOk="0" h="22999" w="18181">
                  <a:moveTo>
                    <a:pt x="9166" y="1"/>
                  </a:moveTo>
                  <a:cubicBezTo>
                    <a:pt x="7493" y="1"/>
                    <a:pt x="5855" y="482"/>
                    <a:pt x="4571" y="1507"/>
                  </a:cubicBezTo>
                  <a:cubicBezTo>
                    <a:pt x="2002" y="3575"/>
                    <a:pt x="1" y="16251"/>
                    <a:pt x="2769" y="20154"/>
                  </a:cubicBezTo>
                  <a:cubicBezTo>
                    <a:pt x="4138" y="22126"/>
                    <a:pt x="6184" y="22999"/>
                    <a:pt x="8308" y="22999"/>
                  </a:cubicBezTo>
                  <a:cubicBezTo>
                    <a:pt x="10530" y="22999"/>
                    <a:pt x="12839" y="22042"/>
                    <a:pt x="14544" y="20387"/>
                  </a:cubicBezTo>
                  <a:cubicBezTo>
                    <a:pt x="16813" y="18119"/>
                    <a:pt x="18180" y="8379"/>
                    <a:pt x="17013" y="5076"/>
                  </a:cubicBezTo>
                  <a:cubicBezTo>
                    <a:pt x="15864" y="1851"/>
                    <a:pt x="12448" y="1"/>
                    <a:pt x="916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61"/>
            <p:cNvSpPr/>
            <p:nvPr/>
          </p:nvSpPr>
          <p:spPr>
            <a:xfrm>
              <a:off x="5606475" y="1467000"/>
              <a:ext cx="879457" cy="664961"/>
            </a:xfrm>
            <a:custGeom>
              <a:rect b="b" l="l" r="r" t="t"/>
              <a:pathLst>
                <a:path extrusionOk="0" h="14927" w="19742">
                  <a:moveTo>
                    <a:pt x="4417" y="1"/>
                  </a:moveTo>
                  <a:cubicBezTo>
                    <a:pt x="4391" y="1"/>
                    <a:pt x="4364" y="4"/>
                    <a:pt x="4337" y="11"/>
                  </a:cubicBezTo>
                  <a:cubicBezTo>
                    <a:pt x="3803" y="111"/>
                    <a:pt x="3336" y="1979"/>
                    <a:pt x="3336" y="1979"/>
                  </a:cubicBezTo>
                  <a:cubicBezTo>
                    <a:pt x="3336" y="1979"/>
                    <a:pt x="2361" y="913"/>
                    <a:pt x="1794" y="913"/>
                  </a:cubicBezTo>
                  <a:cubicBezTo>
                    <a:pt x="1673" y="913"/>
                    <a:pt x="1571" y="961"/>
                    <a:pt x="1501" y="1078"/>
                  </a:cubicBezTo>
                  <a:cubicBezTo>
                    <a:pt x="1068" y="1746"/>
                    <a:pt x="0" y="4948"/>
                    <a:pt x="2735" y="6449"/>
                  </a:cubicBezTo>
                  <a:cubicBezTo>
                    <a:pt x="3539" y="6885"/>
                    <a:pt x="4453" y="7039"/>
                    <a:pt x="5344" y="7039"/>
                  </a:cubicBezTo>
                  <a:cubicBezTo>
                    <a:pt x="7524" y="7039"/>
                    <a:pt x="9574" y="6115"/>
                    <a:pt x="9574" y="6115"/>
                  </a:cubicBezTo>
                  <a:cubicBezTo>
                    <a:pt x="9707" y="9151"/>
                    <a:pt x="13543" y="10385"/>
                    <a:pt x="13543" y="10385"/>
                  </a:cubicBezTo>
                  <a:cubicBezTo>
                    <a:pt x="13543" y="10385"/>
                    <a:pt x="13376" y="14588"/>
                    <a:pt x="15645" y="14922"/>
                  </a:cubicBezTo>
                  <a:cubicBezTo>
                    <a:pt x="15667" y="14925"/>
                    <a:pt x="15690" y="14926"/>
                    <a:pt x="15713" y="14926"/>
                  </a:cubicBezTo>
                  <a:cubicBezTo>
                    <a:pt x="17192" y="14926"/>
                    <a:pt x="19741" y="8663"/>
                    <a:pt x="19347" y="7316"/>
                  </a:cubicBezTo>
                  <a:cubicBezTo>
                    <a:pt x="18947" y="5949"/>
                    <a:pt x="17179" y="5315"/>
                    <a:pt x="17179" y="5315"/>
                  </a:cubicBezTo>
                  <a:cubicBezTo>
                    <a:pt x="17179" y="5315"/>
                    <a:pt x="16012" y="1612"/>
                    <a:pt x="12609" y="1012"/>
                  </a:cubicBezTo>
                  <a:cubicBezTo>
                    <a:pt x="11588" y="832"/>
                    <a:pt x="10517" y="769"/>
                    <a:pt x="9516" y="769"/>
                  </a:cubicBezTo>
                  <a:cubicBezTo>
                    <a:pt x="7182" y="769"/>
                    <a:pt x="5237" y="1112"/>
                    <a:pt x="5237" y="1112"/>
                  </a:cubicBezTo>
                  <a:cubicBezTo>
                    <a:pt x="5237" y="1112"/>
                    <a:pt x="4907" y="1"/>
                    <a:pt x="441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61"/>
            <p:cNvSpPr/>
            <p:nvPr/>
          </p:nvSpPr>
          <p:spPr>
            <a:xfrm>
              <a:off x="6236482" y="2449604"/>
              <a:ext cx="45" cy="45"/>
            </a:xfrm>
            <a:custGeom>
              <a:rect b="b" l="l" r="r" t="t"/>
              <a:pathLst>
                <a:path extrusionOk="0" fill="none" h="1" w="1">
                  <a:moveTo>
                    <a:pt x="1" y="1"/>
                  </a:moveTo>
                  <a:lnTo>
                    <a:pt x="1" y="1"/>
                  </a:lnTo>
                  <a:close/>
                </a:path>
              </a:pathLst>
            </a:cu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61"/>
            <p:cNvSpPr/>
            <p:nvPr/>
          </p:nvSpPr>
          <p:spPr>
            <a:xfrm>
              <a:off x="5914062" y="2067783"/>
              <a:ext cx="31228" cy="81789"/>
            </a:xfrm>
            <a:custGeom>
              <a:rect b="b" l="l" r="r" t="t"/>
              <a:pathLst>
                <a:path extrusionOk="0" h="1836" w="701">
                  <a:moveTo>
                    <a:pt x="234" y="0"/>
                  </a:moveTo>
                  <a:lnTo>
                    <a:pt x="234" y="0"/>
                  </a:lnTo>
                  <a:cubicBezTo>
                    <a:pt x="33" y="601"/>
                    <a:pt x="0" y="1635"/>
                    <a:pt x="701" y="1835"/>
                  </a:cubicBezTo>
                  <a:lnTo>
                    <a:pt x="701" y="1802"/>
                  </a:lnTo>
                  <a:cubicBezTo>
                    <a:pt x="133" y="1501"/>
                    <a:pt x="167" y="734"/>
                    <a:pt x="267" y="67"/>
                  </a:cubicBezTo>
                  <a:cubicBezTo>
                    <a:pt x="267" y="34"/>
                    <a:pt x="234" y="0"/>
                    <a:pt x="2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61"/>
            <p:cNvSpPr/>
            <p:nvPr/>
          </p:nvSpPr>
          <p:spPr>
            <a:xfrm>
              <a:off x="5905464" y="2041011"/>
              <a:ext cx="95554" cy="95243"/>
            </a:xfrm>
            <a:custGeom>
              <a:rect b="b" l="l" r="r" t="t"/>
              <a:pathLst>
                <a:path extrusionOk="0" h="2138" w="2145">
                  <a:moveTo>
                    <a:pt x="1074" y="1"/>
                  </a:moveTo>
                  <a:cubicBezTo>
                    <a:pt x="223" y="1"/>
                    <a:pt x="1" y="2103"/>
                    <a:pt x="994" y="2136"/>
                  </a:cubicBezTo>
                  <a:cubicBezTo>
                    <a:pt x="1009" y="2137"/>
                    <a:pt x="1023" y="2137"/>
                    <a:pt x="1038" y="2137"/>
                  </a:cubicBezTo>
                  <a:cubicBezTo>
                    <a:pt x="1967" y="2137"/>
                    <a:pt x="2145" y="67"/>
                    <a:pt x="1094" y="1"/>
                  </a:cubicBezTo>
                  <a:cubicBezTo>
                    <a:pt x="1087" y="1"/>
                    <a:pt x="1080" y="1"/>
                    <a:pt x="10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61"/>
            <p:cNvSpPr/>
            <p:nvPr/>
          </p:nvSpPr>
          <p:spPr>
            <a:xfrm>
              <a:off x="5714943" y="2056959"/>
              <a:ext cx="41652" cy="74751"/>
            </a:xfrm>
            <a:custGeom>
              <a:rect b="b" l="l" r="r" t="t"/>
              <a:pathLst>
                <a:path extrusionOk="0" h="1678" w="935">
                  <a:moveTo>
                    <a:pt x="864" y="1"/>
                  </a:moveTo>
                  <a:cubicBezTo>
                    <a:pt x="856" y="1"/>
                    <a:pt x="834" y="50"/>
                    <a:pt x="834" y="77"/>
                  </a:cubicBezTo>
                  <a:cubicBezTo>
                    <a:pt x="767" y="710"/>
                    <a:pt x="634" y="1478"/>
                    <a:pt x="0" y="1644"/>
                  </a:cubicBezTo>
                  <a:lnTo>
                    <a:pt x="0" y="1678"/>
                  </a:lnTo>
                  <a:cubicBezTo>
                    <a:pt x="734" y="1644"/>
                    <a:pt x="934" y="644"/>
                    <a:pt x="867" y="10"/>
                  </a:cubicBezTo>
                  <a:cubicBezTo>
                    <a:pt x="867" y="3"/>
                    <a:pt x="866" y="1"/>
                    <a:pt x="86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61"/>
            <p:cNvSpPr/>
            <p:nvPr/>
          </p:nvSpPr>
          <p:spPr>
            <a:xfrm>
              <a:off x="5673472" y="2022792"/>
              <a:ext cx="95020" cy="95955"/>
            </a:xfrm>
            <a:custGeom>
              <a:rect b="b" l="l" r="r" t="t"/>
              <a:pathLst>
                <a:path extrusionOk="0" h="2154" w="2133">
                  <a:moveTo>
                    <a:pt x="1180" y="0"/>
                  </a:moveTo>
                  <a:cubicBezTo>
                    <a:pt x="212" y="0"/>
                    <a:pt x="1" y="1952"/>
                    <a:pt x="931" y="2145"/>
                  </a:cubicBezTo>
                  <a:cubicBezTo>
                    <a:pt x="968" y="2151"/>
                    <a:pt x="1003" y="2154"/>
                    <a:pt x="1037" y="2154"/>
                  </a:cubicBezTo>
                  <a:cubicBezTo>
                    <a:pt x="1917" y="2154"/>
                    <a:pt x="2133" y="170"/>
                    <a:pt x="1298" y="10"/>
                  </a:cubicBezTo>
                  <a:cubicBezTo>
                    <a:pt x="1257" y="3"/>
                    <a:pt x="1218" y="0"/>
                    <a:pt x="118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61"/>
            <p:cNvSpPr/>
            <p:nvPr/>
          </p:nvSpPr>
          <p:spPr>
            <a:xfrm>
              <a:off x="5924441" y="1930316"/>
              <a:ext cx="104731" cy="72880"/>
            </a:xfrm>
            <a:custGeom>
              <a:rect b="b" l="l" r="r" t="t"/>
              <a:pathLst>
                <a:path extrusionOk="0" h="1636" w="2351">
                  <a:moveTo>
                    <a:pt x="755" y="1"/>
                  </a:moveTo>
                  <a:cubicBezTo>
                    <a:pt x="559" y="1"/>
                    <a:pt x="367" y="51"/>
                    <a:pt x="201" y="151"/>
                  </a:cubicBezTo>
                  <a:cubicBezTo>
                    <a:pt x="34" y="284"/>
                    <a:pt x="1" y="518"/>
                    <a:pt x="67" y="718"/>
                  </a:cubicBezTo>
                  <a:cubicBezTo>
                    <a:pt x="267" y="952"/>
                    <a:pt x="501" y="1152"/>
                    <a:pt x="801" y="1252"/>
                  </a:cubicBezTo>
                  <a:cubicBezTo>
                    <a:pt x="1068" y="1385"/>
                    <a:pt x="1335" y="1485"/>
                    <a:pt x="1602" y="1619"/>
                  </a:cubicBezTo>
                  <a:cubicBezTo>
                    <a:pt x="1647" y="1630"/>
                    <a:pt x="1692" y="1635"/>
                    <a:pt x="1736" y="1635"/>
                  </a:cubicBezTo>
                  <a:cubicBezTo>
                    <a:pt x="2078" y="1635"/>
                    <a:pt x="2350" y="1307"/>
                    <a:pt x="2202" y="952"/>
                  </a:cubicBezTo>
                  <a:cubicBezTo>
                    <a:pt x="2035" y="585"/>
                    <a:pt x="1702" y="318"/>
                    <a:pt x="1335" y="151"/>
                  </a:cubicBezTo>
                  <a:cubicBezTo>
                    <a:pt x="1151" y="51"/>
                    <a:pt x="951" y="1"/>
                    <a:pt x="75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61"/>
            <p:cNvSpPr/>
            <p:nvPr/>
          </p:nvSpPr>
          <p:spPr>
            <a:xfrm>
              <a:off x="5669240" y="1913077"/>
              <a:ext cx="112616" cy="59738"/>
            </a:xfrm>
            <a:custGeom>
              <a:rect b="b" l="l" r="r" t="t"/>
              <a:pathLst>
                <a:path extrusionOk="0" h="1341" w="2528">
                  <a:moveTo>
                    <a:pt x="1625" y="0"/>
                  </a:moveTo>
                  <a:cubicBezTo>
                    <a:pt x="1527" y="0"/>
                    <a:pt x="1426" y="13"/>
                    <a:pt x="1326" y="38"/>
                  </a:cubicBezTo>
                  <a:cubicBezTo>
                    <a:pt x="926" y="71"/>
                    <a:pt x="526" y="238"/>
                    <a:pt x="259" y="571"/>
                  </a:cubicBezTo>
                  <a:cubicBezTo>
                    <a:pt x="1" y="862"/>
                    <a:pt x="242" y="1340"/>
                    <a:pt x="621" y="1340"/>
                  </a:cubicBezTo>
                  <a:cubicBezTo>
                    <a:pt x="634" y="1340"/>
                    <a:pt x="646" y="1340"/>
                    <a:pt x="659" y="1339"/>
                  </a:cubicBezTo>
                  <a:cubicBezTo>
                    <a:pt x="959" y="1305"/>
                    <a:pt x="1226" y="1272"/>
                    <a:pt x="1527" y="1205"/>
                  </a:cubicBezTo>
                  <a:cubicBezTo>
                    <a:pt x="1827" y="1205"/>
                    <a:pt x="2127" y="1072"/>
                    <a:pt x="2394" y="905"/>
                  </a:cubicBezTo>
                  <a:cubicBezTo>
                    <a:pt x="2527" y="738"/>
                    <a:pt x="2527" y="505"/>
                    <a:pt x="2394" y="338"/>
                  </a:cubicBezTo>
                  <a:cubicBezTo>
                    <a:pt x="2194" y="113"/>
                    <a:pt x="1919" y="0"/>
                    <a:pt x="162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61"/>
            <p:cNvSpPr/>
            <p:nvPr/>
          </p:nvSpPr>
          <p:spPr>
            <a:xfrm>
              <a:off x="5867957" y="2342672"/>
              <a:ext cx="60986" cy="26773"/>
            </a:xfrm>
            <a:custGeom>
              <a:rect b="b" l="l" r="r" t="t"/>
              <a:pathLst>
                <a:path extrusionOk="0" h="601" w="1369">
                  <a:moveTo>
                    <a:pt x="1302" y="0"/>
                  </a:moveTo>
                  <a:cubicBezTo>
                    <a:pt x="1135" y="167"/>
                    <a:pt x="935" y="367"/>
                    <a:pt x="701" y="367"/>
                  </a:cubicBezTo>
                  <a:cubicBezTo>
                    <a:pt x="468" y="334"/>
                    <a:pt x="234" y="234"/>
                    <a:pt x="1" y="134"/>
                  </a:cubicBezTo>
                  <a:lnTo>
                    <a:pt x="1" y="134"/>
                  </a:lnTo>
                  <a:cubicBezTo>
                    <a:pt x="134" y="434"/>
                    <a:pt x="468" y="601"/>
                    <a:pt x="802" y="601"/>
                  </a:cubicBezTo>
                  <a:cubicBezTo>
                    <a:pt x="1068" y="534"/>
                    <a:pt x="1302" y="334"/>
                    <a:pt x="1369" y="67"/>
                  </a:cubicBezTo>
                  <a:cubicBezTo>
                    <a:pt x="1369" y="0"/>
                    <a:pt x="1335" y="0"/>
                    <a:pt x="13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61"/>
            <p:cNvSpPr/>
            <p:nvPr/>
          </p:nvSpPr>
          <p:spPr>
            <a:xfrm>
              <a:off x="5733831" y="1922031"/>
              <a:ext cx="170929" cy="370190"/>
            </a:xfrm>
            <a:custGeom>
              <a:rect b="b" l="l" r="r" t="t"/>
              <a:pathLst>
                <a:path extrusionOk="0" h="8310" w="3837">
                  <a:moveTo>
                    <a:pt x="1644" y="0"/>
                  </a:moveTo>
                  <a:cubicBezTo>
                    <a:pt x="1626" y="0"/>
                    <a:pt x="1611" y="11"/>
                    <a:pt x="1611" y="37"/>
                  </a:cubicBezTo>
                  <a:cubicBezTo>
                    <a:pt x="777" y="2138"/>
                    <a:pt x="377" y="4573"/>
                    <a:pt x="10" y="6742"/>
                  </a:cubicBezTo>
                  <a:cubicBezTo>
                    <a:pt x="0" y="6827"/>
                    <a:pt x="71" y="6858"/>
                    <a:pt x="182" y="6858"/>
                  </a:cubicBezTo>
                  <a:cubicBezTo>
                    <a:pt x="463" y="6858"/>
                    <a:pt x="1001" y="6656"/>
                    <a:pt x="1144" y="6608"/>
                  </a:cubicBezTo>
                  <a:lnTo>
                    <a:pt x="1144" y="6608"/>
                  </a:lnTo>
                  <a:cubicBezTo>
                    <a:pt x="1144" y="6608"/>
                    <a:pt x="1011" y="7375"/>
                    <a:pt x="977" y="7909"/>
                  </a:cubicBezTo>
                  <a:lnTo>
                    <a:pt x="977" y="7942"/>
                  </a:lnTo>
                  <a:cubicBezTo>
                    <a:pt x="977" y="7976"/>
                    <a:pt x="977" y="7976"/>
                    <a:pt x="977" y="8009"/>
                  </a:cubicBezTo>
                  <a:cubicBezTo>
                    <a:pt x="977" y="8076"/>
                    <a:pt x="1011" y="8143"/>
                    <a:pt x="1111" y="8176"/>
                  </a:cubicBezTo>
                  <a:lnTo>
                    <a:pt x="1244" y="8209"/>
                  </a:lnTo>
                  <a:lnTo>
                    <a:pt x="1377" y="8243"/>
                  </a:lnTo>
                  <a:cubicBezTo>
                    <a:pt x="1644" y="8309"/>
                    <a:pt x="1945" y="8309"/>
                    <a:pt x="2211" y="8309"/>
                  </a:cubicBezTo>
                  <a:cubicBezTo>
                    <a:pt x="2845" y="8243"/>
                    <a:pt x="3412" y="7942"/>
                    <a:pt x="3813" y="7475"/>
                  </a:cubicBezTo>
                  <a:cubicBezTo>
                    <a:pt x="3837" y="7427"/>
                    <a:pt x="3826" y="7396"/>
                    <a:pt x="3779" y="7396"/>
                  </a:cubicBezTo>
                  <a:cubicBezTo>
                    <a:pt x="3761" y="7396"/>
                    <a:pt x="3739" y="7400"/>
                    <a:pt x="3712" y="7409"/>
                  </a:cubicBezTo>
                  <a:cubicBezTo>
                    <a:pt x="3072" y="7754"/>
                    <a:pt x="2522" y="7953"/>
                    <a:pt x="1943" y="7953"/>
                  </a:cubicBezTo>
                  <a:cubicBezTo>
                    <a:pt x="1738" y="7953"/>
                    <a:pt x="1529" y="7928"/>
                    <a:pt x="1311" y="7876"/>
                  </a:cubicBezTo>
                  <a:lnTo>
                    <a:pt x="1311" y="7842"/>
                  </a:lnTo>
                  <a:cubicBezTo>
                    <a:pt x="1311" y="7609"/>
                    <a:pt x="1678" y="6174"/>
                    <a:pt x="1611" y="6141"/>
                  </a:cubicBezTo>
                  <a:lnTo>
                    <a:pt x="1611" y="6141"/>
                  </a:lnTo>
                  <a:cubicBezTo>
                    <a:pt x="1244" y="6174"/>
                    <a:pt x="877" y="6241"/>
                    <a:pt x="510" y="6341"/>
                  </a:cubicBezTo>
                  <a:cubicBezTo>
                    <a:pt x="810" y="4240"/>
                    <a:pt x="1444" y="2172"/>
                    <a:pt x="1711" y="70"/>
                  </a:cubicBezTo>
                  <a:cubicBezTo>
                    <a:pt x="1711" y="29"/>
                    <a:pt x="1673" y="0"/>
                    <a:pt x="164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61"/>
            <p:cNvSpPr/>
            <p:nvPr/>
          </p:nvSpPr>
          <p:spPr>
            <a:xfrm>
              <a:off x="5810048" y="2253537"/>
              <a:ext cx="104063" cy="74884"/>
            </a:xfrm>
            <a:custGeom>
              <a:rect b="b" l="l" r="r" t="t"/>
              <a:pathLst>
                <a:path extrusionOk="0" h="1681" w="2336">
                  <a:moveTo>
                    <a:pt x="2068" y="0"/>
                  </a:moveTo>
                  <a:cubicBezTo>
                    <a:pt x="1468" y="434"/>
                    <a:pt x="767" y="667"/>
                    <a:pt x="0" y="667"/>
                  </a:cubicBezTo>
                  <a:cubicBezTo>
                    <a:pt x="267" y="1034"/>
                    <a:pt x="634" y="1368"/>
                    <a:pt x="1034" y="1568"/>
                  </a:cubicBezTo>
                  <a:cubicBezTo>
                    <a:pt x="1209" y="1643"/>
                    <a:pt x="1384" y="1680"/>
                    <a:pt x="1574" y="1680"/>
                  </a:cubicBezTo>
                  <a:cubicBezTo>
                    <a:pt x="1637" y="1680"/>
                    <a:pt x="1701" y="1676"/>
                    <a:pt x="1768" y="1668"/>
                  </a:cubicBezTo>
                  <a:cubicBezTo>
                    <a:pt x="2302" y="1534"/>
                    <a:pt x="2335" y="1067"/>
                    <a:pt x="2268" y="634"/>
                  </a:cubicBezTo>
                  <a:cubicBezTo>
                    <a:pt x="2235" y="400"/>
                    <a:pt x="2168" y="200"/>
                    <a:pt x="20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61"/>
            <p:cNvSpPr/>
            <p:nvPr/>
          </p:nvSpPr>
          <p:spPr>
            <a:xfrm>
              <a:off x="5856108" y="2266834"/>
              <a:ext cx="58001" cy="46686"/>
            </a:xfrm>
            <a:custGeom>
              <a:rect b="b" l="l" r="r" t="t"/>
              <a:pathLst>
                <a:path extrusionOk="0" h="1048" w="1302">
                  <a:moveTo>
                    <a:pt x="1234" y="1"/>
                  </a:moveTo>
                  <a:cubicBezTo>
                    <a:pt x="667" y="1"/>
                    <a:pt x="167" y="368"/>
                    <a:pt x="0" y="935"/>
                  </a:cubicBezTo>
                  <a:cubicBezTo>
                    <a:pt x="175" y="1010"/>
                    <a:pt x="350" y="1047"/>
                    <a:pt x="540" y="1047"/>
                  </a:cubicBezTo>
                  <a:cubicBezTo>
                    <a:pt x="603" y="1047"/>
                    <a:pt x="667" y="1043"/>
                    <a:pt x="734" y="1035"/>
                  </a:cubicBezTo>
                  <a:cubicBezTo>
                    <a:pt x="1268" y="901"/>
                    <a:pt x="1301" y="434"/>
                    <a:pt x="1234" y="1"/>
                  </a:cubicBezTo>
                  <a:close/>
                </a:path>
              </a:pathLst>
            </a:custGeom>
            <a:solidFill>
              <a:srgbClr val="FF99B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61"/>
            <p:cNvSpPr/>
            <p:nvPr/>
          </p:nvSpPr>
          <p:spPr>
            <a:xfrm>
              <a:off x="6242406" y="1994484"/>
              <a:ext cx="243764" cy="278734"/>
            </a:xfrm>
            <a:custGeom>
              <a:rect b="b" l="l" r="r" t="t"/>
              <a:pathLst>
                <a:path extrusionOk="0" h="6257" w="5472">
                  <a:moveTo>
                    <a:pt x="3572" y="0"/>
                  </a:moveTo>
                  <a:cubicBezTo>
                    <a:pt x="2189" y="0"/>
                    <a:pt x="501" y="2546"/>
                    <a:pt x="501" y="2546"/>
                  </a:cubicBezTo>
                  <a:lnTo>
                    <a:pt x="1" y="5214"/>
                  </a:lnTo>
                  <a:cubicBezTo>
                    <a:pt x="291" y="5867"/>
                    <a:pt x="914" y="6257"/>
                    <a:pt x="1566" y="6257"/>
                  </a:cubicBezTo>
                  <a:cubicBezTo>
                    <a:pt x="1813" y="6257"/>
                    <a:pt x="2064" y="6201"/>
                    <a:pt x="2303" y="6081"/>
                  </a:cubicBezTo>
                  <a:cubicBezTo>
                    <a:pt x="3937" y="5414"/>
                    <a:pt x="5472" y="844"/>
                    <a:pt x="4037" y="111"/>
                  </a:cubicBezTo>
                  <a:cubicBezTo>
                    <a:pt x="3888" y="34"/>
                    <a:pt x="3732" y="0"/>
                    <a:pt x="357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61"/>
            <p:cNvSpPr/>
            <p:nvPr/>
          </p:nvSpPr>
          <p:spPr>
            <a:xfrm>
              <a:off x="6281072" y="2073708"/>
              <a:ext cx="121882" cy="175027"/>
            </a:xfrm>
            <a:custGeom>
              <a:rect b="b" l="l" r="r" t="t"/>
              <a:pathLst>
                <a:path extrusionOk="0" h="3929" w="2736">
                  <a:moveTo>
                    <a:pt x="2702" y="1"/>
                  </a:moveTo>
                  <a:cubicBezTo>
                    <a:pt x="1101" y="201"/>
                    <a:pt x="0" y="2302"/>
                    <a:pt x="34" y="3770"/>
                  </a:cubicBezTo>
                  <a:cubicBezTo>
                    <a:pt x="34" y="3804"/>
                    <a:pt x="34" y="3804"/>
                    <a:pt x="34" y="3804"/>
                  </a:cubicBezTo>
                  <a:cubicBezTo>
                    <a:pt x="13" y="3884"/>
                    <a:pt x="79" y="3928"/>
                    <a:pt x="148" y="3928"/>
                  </a:cubicBezTo>
                  <a:cubicBezTo>
                    <a:pt x="194" y="3928"/>
                    <a:pt x="241" y="3910"/>
                    <a:pt x="267" y="3870"/>
                  </a:cubicBezTo>
                  <a:cubicBezTo>
                    <a:pt x="401" y="3537"/>
                    <a:pt x="567" y="3236"/>
                    <a:pt x="767" y="2936"/>
                  </a:cubicBezTo>
                  <a:cubicBezTo>
                    <a:pt x="977" y="2648"/>
                    <a:pt x="1310" y="2504"/>
                    <a:pt x="1654" y="2504"/>
                  </a:cubicBezTo>
                  <a:cubicBezTo>
                    <a:pt x="1748" y="2504"/>
                    <a:pt x="1842" y="2515"/>
                    <a:pt x="1935" y="2536"/>
                  </a:cubicBezTo>
                  <a:cubicBezTo>
                    <a:pt x="1935" y="2543"/>
                    <a:pt x="1936" y="2545"/>
                    <a:pt x="1938" y="2545"/>
                  </a:cubicBezTo>
                  <a:cubicBezTo>
                    <a:pt x="1946" y="2545"/>
                    <a:pt x="1962" y="2503"/>
                    <a:pt x="1935" y="2503"/>
                  </a:cubicBezTo>
                  <a:cubicBezTo>
                    <a:pt x="1731" y="2358"/>
                    <a:pt x="1539" y="2296"/>
                    <a:pt x="1363" y="2296"/>
                  </a:cubicBezTo>
                  <a:cubicBezTo>
                    <a:pt x="1049" y="2296"/>
                    <a:pt x="781" y="2492"/>
                    <a:pt x="567" y="2769"/>
                  </a:cubicBezTo>
                  <a:cubicBezTo>
                    <a:pt x="968" y="1635"/>
                    <a:pt x="1568" y="535"/>
                    <a:pt x="2702" y="34"/>
                  </a:cubicBezTo>
                  <a:cubicBezTo>
                    <a:pt x="2736" y="34"/>
                    <a:pt x="2736" y="1"/>
                    <a:pt x="270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61"/>
            <p:cNvSpPr/>
            <p:nvPr/>
          </p:nvSpPr>
          <p:spPr>
            <a:xfrm>
              <a:off x="5796640" y="2550677"/>
              <a:ext cx="598897" cy="578806"/>
            </a:xfrm>
            <a:custGeom>
              <a:rect b="b" l="l" r="r" t="t"/>
              <a:pathLst>
                <a:path extrusionOk="0" h="12993" w="13444">
                  <a:moveTo>
                    <a:pt x="11476" y="0"/>
                  </a:moveTo>
                  <a:lnTo>
                    <a:pt x="3503" y="7105"/>
                  </a:lnTo>
                  <a:lnTo>
                    <a:pt x="2336" y="1568"/>
                  </a:lnTo>
                  <a:lnTo>
                    <a:pt x="1302" y="3236"/>
                  </a:lnTo>
                  <a:lnTo>
                    <a:pt x="1" y="11575"/>
                  </a:lnTo>
                  <a:lnTo>
                    <a:pt x="3270" y="8239"/>
                  </a:lnTo>
                  <a:lnTo>
                    <a:pt x="5638" y="12976"/>
                  </a:lnTo>
                  <a:cubicBezTo>
                    <a:pt x="5639" y="12987"/>
                    <a:pt x="5643" y="12992"/>
                    <a:pt x="5651" y="12992"/>
                  </a:cubicBezTo>
                  <a:cubicBezTo>
                    <a:pt x="6006" y="12992"/>
                    <a:pt x="13444" y="2235"/>
                    <a:pt x="13444" y="2235"/>
                  </a:cubicBezTo>
                  <a:lnTo>
                    <a:pt x="1147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61"/>
            <p:cNvSpPr/>
            <p:nvPr/>
          </p:nvSpPr>
          <p:spPr>
            <a:xfrm>
              <a:off x="5784746" y="2689770"/>
              <a:ext cx="598897" cy="476168"/>
            </a:xfrm>
            <a:custGeom>
              <a:rect b="b" l="l" r="r" t="t"/>
              <a:pathLst>
                <a:path extrusionOk="0" h="10689" w="13444">
                  <a:moveTo>
                    <a:pt x="13376" y="1"/>
                  </a:moveTo>
                  <a:cubicBezTo>
                    <a:pt x="13364" y="1"/>
                    <a:pt x="13353" y="5"/>
                    <a:pt x="13344" y="14"/>
                  </a:cubicBezTo>
                  <a:cubicBezTo>
                    <a:pt x="12110" y="1715"/>
                    <a:pt x="6973" y="8387"/>
                    <a:pt x="5872" y="10021"/>
                  </a:cubicBezTo>
                  <a:cubicBezTo>
                    <a:pt x="5772" y="9688"/>
                    <a:pt x="4037" y="6218"/>
                    <a:pt x="3537" y="5485"/>
                  </a:cubicBezTo>
                  <a:cubicBezTo>
                    <a:pt x="3536" y="5484"/>
                    <a:pt x="3536" y="5483"/>
                    <a:pt x="3535" y="5483"/>
                  </a:cubicBezTo>
                  <a:cubicBezTo>
                    <a:pt x="3436" y="5483"/>
                    <a:pt x="600" y="8255"/>
                    <a:pt x="468" y="8387"/>
                  </a:cubicBezTo>
                  <a:cubicBezTo>
                    <a:pt x="468" y="7119"/>
                    <a:pt x="1535" y="2216"/>
                    <a:pt x="1635" y="514"/>
                  </a:cubicBezTo>
                  <a:cubicBezTo>
                    <a:pt x="1635" y="481"/>
                    <a:pt x="1610" y="464"/>
                    <a:pt x="1585" y="464"/>
                  </a:cubicBezTo>
                  <a:cubicBezTo>
                    <a:pt x="1560" y="464"/>
                    <a:pt x="1535" y="481"/>
                    <a:pt x="1535" y="514"/>
                  </a:cubicBezTo>
                  <a:cubicBezTo>
                    <a:pt x="1068" y="2216"/>
                    <a:pt x="1" y="7820"/>
                    <a:pt x="134" y="9221"/>
                  </a:cubicBezTo>
                  <a:cubicBezTo>
                    <a:pt x="134" y="9227"/>
                    <a:pt x="137" y="9230"/>
                    <a:pt x="142" y="9230"/>
                  </a:cubicBezTo>
                  <a:cubicBezTo>
                    <a:pt x="308" y="9230"/>
                    <a:pt x="3052" y="6200"/>
                    <a:pt x="3537" y="5618"/>
                  </a:cubicBezTo>
                  <a:cubicBezTo>
                    <a:pt x="4271" y="7353"/>
                    <a:pt x="5071" y="9054"/>
                    <a:pt x="5972" y="10688"/>
                  </a:cubicBezTo>
                  <a:cubicBezTo>
                    <a:pt x="5972" y="10688"/>
                    <a:pt x="5972" y="10688"/>
                    <a:pt x="5972" y="10688"/>
                  </a:cubicBezTo>
                  <a:cubicBezTo>
                    <a:pt x="6063" y="10688"/>
                    <a:pt x="12512" y="1945"/>
                    <a:pt x="13444" y="81"/>
                  </a:cubicBezTo>
                  <a:cubicBezTo>
                    <a:pt x="13444" y="32"/>
                    <a:pt x="13408" y="1"/>
                    <a:pt x="133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29" name="Google Shape;2329;p61"/>
          <p:cNvGrpSpPr/>
          <p:nvPr/>
        </p:nvGrpSpPr>
        <p:grpSpPr>
          <a:xfrm>
            <a:off x="4065161" y="3080700"/>
            <a:ext cx="2597586" cy="3203208"/>
            <a:chOff x="198649" y="-784325"/>
            <a:chExt cx="1437195" cy="1772274"/>
          </a:xfrm>
        </p:grpSpPr>
        <p:sp>
          <p:nvSpPr>
            <p:cNvPr id="2330" name="Google Shape;2330;p61"/>
            <p:cNvSpPr/>
            <p:nvPr/>
          </p:nvSpPr>
          <p:spPr>
            <a:xfrm>
              <a:off x="198649" y="-619437"/>
              <a:ext cx="1392781" cy="1392781"/>
            </a:xfrm>
            <a:custGeom>
              <a:rect b="b" l="l" r="r" t="t"/>
              <a:pathLst>
                <a:path extrusionOk="0" h="28254" w="28254">
                  <a:moveTo>
                    <a:pt x="14110" y="0"/>
                  </a:moveTo>
                  <a:cubicBezTo>
                    <a:pt x="6305" y="0"/>
                    <a:pt x="0" y="6338"/>
                    <a:pt x="0" y="14144"/>
                  </a:cubicBezTo>
                  <a:cubicBezTo>
                    <a:pt x="0" y="21949"/>
                    <a:pt x="6305" y="28254"/>
                    <a:pt x="14110" y="28254"/>
                  </a:cubicBezTo>
                  <a:cubicBezTo>
                    <a:pt x="21916" y="28254"/>
                    <a:pt x="28254" y="21949"/>
                    <a:pt x="28254" y="14144"/>
                  </a:cubicBezTo>
                  <a:cubicBezTo>
                    <a:pt x="28254" y="6338"/>
                    <a:pt x="21916" y="0"/>
                    <a:pt x="1411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61"/>
            <p:cNvSpPr/>
            <p:nvPr/>
          </p:nvSpPr>
          <p:spPr>
            <a:xfrm>
              <a:off x="233155" y="-776339"/>
              <a:ext cx="1402689" cy="1385288"/>
            </a:xfrm>
            <a:custGeom>
              <a:rect b="b" l="l" r="r" t="t"/>
              <a:pathLst>
                <a:path extrusionOk="0" h="28102" w="28455">
                  <a:moveTo>
                    <a:pt x="14926" y="0"/>
                  </a:moveTo>
                  <a:cubicBezTo>
                    <a:pt x="12480" y="0"/>
                    <a:pt x="9751" y="1015"/>
                    <a:pt x="6939" y="3617"/>
                  </a:cubicBezTo>
                  <a:cubicBezTo>
                    <a:pt x="6305" y="4251"/>
                    <a:pt x="2369" y="6419"/>
                    <a:pt x="2336" y="12156"/>
                  </a:cubicBezTo>
                  <a:cubicBezTo>
                    <a:pt x="2269" y="16493"/>
                    <a:pt x="4104" y="17760"/>
                    <a:pt x="2636" y="19995"/>
                  </a:cubicBezTo>
                  <a:cubicBezTo>
                    <a:pt x="801" y="22731"/>
                    <a:pt x="1" y="25799"/>
                    <a:pt x="101" y="28101"/>
                  </a:cubicBezTo>
                  <a:lnTo>
                    <a:pt x="2269" y="28101"/>
                  </a:lnTo>
                  <a:cubicBezTo>
                    <a:pt x="2436" y="27034"/>
                    <a:pt x="2736" y="25266"/>
                    <a:pt x="3270" y="24365"/>
                  </a:cubicBezTo>
                  <a:lnTo>
                    <a:pt x="3270" y="24365"/>
                  </a:lnTo>
                  <a:cubicBezTo>
                    <a:pt x="3270" y="24365"/>
                    <a:pt x="2769" y="26734"/>
                    <a:pt x="2969" y="28101"/>
                  </a:cubicBezTo>
                  <a:lnTo>
                    <a:pt x="4904" y="28101"/>
                  </a:lnTo>
                  <a:cubicBezTo>
                    <a:pt x="5071" y="26600"/>
                    <a:pt x="5538" y="23898"/>
                    <a:pt x="6705" y="21997"/>
                  </a:cubicBezTo>
                  <a:lnTo>
                    <a:pt x="6705" y="21997"/>
                  </a:lnTo>
                  <a:cubicBezTo>
                    <a:pt x="6705" y="21997"/>
                    <a:pt x="5671" y="25800"/>
                    <a:pt x="5905" y="28101"/>
                  </a:cubicBezTo>
                  <a:lnTo>
                    <a:pt x="26319" y="28101"/>
                  </a:lnTo>
                  <a:cubicBezTo>
                    <a:pt x="26386" y="27200"/>
                    <a:pt x="26319" y="26300"/>
                    <a:pt x="26186" y="25399"/>
                  </a:cubicBezTo>
                  <a:cubicBezTo>
                    <a:pt x="26135" y="25170"/>
                    <a:pt x="26129" y="25071"/>
                    <a:pt x="26154" y="25071"/>
                  </a:cubicBezTo>
                  <a:cubicBezTo>
                    <a:pt x="26258" y="25071"/>
                    <a:pt x="26912" y="26859"/>
                    <a:pt x="27020" y="28101"/>
                  </a:cubicBezTo>
                  <a:lnTo>
                    <a:pt x="28221" y="28101"/>
                  </a:lnTo>
                  <a:cubicBezTo>
                    <a:pt x="28221" y="28101"/>
                    <a:pt x="28454" y="22964"/>
                    <a:pt x="26586" y="19362"/>
                  </a:cubicBezTo>
                  <a:cubicBezTo>
                    <a:pt x="24118" y="14525"/>
                    <a:pt x="25619" y="13824"/>
                    <a:pt x="24785" y="8487"/>
                  </a:cubicBezTo>
                  <a:cubicBezTo>
                    <a:pt x="24192" y="4767"/>
                    <a:pt x="20225" y="0"/>
                    <a:pt x="1492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61"/>
            <p:cNvSpPr/>
            <p:nvPr/>
          </p:nvSpPr>
          <p:spPr>
            <a:xfrm>
              <a:off x="440337" y="563373"/>
              <a:ext cx="787685" cy="424085"/>
            </a:xfrm>
            <a:custGeom>
              <a:rect b="b" l="l" r="r" t="t"/>
              <a:pathLst>
                <a:path extrusionOk="0" h="8603" w="15979">
                  <a:moveTo>
                    <a:pt x="7411" y="1"/>
                  </a:moveTo>
                  <a:cubicBezTo>
                    <a:pt x="4664" y="1"/>
                    <a:pt x="2158" y="1583"/>
                    <a:pt x="1" y="3892"/>
                  </a:cubicBezTo>
                  <a:cubicBezTo>
                    <a:pt x="1" y="3892"/>
                    <a:pt x="34" y="3925"/>
                    <a:pt x="67" y="3925"/>
                  </a:cubicBezTo>
                  <a:cubicBezTo>
                    <a:pt x="2651" y="5696"/>
                    <a:pt x="7406" y="8603"/>
                    <a:pt x="10663" y="8603"/>
                  </a:cubicBezTo>
                  <a:cubicBezTo>
                    <a:pt x="11149" y="8603"/>
                    <a:pt x="11602" y="8538"/>
                    <a:pt x="12009" y="8395"/>
                  </a:cubicBezTo>
                  <a:cubicBezTo>
                    <a:pt x="14411" y="7528"/>
                    <a:pt x="15812" y="5059"/>
                    <a:pt x="15979" y="4259"/>
                  </a:cubicBezTo>
                  <a:cubicBezTo>
                    <a:pt x="14711" y="3125"/>
                    <a:pt x="12910" y="2091"/>
                    <a:pt x="12109" y="1557"/>
                  </a:cubicBezTo>
                  <a:cubicBezTo>
                    <a:pt x="10483" y="473"/>
                    <a:pt x="8911" y="1"/>
                    <a:pt x="741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61"/>
            <p:cNvSpPr/>
            <p:nvPr/>
          </p:nvSpPr>
          <p:spPr>
            <a:xfrm>
              <a:off x="650822" y="79405"/>
              <a:ext cx="434141" cy="818346"/>
            </a:xfrm>
            <a:custGeom>
              <a:rect b="b" l="l" r="r" t="t"/>
              <a:pathLst>
                <a:path extrusionOk="0" h="16601" w="8807">
                  <a:moveTo>
                    <a:pt x="601" y="0"/>
                  </a:moveTo>
                  <a:cubicBezTo>
                    <a:pt x="601" y="0"/>
                    <a:pt x="467" y="1635"/>
                    <a:pt x="301" y="3669"/>
                  </a:cubicBezTo>
                  <a:lnTo>
                    <a:pt x="267" y="3970"/>
                  </a:lnTo>
                  <a:cubicBezTo>
                    <a:pt x="267" y="4070"/>
                    <a:pt x="234" y="4203"/>
                    <a:pt x="234" y="4303"/>
                  </a:cubicBezTo>
                  <a:cubicBezTo>
                    <a:pt x="234" y="4603"/>
                    <a:pt x="201" y="4904"/>
                    <a:pt x="167" y="5237"/>
                  </a:cubicBezTo>
                  <a:cubicBezTo>
                    <a:pt x="167" y="5471"/>
                    <a:pt x="134" y="5704"/>
                    <a:pt x="134" y="5938"/>
                  </a:cubicBezTo>
                  <a:cubicBezTo>
                    <a:pt x="134" y="6205"/>
                    <a:pt x="100" y="6438"/>
                    <a:pt x="100" y="6672"/>
                  </a:cubicBezTo>
                  <a:cubicBezTo>
                    <a:pt x="0" y="8439"/>
                    <a:pt x="34" y="10207"/>
                    <a:pt x="201" y="11975"/>
                  </a:cubicBezTo>
                  <a:cubicBezTo>
                    <a:pt x="393" y="12615"/>
                    <a:pt x="3715" y="16601"/>
                    <a:pt x="6783" y="16601"/>
                  </a:cubicBezTo>
                  <a:cubicBezTo>
                    <a:pt x="6913" y="16601"/>
                    <a:pt x="7043" y="16594"/>
                    <a:pt x="7172" y="16579"/>
                  </a:cubicBezTo>
                  <a:cubicBezTo>
                    <a:pt x="8206" y="16445"/>
                    <a:pt x="7806" y="10808"/>
                    <a:pt x="7806" y="10808"/>
                  </a:cubicBezTo>
                  <a:lnTo>
                    <a:pt x="7873" y="10374"/>
                  </a:lnTo>
                  <a:lnTo>
                    <a:pt x="8807" y="4470"/>
                  </a:lnTo>
                  <a:lnTo>
                    <a:pt x="1635" y="500"/>
                  </a:lnTo>
                  <a:lnTo>
                    <a:pt x="601"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61"/>
            <p:cNvSpPr/>
            <p:nvPr/>
          </p:nvSpPr>
          <p:spPr>
            <a:xfrm>
              <a:off x="665610" y="77729"/>
              <a:ext cx="419353" cy="513112"/>
            </a:xfrm>
            <a:custGeom>
              <a:rect b="b" l="l" r="r" t="t"/>
              <a:pathLst>
                <a:path extrusionOk="0" h="10409" w="8507">
                  <a:moveTo>
                    <a:pt x="301" y="1"/>
                  </a:moveTo>
                  <a:cubicBezTo>
                    <a:pt x="301" y="1"/>
                    <a:pt x="167" y="1669"/>
                    <a:pt x="1" y="3703"/>
                  </a:cubicBezTo>
                  <a:cubicBezTo>
                    <a:pt x="1402" y="6939"/>
                    <a:pt x="4204" y="9374"/>
                    <a:pt x="7573" y="10408"/>
                  </a:cubicBezTo>
                  <a:lnTo>
                    <a:pt x="8507" y="4471"/>
                  </a:lnTo>
                  <a:lnTo>
                    <a:pt x="1335" y="534"/>
                  </a:lnTo>
                  <a:lnTo>
                    <a:pt x="30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61"/>
            <p:cNvSpPr/>
            <p:nvPr/>
          </p:nvSpPr>
          <p:spPr>
            <a:xfrm>
              <a:off x="405831" y="-757657"/>
              <a:ext cx="1123137" cy="1214826"/>
            </a:xfrm>
            <a:custGeom>
              <a:rect b="b" l="l" r="r" t="t"/>
              <a:pathLst>
                <a:path extrusionOk="0" h="24644" w="22784">
                  <a:moveTo>
                    <a:pt x="11099" y="0"/>
                  </a:moveTo>
                  <a:cubicBezTo>
                    <a:pt x="10364" y="0"/>
                    <a:pt x="9638" y="85"/>
                    <a:pt x="8940" y="236"/>
                  </a:cubicBezTo>
                  <a:cubicBezTo>
                    <a:pt x="4337" y="1236"/>
                    <a:pt x="0" y="5273"/>
                    <a:pt x="2735" y="15447"/>
                  </a:cubicBezTo>
                  <a:cubicBezTo>
                    <a:pt x="4852" y="23444"/>
                    <a:pt x="9611" y="24643"/>
                    <a:pt x="12551" y="24643"/>
                  </a:cubicBezTo>
                  <a:cubicBezTo>
                    <a:pt x="13363" y="24643"/>
                    <a:pt x="14037" y="24551"/>
                    <a:pt x="14477" y="24486"/>
                  </a:cubicBezTo>
                  <a:cubicBezTo>
                    <a:pt x="16712" y="24120"/>
                    <a:pt x="22783" y="21985"/>
                    <a:pt x="21115" y="11544"/>
                  </a:cubicBezTo>
                  <a:cubicBezTo>
                    <a:pt x="19698" y="2703"/>
                    <a:pt x="15249" y="0"/>
                    <a:pt x="11099"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61"/>
            <p:cNvSpPr/>
            <p:nvPr/>
          </p:nvSpPr>
          <p:spPr>
            <a:xfrm>
              <a:off x="407705" y="-784325"/>
              <a:ext cx="1024252" cy="824656"/>
            </a:xfrm>
            <a:custGeom>
              <a:rect b="b" l="l" r="r" t="t"/>
              <a:pathLst>
                <a:path extrusionOk="0" h="16729" w="20778">
                  <a:moveTo>
                    <a:pt x="10747" y="1"/>
                  </a:moveTo>
                  <a:cubicBezTo>
                    <a:pt x="7969" y="1"/>
                    <a:pt x="5120" y="1171"/>
                    <a:pt x="3298" y="3979"/>
                  </a:cubicBezTo>
                  <a:cubicBezTo>
                    <a:pt x="3298" y="3979"/>
                    <a:pt x="429" y="6214"/>
                    <a:pt x="196" y="9416"/>
                  </a:cubicBezTo>
                  <a:cubicBezTo>
                    <a:pt x="0" y="12578"/>
                    <a:pt x="1971" y="16728"/>
                    <a:pt x="3431" y="16728"/>
                  </a:cubicBezTo>
                  <a:cubicBezTo>
                    <a:pt x="3464" y="16728"/>
                    <a:pt x="3498" y="16726"/>
                    <a:pt x="3531" y="16722"/>
                  </a:cubicBezTo>
                  <a:cubicBezTo>
                    <a:pt x="6133" y="16421"/>
                    <a:pt x="6233" y="8315"/>
                    <a:pt x="6233" y="7315"/>
                  </a:cubicBezTo>
                  <a:cubicBezTo>
                    <a:pt x="6267" y="7949"/>
                    <a:pt x="6467" y="11284"/>
                    <a:pt x="6734" y="11384"/>
                  </a:cubicBezTo>
                  <a:cubicBezTo>
                    <a:pt x="7001" y="11351"/>
                    <a:pt x="7267" y="11284"/>
                    <a:pt x="7534" y="11151"/>
                  </a:cubicBezTo>
                  <a:cubicBezTo>
                    <a:pt x="7501" y="10751"/>
                    <a:pt x="7501" y="10350"/>
                    <a:pt x="7534" y="9950"/>
                  </a:cubicBezTo>
                  <a:cubicBezTo>
                    <a:pt x="7534" y="9930"/>
                    <a:pt x="7536" y="9921"/>
                    <a:pt x="7538" y="9921"/>
                  </a:cubicBezTo>
                  <a:cubicBezTo>
                    <a:pt x="7559" y="9921"/>
                    <a:pt x="7654" y="10434"/>
                    <a:pt x="7801" y="11051"/>
                  </a:cubicBezTo>
                  <a:cubicBezTo>
                    <a:pt x="7935" y="11017"/>
                    <a:pt x="8101" y="10951"/>
                    <a:pt x="8268" y="10884"/>
                  </a:cubicBezTo>
                  <a:cubicBezTo>
                    <a:pt x="8168" y="10050"/>
                    <a:pt x="8168" y="9183"/>
                    <a:pt x="8301" y="8349"/>
                  </a:cubicBezTo>
                  <a:cubicBezTo>
                    <a:pt x="8308" y="8315"/>
                    <a:pt x="8316" y="8299"/>
                    <a:pt x="8326" y="8299"/>
                  </a:cubicBezTo>
                  <a:cubicBezTo>
                    <a:pt x="8411" y="8299"/>
                    <a:pt x="8609" y="9539"/>
                    <a:pt x="8969" y="10617"/>
                  </a:cubicBezTo>
                  <a:cubicBezTo>
                    <a:pt x="11137" y="9783"/>
                    <a:pt x="13405" y="9216"/>
                    <a:pt x="15707" y="8849"/>
                  </a:cubicBezTo>
                  <a:cubicBezTo>
                    <a:pt x="16341" y="8782"/>
                    <a:pt x="16908" y="8749"/>
                    <a:pt x="17408" y="8716"/>
                  </a:cubicBezTo>
                  <a:cubicBezTo>
                    <a:pt x="17348" y="7842"/>
                    <a:pt x="17179" y="6914"/>
                    <a:pt x="17220" y="6914"/>
                  </a:cubicBezTo>
                  <a:cubicBezTo>
                    <a:pt x="17225" y="6914"/>
                    <a:pt x="17231" y="6925"/>
                    <a:pt x="17241" y="6948"/>
                  </a:cubicBezTo>
                  <a:cubicBezTo>
                    <a:pt x="17475" y="7515"/>
                    <a:pt x="17641" y="8115"/>
                    <a:pt x="17775" y="8716"/>
                  </a:cubicBezTo>
                  <a:lnTo>
                    <a:pt x="18542" y="8716"/>
                  </a:lnTo>
                  <a:cubicBezTo>
                    <a:pt x="18480" y="7414"/>
                    <a:pt x="17756" y="5479"/>
                    <a:pt x="17868" y="5479"/>
                  </a:cubicBezTo>
                  <a:cubicBezTo>
                    <a:pt x="17876" y="5479"/>
                    <a:pt x="17889" y="5490"/>
                    <a:pt x="17908" y="5513"/>
                  </a:cubicBezTo>
                  <a:cubicBezTo>
                    <a:pt x="18642" y="6481"/>
                    <a:pt x="19176" y="7615"/>
                    <a:pt x="19509" y="8782"/>
                  </a:cubicBezTo>
                  <a:cubicBezTo>
                    <a:pt x="20116" y="8845"/>
                    <a:pt x="20461" y="8934"/>
                    <a:pt x="20633" y="8934"/>
                  </a:cubicBezTo>
                  <a:cubicBezTo>
                    <a:pt x="20735" y="8934"/>
                    <a:pt x="20777" y="8903"/>
                    <a:pt x="20777" y="8816"/>
                  </a:cubicBezTo>
                  <a:cubicBezTo>
                    <a:pt x="20777" y="8349"/>
                    <a:pt x="19943" y="4546"/>
                    <a:pt x="16674" y="1978"/>
                  </a:cubicBezTo>
                  <a:cubicBezTo>
                    <a:pt x="15110" y="738"/>
                    <a:pt x="12951" y="1"/>
                    <a:pt x="1074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61"/>
            <p:cNvSpPr/>
            <p:nvPr/>
          </p:nvSpPr>
          <p:spPr>
            <a:xfrm>
              <a:off x="1109600" y="89263"/>
              <a:ext cx="121709" cy="87203"/>
            </a:xfrm>
            <a:custGeom>
              <a:rect b="b" l="l" r="r" t="t"/>
              <a:pathLst>
                <a:path extrusionOk="0" h="1769" w="2469">
                  <a:moveTo>
                    <a:pt x="133" y="0"/>
                  </a:moveTo>
                  <a:cubicBezTo>
                    <a:pt x="67" y="234"/>
                    <a:pt x="33" y="501"/>
                    <a:pt x="33" y="734"/>
                  </a:cubicBezTo>
                  <a:cubicBezTo>
                    <a:pt x="0" y="1201"/>
                    <a:pt x="133" y="1735"/>
                    <a:pt x="734" y="1768"/>
                  </a:cubicBezTo>
                  <a:cubicBezTo>
                    <a:pt x="1001" y="1768"/>
                    <a:pt x="1268" y="1701"/>
                    <a:pt x="1501" y="1568"/>
                  </a:cubicBezTo>
                  <a:cubicBezTo>
                    <a:pt x="1935" y="1268"/>
                    <a:pt x="2268" y="901"/>
                    <a:pt x="2468" y="434"/>
                  </a:cubicBezTo>
                  <a:lnTo>
                    <a:pt x="2468" y="434"/>
                  </a:lnTo>
                  <a:cubicBezTo>
                    <a:pt x="2299" y="455"/>
                    <a:pt x="2130" y="466"/>
                    <a:pt x="1962" y="466"/>
                  </a:cubicBezTo>
                  <a:cubicBezTo>
                    <a:pt x="1333" y="466"/>
                    <a:pt x="712" y="316"/>
                    <a:pt x="13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61"/>
            <p:cNvSpPr/>
            <p:nvPr/>
          </p:nvSpPr>
          <p:spPr>
            <a:xfrm>
              <a:off x="1260833" y="-304744"/>
              <a:ext cx="102041" cy="53682"/>
            </a:xfrm>
            <a:custGeom>
              <a:rect b="b" l="l" r="r" t="t"/>
              <a:pathLst>
                <a:path extrusionOk="0" h="1089" w="2070">
                  <a:moveTo>
                    <a:pt x="802" y="1"/>
                  </a:moveTo>
                  <a:cubicBezTo>
                    <a:pt x="539" y="1"/>
                    <a:pt x="288" y="108"/>
                    <a:pt x="101" y="321"/>
                  </a:cubicBezTo>
                  <a:cubicBezTo>
                    <a:pt x="1" y="454"/>
                    <a:pt x="34" y="655"/>
                    <a:pt x="134" y="755"/>
                  </a:cubicBezTo>
                  <a:cubicBezTo>
                    <a:pt x="334" y="921"/>
                    <a:pt x="601" y="988"/>
                    <a:pt x="868" y="988"/>
                  </a:cubicBezTo>
                  <a:cubicBezTo>
                    <a:pt x="1102" y="1022"/>
                    <a:pt x="1335" y="1088"/>
                    <a:pt x="1569" y="1088"/>
                  </a:cubicBezTo>
                  <a:cubicBezTo>
                    <a:pt x="1902" y="1055"/>
                    <a:pt x="2069" y="688"/>
                    <a:pt x="1902" y="421"/>
                  </a:cubicBezTo>
                  <a:cubicBezTo>
                    <a:pt x="1669" y="188"/>
                    <a:pt x="1335" y="54"/>
                    <a:pt x="1002" y="21"/>
                  </a:cubicBezTo>
                  <a:cubicBezTo>
                    <a:pt x="935" y="8"/>
                    <a:pt x="868" y="1"/>
                    <a:pt x="80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61"/>
            <p:cNvSpPr/>
            <p:nvPr/>
          </p:nvSpPr>
          <p:spPr>
            <a:xfrm>
              <a:off x="978330" y="-269351"/>
              <a:ext cx="98393" cy="61126"/>
            </a:xfrm>
            <a:custGeom>
              <a:rect b="b" l="l" r="r" t="t"/>
              <a:pathLst>
                <a:path extrusionOk="0" h="1240" w="1996">
                  <a:moveTo>
                    <a:pt x="1299" y="1"/>
                  </a:moveTo>
                  <a:cubicBezTo>
                    <a:pt x="1183" y="1"/>
                    <a:pt x="1068" y="23"/>
                    <a:pt x="962" y="70"/>
                  </a:cubicBezTo>
                  <a:cubicBezTo>
                    <a:pt x="628" y="137"/>
                    <a:pt x="328" y="337"/>
                    <a:pt x="128" y="637"/>
                  </a:cubicBezTo>
                  <a:cubicBezTo>
                    <a:pt x="1" y="923"/>
                    <a:pt x="207" y="1240"/>
                    <a:pt x="516" y="1240"/>
                  </a:cubicBezTo>
                  <a:cubicBezTo>
                    <a:pt x="531" y="1240"/>
                    <a:pt x="546" y="1239"/>
                    <a:pt x="562" y="1238"/>
                  </a:cubicBezTo>
                  <a:cubicBezTo>
                    <a:pt x="795" y="1171"/>
                    <a:pt x="1029" y="1104"/>
                    <a:pt x="1262" y="1037"/>
                  </a:cubicBezTo>
                  <a:cubicBezTo>
                    <a:pt x="1496" y="971"/>
                    <a:pt x="1729" y="837"/>
                    <a:pt x="1929" y="670"/>
                  </a:cubicBezTo>
                  <a:cubicBezTo>
                    <a:pt x="1996" y="537"/>
                    <a:pt x="1996" y="337"/>
                    <a:pt x="1896" y="203"/>
                  </a:cubicBezTo>
                  <a:cubicBezTo>
                    <a:pt x="1723" y="74"/>
                    <a:pt x="1509" y="1"/>
                    <a:pt x="12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61"/>
            <p:cNvSpPr/>
            <p:nvPr/>
          </p:nvSpPr>
          <p:spPr>
            <a:xfrm>
              <a:off x="1056954" y="-83857"/>
              <a:ext cx="39535" cy="95879"/>
            </a:xfrm>
            <a:custGeom>
              <a:rect b="b" l="l" r="r" t="t"/>
              <a:pathLst>
                <a:path extrusionOk="0" h="1945" w="802">
                  <a:moveTo>
                    <a:pt x="595" y="1"/>
                  </a:moveTo>
                  <a:cubicBezTo>
                    <a:pt x="578" y="1"/>
                    <a:pt x="534" y="49"/>
                    <a:pt x="534" y="76"/>
                  </a:cubicBezTo>
                  <a:cubicBezTo>
                    <a:pt x="634" y="777"/>
                    <a:pt x="634" y="1611"/>
                    <a:pt x="34" y="1911"/>
                  </a:cubicBezTo>
                  <a:cubicBezTo>
                    <a:pt x="1" y="1911"/>
                    <a:pt x="34" y="1944"/>
                    <a:pt x="34" y="1944"/>
                  </a:cubicBezTo>
                  <a:cubicBezTo>
                    <a:pt x="801" y="1744"/>
                    <a:pt x="801" y="644"/>
                    <a:pt x="601" y="10"/>
                  </a:cubicBezTo>
                  <a:cubicBezTo>
                    <a:pt x="601" y="3"/>
                    <a:pt x="599" y="1"/>
                    <a:pt x="59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61"/>
            <p:cNvSpPr/>
            <p:nvPr/>
          </p:nvSpPr>
          <p:spPr>
            <a:xfrm>
              <a:off x="994893" y="-117969"/>
              <a:ext cx="112738" cy="115202"/>
            </a:xfrm>
            <a:custGeom>
              <a:rect b="b" l="l" r="r" t="t"/>
              <a:pathLst>
                <a:path extrusionOk="0" h="2337" w="2287">
                  <a:moveTo>
                    <a:pt x="1147" y="1"/>
                  </a:moveTo>
                  <a:cubicBezTo>
                    <a:pt x="1140" y="1"/>
                    <a:pt x="1133" y="1"/>
                    <a:pt x="1126" y="1"/>
                  </a:cubicBezTo>
                  <a:cubicBezTo>
                    <a:pt x="0" y="67"/>
                    <a:pt x="156" y="2337"/>
                    <a:pt x="1203" y="2337"/>
                  </a:cubicBezTo>
                  <a:cubicBezTo>
                    <a:pt x="1211" y="2337"/>
                    <a:pt x="1219" y="2336"/>
                    <a:pt x="1226" y="2336"/>
                  </a:cubicBezTo>
                  <a:cubicBezTo>
                    <a:pt x="2286" y="2303"/>
                    <a:pt x="2096" y="1"/>
                    <a:pt x="114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61"/>
            <p:cNvSpPr/>
            <p:nvPr/>
          </p:nvSpPr>
          <p:spPr>
            <a:xfrm>
              <a:off x="961570" y="-110624"/>
              <a:ext cx="75372" cy="48654"/>
            </a:xfrm>
            <a:custGeom>
              <a:rect b="b" l="l" r="r" t="t"/>
              <a:pathLst>
                <a:path extrusionOk="0" h="987" w="1529">
                  <a:moveTo>
                    <a:pt x="1409" y="1"/>
                  </a:moveTo>
                  <a:cubicBezTo>
                    <a:pt x="1395" y="1"/>
                    <a:pt x="1381" y="6"/>
                    <a:pt x="1369" y="19"/>
                  </a:cubicBezTo>
                  <a:cubicBezTo>
                    <a:pt x="1168" y="152"/>
                    <a:pt x="1002" y="386"/>
                    <a:pt x="735" y="419"/>
                  </a:cubicBezTo>
                  <a:cubicBezTo>
                    <a:pt x="718" y="422"/>
                    <a:pt x="700" y="423"/>
                    <a:pt x="683" y="423"/>
                  </a:cubicBezTo>
                  <a:cubicBezTo>
                    <a:pt x="462" y="423"/>
                    <a:pt x="220" y="235"/>
                    <a:pt x="34" y="19"/>
                  </a:cubicBezTo>
                  <a:cubicBezTo>
                    <a:pt x="34" y="9"/>
                    <a:pt x="31" y="5"/>
                    <a:pt x="27" y="5"/>
                  </a:cubicBezTo>
                  <a:cubicBezTo>
                    <a:pt x="18" y="5"/>
                    <a:pt x="1" y="29"/>
                    <a:pt x="1" y="52"/>
                  </a:cubicBezTo>
                  <a:cubicBezTo>
                    <a:pt x="34" y="486"/>
                    <a:pt x="234" y="953"/>
                    <a:pt x="701" y="986"/>
                  </a:cubicBezTo>
                  <a:cubicBezTo>
                    <a:pt x="1202" y="986"/>
                    <a:pt x="1435" y="586"/>
                    <a:pt x="1502" y="152"/>
                  </a:cubicBezTo>
                  <a:cubicBezTo>
                    <a:pt x="1529" y="98"/>
                    <a:pt x="1469" y="1"/>
                    <a:pt x="140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61"/>
            <p:cNvSpPr/>
            <p:nvPr/>
          </p:nvSpPr>
          <p:spPr>
            <a:xfrm>
              <a:off x="1277297" y="-116736"/>
              <a:ext cx="49394" cy="90949"/>
            </a:xfrm>
            <a:custGeom>
              <a:rect b="b" l="l" r="r" t="t"/>
              <a:pathLst>
                <a:path extrusionOk="0" h="1845" w="1002">
                  <a:moveTo>
                    <a:pt x="107" y="0"/>
                  </a:moveTo>
                  <a:cubicBezTo>
                    <a:pt x="103" y="0"/>
                    <a:pt x="101" y="3"/>
                    <a:pt x="101" y="10"/>
                  </a:cubicBezTo>
                  <a:cubicBezTo>
                    <a:pt x="0" y="710"/>
                    <a:pt x="201" y="1811"/>
                    <a:pt x="1001" y="1844"/>
                  </a:cubicBezTo>
                  <a:lnTo>
                    <a:pt x="1001" y="1811"/>
                  </a:lnTo>
                  <a:cubicBezTo>
                    <a:pt x="334" y="1611"/>
                    <a:pt x="167" y="777"/>
                    <a:pt x="167" y="76"/>
                  </a:cubicBezTo>
                  <a:cubicBezTo>
                    <a:pt x="167" y="49"/>
                    <a:pt x="124" y="0"/>
                    <a:pt x="1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61"/>
            <p:cNvSpPr/>
            <p:nvPr/>
          </p:nvSpPr>
          <p:spPr>
            <a:xfrm>
              <a:off x="1265762" y="-156024"/>
              <a:ext cx="112048" cy="114217"/>
            </a:xfrm>
            <a:custGeom>
              <a:rect b="b" l="l" r="r" t="t"/>
              <a:pathLst>
                <a:path extrusionOk="0" h="2317" w="2273">
                  <a:moveTo>
                    <a:pt x="995" y="0"/>
                  </a:moveTo>
                  <a:cubicBezTo>
                    <a:pt x="965" y="0"/>
                    <a:pt x="934" y="2"/>
                    <a:pt x="902" y="6"/>
                  </a:cubicBezTo>
                  <a:cubicBezTo>
                    <a:pt x="0" y="167"/>
                    <a:pt x="155" y="2316"/>
                    <a:pt x="1127" y="2316"/>
                  </a:cubicBezTo>
                  <a:cubicBezTo>
                    <a:pt x="1162" y="2316"/>
                    <a:pt x="1198" y="2313"/>
                    <a:pt x="1235" y="2308"/>
                  </a:cubicBezTo>
                  <a:cubicBezTo>
                    <a:pt x="2273" y="2178"/>
                    <a:pt x="2050" y="0"/>
                    <a:pt x="99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61"/>
            <p:cNvSpPr/>
            <p:nvPr/>
          </p:nvSpPr>
          <p:spPr>
            <a:xfrm>
              <a:off x="1330140" y="-162333"/>
              <a:ext cx="67238" cy="54027"/>
            </a:xfrm>
            <a:custGeom>
              <a:rect b="b" l="l" r="r" t="t"/>
              <a:pathLst>
                <a:path extrusionOk="0" h="1096" w="1364">
                  <a:moveTo>
                    <a:pt x="1263" y="1"/>
                  </a:moveTo>
                  <a:cubicBezTo>
                    <a:pt x="1130" y="267"/>
                    <a:pt x="930" y="534"/>
                    <a:pt x="730" y="534"/>
                  </a:cubicBezTo>
                  <a:cubicBezTo>
                    <a:pt x="715" y="537"/>
                    <a:pt x="699" y="538"/>
                    <a:pt x="684" y="538"/>
                  </a:cubicBezTo>
                  <a:cubicBezTo>
                    <a:pt x="495" y="538"/>
                    <a:pt x="281" y="360"/>
                    <a:pt x="96" y="267"/>
                  </a:cubicBezTo>
                  <a:cubicBezTo>
                    <a:pt x="87" y="263"/>
                    <a:pt x="79" y="261"/>
                    <a:pt x="71" y="261"/>
                  </a:cubicBezTo>
                  <a:cubicBezTo>
                    <a:pt x="22" y="261"/>
                    <a:pt x="0" y="348"/>
                    <a:pt x="29" y="434"/>
                  </a:cubicBezTo>
                  <a:cubicBezTo>
                    <a:pt x="144" y="777"/>
                    <a:pt x="381" y="1096"/>
                    <a:pt x="698" y="1096"/>
                  </a:cubicBezTo>
                  <a:cubicBezTo>
                    <a:pt x="751" y="1096"/>
                    <a:pt x="806" y="1087"/>
                    <a:pt x="863" y="1068"/>
                  </a:cubicBezTo>
                  <a:cubicBezTo>
                    <a:pt x="1263" y="935"/>
                    <a:pt x="1364" y="468"/>
                    <a:pt x="1330" y="34"/>
                  </a:cubicBezTo>
                  <a:cubicBezTo>
                    <a:pt x="1297" y="1"/>
                    <a:pt x="1263" y="1"/>
                    <a:pt x="126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61"/>
            <p:cNvSpPr/>
            <p:nvPr/>
          </p:nvSpPr>
          <p:spPr>
            <a:xfrm>
              <a:off x="1094762" y="184598"/>
              <a:ext cx="74041" cy="33225"/>
            </a:xfrm>
            <a:custGeom>
              <a:rect b="b" l="l" r="r" t="t"/>
              <a:pathLst>
                <a:path extrusionOk="0" h="674" w="1502">
                  <a:moveTo>
                    <a:pt x="101" y="1"/>
                  </a:moveTo>
                  <a:cubicBezTo>
                    <a:pt x="68" y="1"/>
                    <a:pt x="1" y="1"/>
                    <a:pt x="1" y="68"/>
                  </a:cubicBezTo>
                  <a:cubicBezTo>
                    <a:pt x="68" y="368"/>
                    <a:pt x="301" y="601"/>
                    <a:pt x="601" y="668"/>
                  </a:cubicBezTo>
                  <a:cubicBezTo>
                    <a:pt x="638" y="671"/>
                    <a:pt x="674" y="673"/>
                    <a:pt x="710" y="673"/>
                  </a:cubicBezTo>
                  <a:cubicBezTo>
                    <a:pt x="1034" y="673"/>
                    <a:pt x="1322" y="538"/>
                    <a:pt x="1502" y="268"/>
                  </a:cubicBezTo>
                  <a:cubicBezTo>
                    <a:pt x="1502" y="244"/>
                    <a:pt x="1502" y="221"/>
                    <a:pt x="1490" y="221"/>
                  </a:cubicBezTo>
                  <a:cubicBezTo>
                    <a:pt x="1485" y="221"/>
                    <a:pt x="1478" y="225"/>
                    <a:pt x="1469" y="234"/>
                  </a:cubicBezTo>
                  <a:cubicBezTo>
                    <a:pt x="1235" y="335"/>
                    <a:pt x="968" y="401"/>
                    <a:pt x="701" y="435"/>
                  </a:cubicBezTo>
                  <a:cubicBezTo>
                    <a:pt x="434" y="401"/>
                    <a:pt x="268" y="168"/>
                    <a:pt x="1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61"/>
            <p:cNvSpPr/>
            <p:nvPr/>
          </p:nvSpPr>
          <p:spPr>
            <a:xfrm>
              <a:off x="1114825" y="-297251"/>
              <a:ext cx="181652" cy="428472"/>
            </a:xfrm>
            <a:custGeom>
              <a:rect b="b" l="l" r="r" t="t"/>
              <a:pathLst>
                <a:path extrusionOk="0" h="8692" w="3685">
                  <a:moveTo>
                    <a:pt x="1575" y="1"/>
                  </a:moveTo>
                  <a:cubicBezTo>
                    <a:pt x="1537" y="1"/>
                    <a:pt x="1495" y="38"/>
                    <a:pt x="1495" y="102"/>
                  </a:cubicBezTo>
                  <a:cubicBezTo>
                    <a:pt x="1895" y="2304"/>
                    <a:pt x="2696" y="4405"/>
                    <a:pt x="3096" y="6640"/>
                  </a:cubicBezTo>
                  <a:cubicBezTo>
                    <a:pt x="2729" y="6540"/>
                    <a:pt x="2329" y="6474"/>
                    <a:pt x="1929" y="6474"/>
                  </a:cubicBezTo>
                  <a:cubicBezTo>
                    <a:pt x="1862" y="6474"/>
                    <a:pt x="2362" y="8141"/>
                    <a:pt x="2329" y="8275"/>
                  </a:cubicBezTo>
                  <a:cubicBezTo>
                    <a:pt x="2182" y="8294"/>
                    <a:pt x="2033" y="8303"/>
                    <a:pt x="1884" y="8303"/>
                  </a:cubicBezTo>
                  <a:cubicBezTo>
                    <a:pt x="1259" y="8303"/>
                    <a:pt x="633" y="8138"/>
                    <a:pt x="94" y="7841"/>
                  </a:cubicBezTo>
                  <a:cubicBezTo>
                    <a:pt x="81" y="7835"/>
                    <a:pt x="70" y="7832"/>
                    <a:pt x="60" y="7832"/>
                  </a:cubicBezTo>
                  <a:cubicBezTo>
                    <a:pt x="17" y="7832"/>
                    <a:pt x="0" y="7881"/>
                    <a:pt x="27" y="7908"/>
                  </a:cubicBezTo>
                  <a:cubicBezTo>
                    <a:pt x="484" y="8416"/>
                    <a:pt x="1134" y="8691"/>
                    <a:pt x="1801" y="8691"/>
                  </a:cubicBezTo>
                  <a:cubicBezTo>
                    <a:pt x="2011" y="8691"/>
                    <a:pt x="2222" y="8664"/>
                    <a:pt x="2429" y="8608"/>
                  </a:cubicBezTo>
                  <a:lnTo>
                    <a:pt x="2463" y="8608"/>
                  </a:lnTo>
                  <a:cubicBezTo>
                    <a:pt x="2629" y="8608"/>
                    <a:pt x="2729" y="8575"/>
                    <a:pt x="2729" y="8508"/>
                  </a:cubicBezTo>
                  <a:cubicBezTo>
                    <a:pt x="2696" y="8008"/>
                    <a:pt x="2463" y="6941"/>
                    <a:pt x="2463" y="6941"/>
                  </a:cubicBezTo>
                  <a:lnTo>
                    <a:pt x="2463" y="6941"/>
                  </a:lnTo>
                  <a:cubicBezTo>
                    <a:pt x="2598" y="6986"/>
                    <a:pt x="3133" y="7138"/>
                    <a:pt x="3442" y="7138"/>
                  </a:cubicBezTo>
                  <a:cubicBezTo>
                    <a:pt x="3589" y="7138"/>
                    <a:pt x="3685" y="7104"/>
                    <a:pt x="3663" y="7007"/>
                  </a:cubicBezTo>
                  <a:cubicBezTo>
                    <a:pt x="3163" y="4739"/>
                    <a:pt x="2596" y="2204"/>
                    <a:pt x="1629" y="36"/>
                  </a:cubicBezTo>
                  <a:cubicBezTo>
                    <a:pt x="1617" y="12"/>
                    <a:pt x="1597" y="1"/>
                    <a:pt x="15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61"/>
            <p:cNvSpPr/>
            <p:nvPr/>
          </p:nvSpPr>
          <p:spPr>
            <a:xfrm>
              <a:off x="826751" y="-217543"/>
              <a:ext cx="371684" cy="310115"/>
            </a:xfrm>
            <a:custGeom>
              <a:rect b="b" l="l" r="r" t="t"/>
              <a:pathLst>
                <a:path extrusionOk="0" h="6291" w="7540">
                  <a:moveTo>
                    <a:pt x="4104" y="420"/>
                  </a:moveTo>
                  <a:cubicBezTo>
                    <a:pt x="5538" y="420"/>
                    <a:pt x="6705" y="1554"/>
                    <a:pt x="6805" y="2989"/>
                  </a:cubicBezTo>
                  <a:cubicBezTo>
                    <a:pt x="6872" y="4423"/>
                    <a:pt x="5838" y="5691"/>
                    <a:pt x="4404" y="5857"/>
                  </a:cubicBezTo>
                  <a:cubicBezTo>
                    <a:pt x="4273" y="5873"/>
                    <a:pt x="4146" y="5880"/>
                    <a:pt x="4022" y="5880"/>
                  </a:cubicBezTo>
                  <a:cubicBezTo>
                    <a:pt x="969" y="5880"/>
                    <a:pt x="230" y="1290"/>
                    <a:pt x="3436" y="520"/>
                  </a:cubicBezTo>
                  <a:cubicBezTo>
                    <a:pt x="3637" y="453"/>
                    <a:pt x="3870" y="420"/>
                    <a:pt x="4104" y="420"/>
                  </a:cubicBezTo>
                  <a:close/>
                  <a:moveTo>
                    <a:pt x="4061" y="1"/>
                  </a:moveTo>
                  <a:cubicBezTo>
                    <a:pt x="3162" y="1"/>
                    <a:pt x="2252" y="377"/>
                    <a:pt x="1602" y="1187"/>
                  </a:cubicBezTo>
                  <a:cubicBezTo>
                    <a:pt x="1" y="3255"/>
                    <a:pt x="1435" y="6258"/>
                    <a:pt x="4070" y="6291"/>
                  </a:cubicBezTo>
                  <a:cubicBezTo>
                    <a:pt x="4337" y="6291"/>
                    <a:pt x="4571" y="6258"/>
                    <a:pt x="4837" y="6191"/>
                  </a:cubicBezTo>
                  <a:cubicBezTo>
                    <a:pt x="6505" y="5757"/>
                    <a:pt x="7539" y="4056"/>
                    <a:pt x="7139" y="2388"/>
                  </a:cubicBezTo>
                  <a:cubicBezTo>
                    <a:pt x="6758" y="862"/>
                    <a:pt x="5421" y="1"/>
                    <a:pt x="406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61"/>
            <p:cNvSpPr/>
            <p:nvPr/>
          </p:nvSpPr>
          <p:spPr>
            <a:xfrm>
              <a:off x="1252650" y="-257668"/>
              <a:ext cx="245045" cy="309129"/>
            </a:xfrm>
            <a:custGeom>
              <a:rect b="b" l="l" r="r" t="t"/>
              <a:pathLst>
                <a:path extrusionOk="0" h="6271" w="4971">
                  <a:moveTo>
                    <a:pt x="2302" y="433"/>
                  </a:moveTo>
                  <a:cubicBezTo>
                    <a:pt x="2769" y="433"/>
                    <a:pt x="3236" y="667"/>
                    <a:pt x="3536" y="1034"/>
                  </a:cubicBezTo>
                  <a:cubicBezTo>
                    <a:pt x="4003" y="1568"/>
                    <a:pt x="4270" y="2235"/>
                    <a:pt x="4337" y="2935"/>
                  </a:cubicBezTo>
                  <a:cubicBezTo>
                    <a:pt x="4503" y="4403"/>
                    <a:pt x="3769" y="5737"/>
                    <a:pt x="2735" y="5837"/>
                  </a:cubicBezTo>
                  <a:cubicBezTo>
                    <a:pt x="2690" y="5842"/>
                    <a:pt x="2645" y="5844"/>
                    <a:pt x="2601" y="5844"/>
                  </a:cubicBezTo>
                  <a:cubicBezTo>
                    <a:pt x="1588" y="5844"/>
                    <a:pt x="694" y="4773"/>
                    <a:pt x="534" y="3336"/>
                  </a:cubicBezTo>
                  <a:cubicBezTo>
                    <a:pt x="434" y="2635"/>
                    <a:pt x="567" y="1935"/>
                    <a:pt x="901" y="1334"/>
                  </a:cubicBezTo>
                  <a:cubicBezTo>
                    <a:pt x="1134" y="834"/>
                    <a:pt x="1601" y="500"/>
                    <a:pt x="2135" y="433"/>
                  </a:cubicBezTo>
                  <a:close/>
                  <a:moveTo>
                    <a:pt x="2320" y="0"/>
                  </a:moveTo>
                  <a:cubicBezTo>
                    <a:pt x="1600" y="0"/>
                    <a:pt x="886" y="392"/>
                    <a:pt x="534" y="1134"/>
                  </a:cubicBezTo>
                  <a:cubicBezTo>
                    <a:pt x="167" y="1834"/>
                    <a:pt x="0" y="2602"/>
                    <a:pt x="134" y="3402"/>
                  </a:cubicBezTo>
                  <a:cubicBezTo>
                    <a:pt x="300" y="5003"/>
                    <a:pt x="1368" y="6271"/>
                    <a:pt x="2569" y="6271"/>
                  </a:cubicBezTo>
                  <a:lnTo>
                    <a:pt x="2802" y="6271"/>
                  </a:lnTo>
                  <a:cubicBezTo>
                    <a:pt x="4070" y="6104"/>
                    <a:pt x="4970" y="4603"/>
                    <a:pt x="4770" y="2869"/>
                  </a:cubicBezTo>
                  <a:cubicBezTo>
                    <a:pt x="4703" y="2101"/>
                    <a:pt x="4370" y="1367"/>
                    <a:pt x="3870" y="767"/>
                  </a:cubicBezTo>
                  <a:cubicBezTo>
                    <a:pt x="3470" y="249"/>
                    <a:pt x="2893" y="0"/>
                    <a:pt x="232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61"/>
            <p:cNvSpPr/>
            <p:nvPr/>
          </p:nvSpPr>
          <p:spPr>
            <a:xfrm>
              <a:off x="1160569" y="-130736"/>
              <a:ext cx="113477" cy="49049"/>
            </a:xfrm>
            <a:custGeom>
              <a:rect b="b" l="l" r="r" t="t"/>
              <a:pathLst>
                <a:path extrusionOk="0" h="995" w="2302">
                  <a:moveTo>
                    <a:pt x="1457" y="0"/>
                  </a:moveTo>
                  <a:cubicBezTo>
                    <a:pt x="852" y="0"/>
                    <a:pt x="272" y="410"/>
                    <a:pt x="0" y="727"/>
                  </a:cubicBezTo>
                  <a:lnTo>
                    <a:pt x="300" y="994"/>
                  </a:lnTo>
                  <a:cubicBezTo>
                    <a:pt x="325" y="969"/>
                    <a:pt x="849" y="426"/>
                    <a:pt x="1432" y="426"/>
                  </a:cubicBezTo>
                  <a:cubicBezTo>
                    <a:pt x="1632" y="426"/>
                    <a:pt x="1839" y="490"/>
                    <a:pt x="2035" y="661"/>
                  </a:cubicBezTo>
                  <a:lnTo>
                    <a:pt x="2302" y="327"/>
                  </a:lnTo>
                  <a:cubicBezTo>
                    <a:pt x="2034" y="92"/>
                    <a:pt x="1743" y="0"/>
                    <a:pt x="145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61"/>
            <p:cNvSpPr/>
            <p:nvPr/>
          </p:nvSpPr>
          <p:spPr>
            <a:xfrm>
              <a:off x="474892" y="-91646"/>
              <a:ext cx="412747" cy="125061"/>
            </a:xfrm>
            <a:custGeom>
              <a:rect b="b" l="l" r="r" t="t"/>
              <a:pathLst>
                <a:path extrusionOk="0" h="2537" w="8373">
                  <a:moveTo>
                    <a:pt x="8373" y="1"/>
                  </a:moveTo>
                  <a:cubicBezTo>
                    <a:pt x="8139" y="1"/>
                    <a:pt x="2535" y="101"/>
                    <a:pt x="1635" y="335"/>
                  </a:cubicBezTo>
                  <a:cubicBezTo>
                    <a:pt x="701" y="601"/>
                    <a:pt x="67" y="2203"/>
                    <a:pt x="0" y="2403"/>
                  </a:cubicBezTo>
                  <a:lnTo>
                    <a:pt x="400" y="2536"/>
                  </a:lnTo>
                  <a:cubicBezTo>
                    <a:pt x="567" y="2136"/>
                    <a:pt x="1068" y="935"/>
                    <a:pt x="1735" y="735"/>
                  </a:cubicBezTo>
                  <a:cubicBezTo>
                    <a:pt x="2402" y="568"/>
                    <a:pt x="6772" y="435"/>
                    <a:pt x="8373" y="435"/>
                  </a:cubicBezTo>
                  <a:lnTo>
                    <a:pt x="837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61"/>
            <p:cNvSpPr/>
            <p:nvPr/>
          </p:nvSpPr>
          <p:spPr>
            <a:xfrm>
              <a:off x="363044" y="-85484"/>
              <a:ext cx="304249" cy="313073"/>
            </a:xfrm>
            <a:custGeom>
              <a:rect b="b" l="l" r="r" t="t"/>
              <a:pathLst>
                <a:path extrusionOk="0" h="6351" w="6172">
                  <a:moveTo>
                    <a:pt x="2035" y="1"/>
                  </a:moveTo>
                  <a:cubicBezTo>
                    <a:pt x="1821" y="1"/>
                    <a:pt x="1619" y="54"/>
                    <a:pt x="1435" y="176"/>
                  </a:cubicBezTo>
                  <a:cubicBezTo>
                    <a:pt x="1" y="1077"/>
                    <a:pt x="2069" y="5713"/>
                    <a:pt x="3837" y="6247"/>
                  </a:cubicBezTo>
                  <a:cubicBezTo>
                    <a:pt x="4040" y="6317"/>
                    <a:pt x="4246" y="6350"/>
                    <a:pt x="4447" y="6350"/>
                  </a:cubicBezTo>
                  <a:cubicBezTo>
                    <a:pt x="5207" y="6350"/>
                    <a:pt x="5908" y="5878"/>
                    <a:pt x="6172" y="5113"/>
                  </a:cubicBezTo>
                  <a:lnTo>
                    <a:pt x="5371" y="2344"/>
                  </a:lnTo>
                  <a:cubicBezTo>
                    <a:pt x="5371" y="2344"/>
                    <a:pt x="3456" y="1"/>
                    <a:pt x="2035"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61"/>
            <p:cNvSpPr/>
            <p:nvPr/>
          </p:nvSpPr>
          <p:spPr>
            <a:xfrm>
              <a:off x="463357" y="-12677"/>
              <a:ext cx="157350" cy="191511"/>
            </a:xfrm>
            <a:custGeom>
              <a:rect b="b" l="l" r="r" t="t"/>
              <a:pathLst>
                <a:path extrusionOk="0" h="3885" w="3192">
                  <a:moveTo>
                    <a:pt x="1" y="0"/>
                  </a:moveTo>
                  <a:cubicBezTo>
                    <a:pt x="1" y="0"/>
                    <a:pt x="1" y="33"/>
                    <a:pt x="1" y="33"/>
                  </a:cubicBezTo>
                  <a:cubicBezTo>
                    <a:pt x="1268" y="467"/>
                    <a:pt x="2002" y="1535"/>
                    <a:pt x="2502" y="2702"/>
                  </a:cubicBezTo>
                  <a:cubicBezTo>
                    <a:pt x="2263" y="2443"/>
                    <a:pt x="1989" y="2267"/>
                    <a:pt x="1685" y="2267"/>
                  </a:cubicBezTo>
                  <a:cubicBezTo>
                    <a:pt x="1481" y="2267"/>
                    <a:pt x="1263" y="2347"/>
                    <a:pt x="1035" y="2535"/>
                  </a:cubicBezTo>
                  <a:cubicBezTo>
                    <a:pt x="968" y="2535"/>
                    <a:pt x="1035" y="2602"/>
                    <a:pt x="1068" y="2602"/>
                  </a:cubicBezTo>
                  <a:cubicBezTo>
                    <a:pt x="1205" y="2539"/>
                    <a:pt x="1348" y="2509"/>
                    <a:pt x="1489" y="2509"/>
                  </a:cubicBezTo>
                  <a:cubicBezTo>
                    <a:pt x="1797" y="2509"/>
                    <a:pt x="2097" y="2651"/>
                    <a:pt x="2302" y="2902"/>
                  </a:cubicBezTo>
                  <a:cubicBezTo>
                    <a:pt x="2569" y="3169"/>
                    <a:pt x="2769" y="3503"/>
                    <a:pt x="2969" y="3836"/>
                  </a:cubicBezTo>
                  <a:cubicBezTo>
                    <a:pt x="2992" y="3870"/>
                    <a:pt x="3025" y="3884"/>
                    <a:pt x="3058" y="3884"/>
                  </a:cubicBezTo>
                  <a:cubicBezTo>
                    <a:pt x="3125" y="3884"/>
                    <a:pt x="3192" y="3825"/>
                    <a:pt x="3170" y="3736"/>
                  </a:cubicBezTo>
                  <a:lnTo>
                    <a:pt x="3170" y="3703"/>
                  </a:lnTo>
                  <a:cubicBezTo>
                    <a:pt x="3070" y="2135"/>
                    <a:pt x="1702" y="33"/>
                    <a:pt x="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61"/>
            <p:cNvSpPr/>
            <p:nvPr/>
          </p:nvSpPr>
          <p:spPr>
            <a:xfrm>
              <a:off x="440337" y="673003"/>
              <a:ext cx="787685" cy="314946"/>
            </a:xfrm>
            <a:custGeom>
              <a:rect b="b" l="l" r="r" t="t"/>
              <a:pathLst>
                <a:path extrusionOk="0" h="6389" w="15979">
                  <a:moveTo>
                    <a:pt x="1835" y="0"/>
                  </a:moveTo>
                  <a:cubicBezTo>
                    <a:pt x="1202" y="500"/>
                    <a:pt x="568" y="1067"/>
                    <a:pt x="1" y="1701"/>
                  </a:cubicBezTo>
                  <a:lnTo>
                    <a:pt x="67" y="1735"/>
                  </a:lnTo>
                  <a:cubicBezTo>
                    <a:pt x="2644" y="3471"/>
                    <a:pt x="7380" y="6389"/>
                    <a:pt x="10637" y="6389"/>
                  </a:cubicBezTo>
                  <a:cubicBezTo>
                    <a:pt x="11133" y="6389"/>
                    <a:pt x="11595" y="6321"/>
                    <a:pt x="12009" y="6171"/>
                  </a:cubicBezTo>
                  <a:cubicBezTo>
                    <a:pt x="14411" y="5304"/>
                    <a:pt x="15812" y="2835"/>
                    <a:pt x="15979" y="2035"/>
                  </a:cubicBezTo>
                  <a:cubicBezTo>
                    <a:pt x="15545" y="1668"/>
                    <a:pt x="15111" y="1301"/>
                    <a:pt x="14644" y="1001"/>
                  </a:cubicBezTo>
                  <a:cubicBezTo>
                    <a:pt x="13844" y="1334"/>
                    <a:pt x="13010" y="1568"/>
                    <a:pt x="12143" y="1768"/>
                  </a:cubicBezTo>
                  <a:cubicBezTo>
                    <a:pt x="11175" y="1968"/>
                    <a:pt x="10208" y="2068"/>
                    <a:pt x="9207" y="2068"/>
                  </a:cubicBezTo>
                  <a:cubicBezTo>
                    <a:pt x="8040" y="2068"/>
                    <a:pt x="6906" y="1935"/>
                    <a:pt x="5805" y="1668"/>
                  </a:cubicBezTo>
                  <a:cubicBezTo>
                    <a:pt x="4404" y="1301"/>
                    <a:pt x="3070" y="734"/>
                    <a:pt x="183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61"/>
            <p:cNvSpPr/>
            <p:nvPr/>
          </p:nvSpPr>
          <p:spPr>
            <a:xfrm>
              <a:off x="726439" y="753549"/>
              <a:ext cx="312481" cy="144188"/>
            </a:xfrm>
            <a:custGeom>
              <a:rect b="b" l="l" r="r" t="t"/>
              <a:pathLst>
                <a:path extrusionOk="0" h="2925" w="6339">
                  <a:moveTo>
                    <a:pt x="1" y="1"/>
                  </a:moveTo>
                  <a:lnTo>
                    <a:pt x="1" y="1"/>
                  </a:lnTo>
                  <a:cubicBezTo>
                    <a:pt x="1283" y="1345"/>
                    <a:pt x="3327" y="2924"/>
                    <a:pt x="5254" y="2924"/>
                  </a:cubicBezTo>
                  <a:cubicBezTo>
                    <a:pt x="5383" y="2924"/>
                    <a:pt x="5511" y="2917"/>
                    <a:pt x="5638" y="2903"/>
                  </a:cubicBezTo>
                  <a:cubicBezTo>
                    <a:pt x="6139" y="2836"/>
                    <a:pt x="6305" y="1502"/>
                    <a:pt x="6339" y="101"/>
                  </a:cubicBezTo>
                  <a:lnTo>
                    <a:pt x="6339" y="101"/>
                  </a:lnTo>
                  <a:cubicBezTo>
                    <a:pt x="5371" y="301"/>
                    <a:pt x="4404" y="434"/>
                    <a:pt x="3403" y="434"/>
                  </a:cubicBezTo>
                  <a:cubicBezTo>
                    <a:pt x="2236" y="434"/>
                    <a:pt x="1102" y="267"/>
                    <a:pt x="1"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2356" name="Google Shape;2356;p61"/>
          <p:cNvCxnSpPr/>
          <p:nvPr/>
        </p:nvCxnSpPr>
        <p:spPr>
          <a:xfrm>
            <a:off x="7158000" y="2097000"/>
            <a:ext cx="39720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62"/>
          <p:cNvSpPr txBox="1"/>
          <p:nvPr>
            <p:ph type="ctrTitle"/>
          </p:nvPr>
        </p:nvSpPr>
        <p:spPr>
          <a:xfrm>
            <a:off x="1440000" y="1477950"/>
            <a:ext cx="7775400" cy="1585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Thanks</a:t>
            </a:r>
            <a:endParaRPr/>
          </a:p>
        </p:txBody>
      </p:sp>
      <p:sp>
        <p:nvSpPr>
          <p:cNvPr id="2362" name="Google Shape;2362;p62"/>
          <p:cNvSpPr txBox="1"/>
          <p:nvPr>
            <p:ph idx="1" type="subTitle"/>
          </p:nvPr>
        </p:nvSpPr>
        <p:spPr>
          <a:xfrm>
            <a:off x="1440000" y="3308300"/>
            <a:ext cx="6472800" cy="2485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b="1" lang="en"/>
              <a:t>Do you have any questions?</a:t>
            </a:r>
            <a:endParaRPr b="1"/>
          </a:p>
          <a:p>
            <a:pPr indent="0" lvl="0" marL="0" rtl="0" algn="l">
              <a:lnSpc>
                <a:spcPct val="60000"/>
              </a:lnSpc>
              <a:spcBef>
                <a:spcPts val="0"/>
              </a:spcBef>
              <a:spcAft>
                <a:spcPts val="0"/>
              </a:spcAft>
              <a:buNone/>
            </a:pPr>
            <a:r>
              <a:t/>
            </a:r>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+91 620 421 838</a:t>
            </a:r>
            <a:endParaRPr/>
          </a:p>
          <a:p>
            <a:pPr indent="0" lvl="0" marL="0" rtl="0" algn="l">
              <a:spcBef>
                <a:spcPts val="0"/>
              </a:spcBef>
              <a:spcAft>
                <a:spcPts val="0"/>
              </a:spcAft>
              <a:buNone/>
            </a:pPr>
            <a:r>
              <a:rPr lang="en"/>
              <a:t>yourcompany.com</a:t>
            </a:r>
            <a:endParaRPr/>
          </a:p>
          <a:p>
            <a:pPr indent="0" lvl="0" marL="0" rtl="0" algn="l">
              <a:spcBef>
                <a:spcPts val="0"/>
              </a:spcBef>
              <a:spcAft>
                <a:spcPts val="0"/>
              </a:spcAft>
              <a:buNone/>
            </a:pPr>
            <a:r>
              <a:t/>
            </a:r>
            <a:endParaRPr/>
          </a:p>
        </p:txBody>
      </p:sp>
      <p:grpSp>
        <p:nvGrpSpPr>
          <p:cNvPr id="2363" name="Google Shape;2363;p62"/>
          <p:cNvGrpSpPr/>
          <p:nvPr/>
        </p:nvGrpSpPr>
        <p:grpSpPr>
          <a:xfrm>
            <a:off x="9367816" y="1585660"/>
            <a:ext cx="8084511" cy="7094943"/>
            <a:chOff x="1536275" y="916075"/>
            <a:chExt cx="4469050" cy="3922025"/>
          </a:xfrm>
        </p:grpSpPr>
        <p:sp>
          <p:nvSpPr>
            <p:cNvPr id="2364" name="Google Shape;2364;p62"/>
            <p:cNvSpPr/>
            <p:nvPr/>
          </p:nvSpPr>
          <p:spPr>
            <a:xfrm flipH="1">
              <a:off x="2998917" y="1344725"/>
              <a:ext cx="336950" cy="311925"/>
            </a:xfrm>
            <a:custGeom>
              <a:rect b="b" l="l" r="r" t="t"/>
              <a:pathLst>
                <a:path extrusionOk="0" h="12477" w="13478">
                  <a:moveTo>
                    <a:pt x="9478" y="1"/>
                  </a:moveTo>
                  <a:cubicBezTo>
                    <a:pt x="6243" y="1"/>
                    <a:pt x="6973" y="5472"/>
                    <a:pt x="6973" y="5472"/>
                  </a:cubicBezTo>
                  <a:cubicBezTo>
                    <a:pt x="6973" y="5472"/>
                    <a:pt x="5316" y="1847"/>
                    <a:pt x="3144" y="1847"/>
                  </a:cubicBezTo>
                  <a:cubicBezTo>
                    <a:pt x="2756" y="1847"/>
                    <a:pt x="2351" y="1963"/>
                    <a:pt x="1936" y="2236"/>
                  </a:cubicBezTo>
                  <a:cubicBezTo>
                    <a:pt x="1" y="3470"/>
                    <a:pt x="34" y="6639"/>
                    <a:pt x="2136" y="8941"/>
                  </a:cubicBezTo>
                  <a:cubicBezTo>
                    <a:pt x="4671" y="11676"/>
                    <a:pt x="9041" y="12477"/>
                    <a:pt x="9041" y="12477"/>
                  </a:cubicBezTo>
                  <a:cubicBezTo>
                    <a:pt x="9041" y="12477"/>
                    <a:pt x="12276" y="9474"/>
                    <a:pt x="12944" y="5772"/>
                  </a:cubicBezTo>
                  <a:cubicBezTo>
                    <a:pt x="13477" y="2703"/>
                    <a:pt x="11809" y="34"/>
                    <a:pt x="9508" y="1"/>
                  </a:cubicBezTo>
                  <a:cubicBezTo>
                    <a:pt x="9498" y="1"/>
                    <a:pt x="9488" y="1"/>
                    <a:pt x="947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62"/>
            <p:cNvSpPr/>
            <p:nvPr/>
          </p:nvSpPr>
          <p:spPr>
            <a:xfrm flipH="1">
              <a:off x="2705392" y="1077425"/>
              <a:ext cx="245200" cy="227375"/>
            </a:xfrm>
            <a:custGeom>
              <a:rect b="b" l="l" r="r" t="t"/>
              <a:pathLst>
                <a:path extrusionOk="0" h="9095" w="9808">
                  <a:moveTo>
                    <a:pt x="3106" y="1"/>
                  </a:moveTo>
                  <a:cubicBezTo>
                    <a:pt x="1634" y="1"/>
                    <a:pt x="255" y="1538"/>
                    <a:pt x="134" y="3621"/>
                  </a:cubicBezTo>
                  <a:cubicBezTo>
                    <a:pt x="1" y="6357"/>
                    <a:pt x="1836" y="9092"/>
                    <a:pt x="1836" y="9092"/>
                  </a:cubicBezTo>
                  <a:cubicBezTo>
                    <a:pt x="1836" y="9092"/>
                    <a:pt x="1907" y="9095"/>
                    <a:pt x="2035" y="9095"/>
                  </a:cubicBezTo>
                  <a:cubicBezTo>
                    <a:pt x="2774" y="9095"/>
                    <a:pt x="5412" y="8998"/>
                    <a:pt x="7373" y="7691"/>
                  </a:cubicBezTo>
                  <a:cubicBezTo>
                    <a:pt x="9274" y="6390"/>
                    <a:pt x="9808" y="4122"/>
                    <a:pt x="8640" y="2921"/>
                  </a:cubicBezTo>
                  <a:cubicBezTo>
                    <a:pt x="8283" y="2541"/>
                    <a:pt x="7886" y="2392"/>
                    <a:pt x="7485" y="2392"/>
                  </a:cubicBezTo>
                  <a:cubicBezTo>
                    <a:pt x="6014" y="2392"/>
                    <a:pt x="4471" y="4389"/>
                    <a:pt x="4471" y="4389"/>
                  </a:cubicBezTo>
                  <a:cubicBezTo>
                    <a:pt x="4471" y="4389"/>
                    <a:pt x="5939" y="586"/>
                    <a:pt x="3570" y="52"/>
                  </a:cubicBezTo>
                  <a:cubicBezTo>
                    <a:pt x="3415" y="17"/>
                    <a:pt x="3260" y="1"/>
                    <a:pt x="310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62"/>
            <p:cNvSpPr/>
            <p:nvPr/>
          </p:nvSpPr>
          <p:spPr>
            <a:xfrm flipH="1">
              <a:off x="3047292" y="916075"/>
              <a:ext cx="170150" cy="147650"/>
            </a:xfrm>
            <a:custGeom>
              <a:rect b="b" l="l" r="r" t="t"/>
              <a:pathLst>
                <a:path extrusionOk="0" h="5906" w="6806">
                  <a:moveTo>
                    <a:pt x="1885" y="1"/>
                  </a:moveTo>
                  <a:cubicBezTo>
                    <a:pt x="1796" y="1"/>
                    <a:pt x="1702" y="11"/>
                    <a:pt x="1602" y="35"/>
                  </a:cubicBezTo>
                  <a:cubicBezTo>
                    <a:pt x="501" y="268"/>
                    <a:pt x="1" y="1703"/>
                    <a:pt x="568" y="3137"/>
                  </a:cubicBezTo>
                  <a:cubicBezTo>
                    <a:pt x="1268" y="4805"/>
                    <a:pt x="3136" y="5906"/>
                    <a:pt x="3136" y="5906"/>
                  </a:cubicBezTo>
                  <a:cubicBezTo>
                    <a:pt x="3136" y="5906"/>
                    <a:pt x="5104" y="5072"/>
                    <a:pt x="6038" y="3504"/>
                  </a:cubicBezTo>
                  <a:cubicBezTo>
                    <a:pt x="6806" y="2203"/>
                    <a:pt x="6472" y="702"/>
                    <a:pt x="5438" y="268"/>
                  </a:cubicBezTo>
                  <a:cubicBezTo>
                    <a:pt x="5300" y="219"/>
                    <a:pt x="5170" y="197"/>
                    <a:pt x="5047" y="197"/>
                  </a:cubicBezTo>
                  <a:cubicBezTo>
                    <a:pt x="3837" y="197"/>
                    <a:pt x="3370" y="2370"/>
                    <a:pt x="3370" y="2370"/>
                  </a:cubicBezTo>
                  <a:cubicBezTo>
                    <a:pt x="3370" y="2370"/>
                    <a:pt x="3194" y="1"/>
                    <a:pt x="188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62"/>
            <p:cNvSpPr/>
            <p:nvPr/>
          </p:nvSpPr>
          <p:spPr>
            <a:xfrm>
              <a:off x="1572950" y="4051675"/>
              <a:ext cx="4432375" cy="786425"/>
            </a:xfrm>
            <a:custGeom>
              <a:rect b="b" l="l" r="r" t="t"/>
              <a:pathLst>
                <a:path extrusionOk="0" h="31457" w="177295">
                  <a:moveTo>
                    <a:pt x="88664" y="1"/>
                  </a:moveTo>
                  <a:cubicBezTo>
                    <a:pt x="39696" y="1"/>
                    <a:pt x="1" y="7039"/>
                    <a:pt x="1" y="15712"/>
                  </a:cubicBezTo>
                  <a:cubicBezTo>
                    <a:pt x="1" y="24418"/>
                    <a:pt x="39696" y="31456"/>
                    <a:pt x="88664" y="31456"/>
                  </a:cubicBezTo>
                  <a:cubicBezTo>
                    <a:pt x="137599" y="31456"/>
                    <a:pt x="177294" y="24418"/>
                    <a:pt x="177294" y="15712"/>
                  </a:cubicBezTo>
                  <a:cubicBezTo>
                    <a:pt x="177294" y="7039"/>
                    <a:pt x="137599" y="1"/>
                    <a:pt x="8866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62"/>
            <p:cNvSpPr/>
            <p:nvPr/>
          </p:nvSpPr>
          <p:spPr>
            <a:xfrm>
              <a:off x="1640500" y="4029150"/>
              <a:ext cx="4311450" cy="10875"/>
            </a:xfrm>
            <a:custGeom>
              <a:rect b="b" l="l" r="r" t="t"/>
              <a:pathLst>
                <a:path extrusionOk="0" h="435" w="172458">
                  <a:moveTo>
                    <a:pt x="86229" y="1"/>
                  </a:moveTo>
                  <a:lnTo>
                    <a:pt x="43132" y="68"/>
                  </a:lnTo>
                  <a:lnTo>
                    <a:pt x="21583" y="101"/>
                  </a:lnTo>
                  <a:lnTo>
                    <a:pt x="1" y="201"/>
                  </a:lnTo>
                  <a:lnTo>
                    <a:pt x="21583" y="301"/>
                  </a:lnTo>
                  <a:lnTo>
                    <a:pt x="43132" y="368"/>
                  </a:lnTo>
                  <a:lnTo>
                    <a:pt x="86229" y="435"/>
                  </a:lnTo>
                  <a:lnTo>
                    <a:pt x="129327" y="368"/>
                  </a:lnTo>
                  <a:lnTo>
                    <a:pt x="150909" y="334"/>
                  </a:lnTo>
                  <a:lnTo>
                    <a:pt x="172457" y="201"/>
                  </a:lnTo>
                  <a:lnTo>
                    <a:pt x="150909" y="101"/>
                  </a:lnTo>
                  <a:lnTo>
                    <a:pt x="129327" y="68"/>
                  </a:lnTo>
                  <a:lnTo>
                    <a:pt x="86229" y="1"/>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62"/>
            <p:cNvSpPr/>
            <p:nvPr/>
          </p:nvSpPr>
          <p:spPr>
            <a:xfrm>
              <a:off x="1744750" y="2134175"/>
              <a:ext cx="497875" cy="1293400"/>
            </a:xfrm>
            <a:custGeom>
              <a:rect b="b" l="l" r="r" t="t"/>
              <a:pathLst>
                <a:path extrusionOk="0" h="51736" w="19915">
                  <a:moveTo>
                    <a:pt x="5219" y="1"/>
                  </a:moveTo>
                  <a:cubicBezTo>
                    <a:pt x="4334" y="1"/>
                    <a:pt x="3450" y="332"/>
                    <a:pt x="2636" y="1146"/>
                  </a:cubicBezTo>
                  <a:cubicBezTo>
                    <a:pt x="334" y="3381"/>
                    <a:pt x="1" y="7384"/>
                    <a:pt x="101" y="10386"/>
                  </a:cubicBezTo>
                  <a:cubicBezTo>
                    <a:pt x="234" y="14289"/>
                    <a:pt x="1702" y="17792"/>
                    <a:pt x="3636" y="21127"/>
                  </a:cubicBezTo>
                  <a:cubicBezTo>
                    <a:pt x="5504" y="24296"/>
                    <a:pt x="7673" y="27332"/>
                    <a:pt x="8907" y="30834"/>
                  </a:cubicBezTo>
                  <a:cubicBezTo>
                    <a:pt x="10308" y="34904"/>
                    <a:pt x="9207" y="39174"/>
                    <a:pt x="10408" y="43243"/>
                  </a:cubicBezTo>
                  <a:cubicBezTo>
                    <a:pt x="10808" y="44711"/>
                    <a:pt x="11642" y="46012"/>
                    <a:pt x="12810" y="47046"/>
                  </a:cubicBezTo>
                  <a:cubicBezTo>
                    <a:pt x="14211" y="48347"/>
                    <a:pt x="15979" y="49314"/>
                    <a:pt x="17179" y="50815"/>
                  </a:cubicBezTo>
                  <a:cubicBezTo>
                    <a:pt x="17179" y="51049"/>
                    <a:pt x="17179" y="51249"/>
                    <a:pt x="17179" y="51449"/>
                  </a:cubicBezTo>
                  <a:cubicBezTo>
                    <a:pt x="17179" y="51632"/>
                    <a:pt x="17331" y="51735"/>
                    <a:pt x="17467" y="51735"/>
                  </a:cubicBezTo>
                  <a:cubicBezTo>
                    <a:pt x="17578" y="51735"/>
                    <a:pt x="17680" y="51666"/>
                    <a:pt x="17680" y="51516"/>
                  </a:cubicBezTo>
                  <a:cubicBezTo>
                    <a:pt x="17687" y="51527"/>
                    <a:pt x="17694" y="51532"/>
                    <a:pt x="17699" y="51532"/>
                  </a:cubicBezTo>
                  <a:cubicBezTo>
                    <a:pt x="17746" y="51532"/>
                    <a:pt x="17739" y="51205"/>
                    <a:pt x="17680" y="51116"/>
                  </a:cubicBezTo>
                  <a:cubicBezTo>
                    <a:pt x="17780" y="49014"/>
                    <a:pt x="18314" y="47013"/>
                    <a:pt x="18781" y="44944"/>
                  </a:cubicBezTo>
                  <a:cubicBezTo>
                    <a:pt x="19348" y="42643"/>
                    <a:pt x="19681" y="40274"/>
                    <a:pt x="19781" y="37873"/>
                  </a:cubicBezTo>
                  <a:cubicBezTo>
                    <a:pt x="19915" y="33436"/>
                    <a:pt x="19314" y="29000"/>
                    <a:pt x="18781" y="24597"/>
                  </a:cubicBezTo>
                  <a:cubicBezTo>
                    <a:pt x="17780" y="16624"/>
                    <a:pt x="15278" y="8819"/>
                    <a:pt x="9908" y="2648"/>
                  </a:cubicBezTo>
                  <a:cubicBezTo>
                    <a:pt x="8673" y="1259"/>
                    <a:pt x="6943" y="1"/>
                    <a:pt x="521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62"/>
            <p:cNvSpPr/>
            <p:nvPr/>
          </p:nvSpPr>
          <p:spPr>
            <a:xfrm>
              <a:off x="1888175" y="2404475"/>
              <a:ext cx="306925" cy="1470050"/>
            </a:xfrm>
            <a:custGeom>
              <a:rect b="b" l="l" r="r" t="t"/>
              <a:pathLst>
                <a:path extrusionOk="0" h="58802" w="12277">
                  <a:moveTo>
                    <a:pt x="1389" y="1"/>
                  </a:moveTo>
                  <a:cubicBezTo>
                    <a:pt x="1310" y="1"/>
                    <a:pt x="1221" y="79"/>
                    <a:pt x="1269" y="175"/>
                  </a:cubicBezTo>
                  <a:cubicBezTo>
                    <a:pt x="5005" y="6279"/>
                    <a:pt x="7740" y="12917"/>
                    <a:pt x="9441" y="19889"/>
                  </a:cubicBezTo>
                  <a:cubicBezTo>
                    <a:pt x="6839" y="15085"/>
                    <a:pt x="2936" y="11149"/>
                    <a:pt x="68" y="6546"/>
                  </a:cubicBezTo>
                  <a:cubicBezTo>
                    <a:pt x="68" y="6536"/>
                    <a:pt x="62" y="6532"/>
                    <a:pt x="54" y="6532"/>
                  </a:cubicBezTo>
                  <a:cubicBezTo>
                    <a:pt x="34" y="6532"/>
                    <a:pt x="1" y="6556"/>
                    <a:pt x="1" y="6579"/>
                  </a:cubicBezTo>
                  <a:cubicBezTo>
                    <a:pt x="2603" y="11683"/>
                    <a:pt x="6906" y="15753"/>
                    <a:pt x="9641" y="20756"/>
                  </a:cubicBezTo>
                  <a:cubicBezTo>
                    <a:pt x="10108" y="22824"/>
                    <a:pt x="10508" y="24893"/>
                    <a:pt x="10809" y="26994"/>
                  </a:cubicBezTo>
                  <a:cubicBezTo>
                    <a:pt x="11176" y="29863"/>
                    <a:pt x="11409" y="32731"/>
                    <a:pt x="11409" y="35634"/>
                  </a:cubicBezTo>
                  <a:cubicBezTo>
                    <a:pt x="9841" y="32698"/>
                    <a:pt x="8207" y="29863"/>
                    <a:pt x="6939" y="26761"/>
                  </a:cubicBezTo>
                  <a:cubicBezTo>
                    <a:pt x="6927" y="26737"/>
                    <a:pt x="6903" y="26726"/>
                    <a:pt x="6878" y="26726"/>
                  </a:cubicBezTo>
                  <a:cubicBezTo>
                    <a:pt x="6832" y="26726"/>
                    <a:pt x="6784" y="26763"/>
                    <a:pt x="6806" y="26827"/>
                  </a:cubicBezTo>
                  <a:cubicBezTo>
                    <a:pt x="7907" y="30063"/>
                    <a:pt x="9374" y="33532"/>
                    <a:pt x="11442" y="36301"/>
                  </a:cubicBezTo>
                  <a:cubicBezTo>
                    <a:pt x="11442" y="38335"/>
                    <a:pt x="11376" y="40370"/>
                    <a:pt x="11276" y="42438"/>
                  </a:cubicBezTo>
                  <a:cubicBezTo>
                    <a:pt x="10942" y="47876"/>
                    <a:pt x="10008" y="53280"/>
                    <a:pt x="9608" y="58683"/>
                  </a:cubicBezTo>
                  <a:cubicBezTo>
                    <a:pt x="9608" y="58758"/>
                    <a:pt x="9671" y="58802"/>
                    <a:pt x="9732" y="58802"/>
                  </a:cubicBezTo>
                  <a:cubicBezTo>
                    <a:pt x="9780" y="58802"/>
                    <a:pt x="9827" y="58775"/>
                    <a:pt x="9841" y="58717"/>
                  </a:cubicBezTo>
                  <a:cubicBezTo>
                    <a:pt x="10942" y="53179"/>
                    <a:pt x="11643" y="47575"/>
                    <a:pt x="11976" y="41938"/>
                  </a:cubicBezTo>
                  <a:cubicBezTo>
                    <a:pt x="12276" y="37768"/>
                    <a:pt x="12210" y="33599"/>
                    <a:pt x="11843" y="29429"/>
                  </a:cubicBezTo>
                  <a:lnTo>
                    <a:pt x="11843" y="29362"/>
                  </a:lnTo>
                  <a:cubicBezTo>
                    <a:pt x="11909" y="25993"/>
                    <a:pt x="12176" y="22624"/>
                    <a:pt x="12043" y="19255"/>
                  </a:cubicBezTo>
                  <a:cubicBezTo>
                    <a:pt x="11876" y="15619"/>
                    <a:pt x="11376" y="11983"/>
                    <a:pt x="10542" y="8414"/>
                  </a:cubicBezTo>
                  <a:cubicBezTo>
                    <a:pt x="10542" y="8397"/>
                    <a:pt x="10525" y="8389"/>
                    <a:pt x="10508" y="8389"/>
                  </a:cubicBezTo>
                  <a:cubicBezTo>
                    <a:pt x="10492" y="8389"/>
                    <a:pt x="10475" y="8397"/>
                    <a:pt x="10475" y="8414"/>
                  </a:cubicBezTo>
                  <a:cubicBezTo>
                    <a:pt x="11142" y="11917"/>
                    <a:pt x="11543" y="15486"/>
                    <a:pt x="11709" y="19055"/>
                  </a:cubicBezTo>
                  <a:cubicBezTo>
                    <a:pt x="11776" y="20956"/>
                    <a:pt x="11743" y="22858"/>
                    <a:pt x="11643" y="24759"/>
                  </a:cubicBezTo>
                  <a:cubicBezTo>
                    <a:pt x="11609" y="25393"/>
                    <a:pt x="11576" y="26027"/>
                    <a:pt x="11509" y="26627"/>
                  </a:cubicBezTo>
                  <a:cubicBezTo>
                    <a:pt x="10108" y="17154"/>
                    <a:pt x="6672" y="8080"/>
                    <a:pt x="1469" y="41"/>
                  </a:cubicBezTo>
                  <a:cubicBezTo>
                    <a:pt x="1450" y="13"/>
                    <a:pt x="1420" y="1"/>
                    <a:pt x="138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62"/>
            <p:cNvSpPr/>
            <p:nvPr/>
          </p:nvSpPr>
          <p:spPr>
            <a:xfrm>
              <a:off x="2041050" y="2400975"/>
              <a:ext cx="62775" cy="212650"/>
            </a:xfrm>
            <a:custGeom>
              <a:rect b="b" l="l" r="r" t="t"/>
              <a:pathLst>
                <a:path extrusionOk="0" h="8506" w="2511">
                  <a:moveTo>
                    <a:pt x="44" y="1"/>
                  </a:moveTo>
                  <a:cubicBezTo>
                    <a:pt x="27" y="1"/>
                    <a:pt x="0" y="24"/>
                    <a:pt x="24" y="48"/>
                  </a:cubicBezTo>
                  <a:cubicBezTo>
                    <a:pt x="1024" y="2783"/>
                    <a:pt x="1558" y="5585"/>
                    <a:pt x="2292" y="8421"/>
                  </a:cubicBezTo>
                  <a:cubicBezTo>
                    <a:pt x="2307" y="8479"/>
                    <a:pt x="2353" y="8506"/>
                    <a:pt x="2398" y="8506"/>
                  </a:cubicBezTo>
                  <a:cubicBezTo>
                    <a:pt x="2456" y="8506"/>
                    <a:pt x="2511" y="8462"/>
                    <a:pt x="2492" y="8387"/>
                  </a:cubicBezTo>
                  <a:cubicBezTo>
                    <a:pt x="2192" y="5519"/>
                    <a:pt x="1191" y="2650"/>
                    <a:pt x="57" y="15"/>
                  </a:cubicBezTo>
                  <a:cubicBezTo>
                    <a:pt x="57" y="5"/>
                    <a:pt x="51" y="1"/>
                    <a:pt x="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62"/>
            <p:cNvSpPr/>
            <p:nvPr/>
          </p:nvSpPr>
          <p:spPr>
            <a:xfrm>
              <a:off x="2178400" y="2612575"/>
              <a:ext cx="508725" cy="1125725"/>
            </a:xfrm>
            <a:custGeom>
              <a:rect b="b" l="l" r="r" t="t"/>
              <a:pathLst>
                <a:path extrusionOk="0" h="45029" w="20349">
                  <a:moveTo>
                    <a:pt x="17939" y="1"/>
                  </a:moveTo>
                  <a:cubicBezTo>
                    <a:pt x="15942" y="1"/>
                    <a:pt x="13604" y="1864"/>
                    <a:pt x="12376" y="2959"/>
                  </a:cubicBezTo>
                  <a:cubicBezTo>
                    <a:pt x="10041" y="5060"/>
                    <a:pt x="8406" y="7796"/>
                    <a:pt x="7072" y="10631"/>
                  </a:cubicBezTo>
                  <a:cubicBezTo>
                    <a:pt x="5538" y="13867"/>
                    <a:pt x="4203" y="17236"/>
                    <a:pt x="3136" y="20638"/>
                  </a:cubicBezTo>
                  <a:cubicBezTo>
                    <a:pt x="634" y="28444"/>
                    <a:pt x="0" y="36650"/>
                    <a:pt x="267" y="44789"/>
                  </a:cubicBezTo>
                  <a:cubicBezTo>
                    <a:pt x="267" y="44789"/>
                    <a:pt x="267" y="44789"/>
                    <a:pt x="267" y="44822"/>
                  </a:cubicBezTo>
                  <a:cubicBezTo>
                    <a:pt x="267" y="44822"/>
                    <a:pt x="267" y="44855"/>
                    <a:pt x="267" y="44855"/>
                  </a:cubicBezTo>
                  <a:cubicBezTo>
                    <a:pt x="248" y="44969"/>
                    <a:pt x="337" y="45029"/>
                    <a:pt x="423" y="45029"/>
                  </a:cubicBezTo>
                  <a:cubicBezTo>
                    <a:pt x="489" y="45029"/>
                    <a:pt x="553" y="44994"/>
                    <a:pt x="567" y="44922"/>
                  </a:cubicBezTo>
                  <a:cubicBezTo>
                    <a:pt x="1435" y="41420"/>
                    <a:pt x="2802" y="38084"/>
                    <a:pt x="4670" y="35015"/>
                  </a:cubicBezTo>
                  <a:cubicBezTo>
                    <a:pt x="6472" y="32080"/>
                    <a:pt x="8907" y="29645"/>
                    <a:pt x="10841" y="26809"/>
                  </a:cubicBezTo>
                  <a:cubicBezTo>
                    <a:pt x="11709" y="25575"/>
                    <a:pt x="12376" y="24274"/>
                    <a:pt x="12876" y="22873"/>
                  </a:cubicBezTo>
                  <a:cubicBezTo>
                    <a:pt x="13376" y="21239"/>
                    <a:pt x="13443" y="19537"/>
                    <a:pt x="13577" y="17836"/>
                  </a:cubicBezTo>
                  <a:cubicBezTo>
                    <a:pt x="13910" y="14067"/>
                    <a:pt x="15778" y="11065"/>
                    <a:pt x="17579" y="7796"/>
                  </a:cubicBezTo>
                  <a:cubicBezTo>
                    <a:pt x="18447" y="6294"/>
                    <a:pt x="19214" y="4693"/>
                    <a:pt x="19881" y="3092"/>
                  </a:cubicBezTo>
                  <a:cubicBezTo>
                    <a:pt x="20281" y="2091"/>
                    <a:pt x="20348" y="1024"/>
                    <a:pt x="19347" y="390"/>
                  </a:cubicBezTo>
                  <a:cubicBezTo>
                    <a:pt x="18914" y="117"/>
                    <a:pt x="18437" y="1"/>
                    <a:pt x="1793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62"/>
            <p:cNvSpPr/>
            <p:nvPr/>
          </p:nvSpPr>
          <p:spPr>
            <a:xfrm>
              <a:off x="2131700" y="2786200"/>
              <a:ext cx="382200" cy="1210300"/>
            </a:xfrm>
            <a:custGeom>
              <a:rect b="b" l="l" r="r" t="t"/>
              <a:pathLst>
                <a:path extrusionOk="0" h="48412" w="15288">
                  <a:moveTo>
                    <a:pt x="15179" y="0"/>
                  </a:moveTo>
                  <a:cubicBezTo>
                    <a:pt x="15150" y="0"/>
                    <a:pt x="15123" y="15"/>
                    <a:pt x="15111" y="50"/>
                  </a:cubicBezTo>
                  <a:cubicBezTo>
                    <a:pt x="13376" y="2852"/>
                    <a:pt x="11642" y="5687"/>
                    <a:pt x="10208" y="8656"/>
                  </a:cubicBezTo>
                  <a:cubicBezTo>
                    <a:pt x="9407" y="10324"/>
                    <a:pt x="8706" y="12025"/>
                    <a:pt x="8106" y="13793"/>
                  </a:cubicBezTo>
                  <a:cubicBezTo>
                    <a:pt x="8773" y="10091"/>
                    <a:pt x="9707" y="6421"/>
                    <a:pt x="10875" y="2852"/>
                  </a:cubicBezTo>
                  <a:cubicBezTo>
                    <a:pt x="10875" y="2833"/>
                    <a:pt x="10864" y="2813"/>
                    <a:pt x="10854" y="2813"/>
                  </a:cubicBezTo>
                  <a:cubicBezTo>
                    <a:pt x="10847" y="2813"/>
                    <a:pt x="10841" y="2824"/>
                    <a:pt x="10841" y="2852"/>
                  </a:cubicBezTo>
                  <a:cubicBezTo>
                    <a:pt x="9274" y="6455"/>
                    <a:pt x="8306" y="10291"/>
                    <a:pt x="7939" y="14227"/>
                  </a:cubicBezTo>
                  <a:cubicBezTo>
                    <a:pt x="7606" y="15294"/>
                    <a:pt x="7272" y="16362"/>
                    <a:pt x="6972" y="17429"/>
                  </a:cubicBezTo>
                  <a:cubicBezTo>
                    <a:pt x="5704" y="21966"/>
                    <a:pt x="4570" y="26569"/>
                    <a:pt x="3536" y="31172"/>
                  </a:cubicBezTo>
                  <a:cubicBezTo>
                    <a:pt x="3503" y="28137"/>
                    <a:pt x="3770" y="25135"/>
                    <a:pt x="4303" y="22132"/>
                  </a:cubicBezTo>
                  <a:cubicBezTo>
                    <a:pt x="4303" y="22116"/>
                    <a:pt x="4278" y="22107"/>
                    <a:pt x="4253" y="22107"/>
                  </a:cubicBezTo>
                  <a:cubicBezTo>
                    <a:pt x="4228" y="22107"/>
                    <a:pt x="4203" y="22116"/>
                    <a:pt x="4203" y="22132"/>
                  </a:cubicBezTo>
                  <a:cubicBezTo>
                    <a:pt x="3403" y="25235"/>
                    <a:pt x="3136" y="28470"/>
                    <a:pt x="3403" y="31673"/>
                  </a:cubicBezTo>
                  <a:cubicBezTo>
                    <a:pt x="3036" y="33441"/>
                    <a:pt x="2635" y="35175"/>
                    <a:pt x="2269" y="36943"/>
                  </a:cubicBezTo>
                  <a:cubicBezTo>
                    <a:pt x="1468" y="40712"/>
                    <a:pt x="467" y="44515"/>
                    <a:pt x="0" y="48318"/>
                  </a:cubicBezTo>
                  <a:cubicBezTo>
                    <a:pt x="0" y="48376"/>
                    <a:pt x="45" y="48412"/>
                    <a:pt x="90" y="48412"/>
                  </a:cubicBezTo>
                  <a:cubicBezTo>
                    <a:pt x="122" y="48412"/>
                    <a:pt x="153" y="48393"/>
                    <a:pt x="167" y="48351"/>
                  </a:cubicBezTo>
                  <a:cubicBezTo>
                    <a:pt x="734" y="46283"/>
                    <a:pt x="1068" y="44182"/>
                    <a:pt x="1501" y="42080"/>
                  </a:cubicBezTo>
                  <a:cubicBezTo>
                    <a:pt x="1968" y="40012"/>
                    <a:pt x="2435" y="37910"/>
                    <a:pt x="2936" y="35842"/>
                  </a:cubicBezTo>
                  <a:cubicBezTo>
                    <a:pt x="3636" y="32807"/>
                    <a:pt x="4370" y="29805"/>
                    <a:pt x="5137" y="26769"/>
                  </a:cubicBezTo>
                  <a:cubicBezTo>
                    <a:pt x="5638" y="25668"/>
                    <a:pt x="6605" y="24701"/>
                    <a:pt x="7339" y="23767"/>
                  </a:cubicBezTo>
                  <a:cubicBezTo>
                    <a:pt x="8139" y="22733"/>
                    <a:pt x="8940" y="21732"/>
                    <a:pt x="9707" y="20698"/>
                  </a:cubicBezTo>
                  <a:cubicBezTo>
                    <a:pt x="11175" y="18763"/>
                    <a:pt x="12476" y="16729"/>
                    <a:pt x="13643" y="14627"/>
                  </a:cubicBezTo>
                  <a:cubicBezTo>
                    <a:pt x="13663" y="14588"/>
                    <a:pt x="13648" y="14572"/>
                    <a:pt x="13626" y="14572"/>
                  </a:cubicBezTo>
                  <a:cubicBezTo>
                    <a:pt x="13610" y="14572"/>
                    <a:pt x="13590" y="14580"/>
                    <a:pt x="13577" y="14594"/>
                  </a:cubicBezTo>
                  <a:cubicBezTo>
                    <a:pt x="12142" y="16962"/>
                    <a:pt x="10541" y="19230"/>
                    <a:pt x="8840" y="21399"/>
                  </a:cubicBezTo>
                  <a:cubicBezTo>
                    <a:pt x="8073" y="22399"/>
                    <a:pt x="7272" y="23433"/>
                    <a:pt x="6472" y="24467"/>
                  </a:cubicBezTo>
                  <a:cubicBezTo>
                    <a:pt x="6105" y="24934"/>
                    <a:pt x="5671" y="25435"/>
                    <a:pt x="5337" y="25969"/>
                  </a:cubicBezTo>
                  <a:cubicBezTo>
                    <a:pt x="5571" y="25101"/>
                    <a:pt x="5771" y="24234"/>
                    <a:pt x="5971" y="23400"/>
                  </a:cubicBezTo>
                  <a:cubicBezTo>
                    <a:pt x="7039" y="19264"/>
                    <a:pt x="8039" y="15127"/>
                    <a:pt x="9607" y="11191"/>
                  </a:cubicBezTo>
                  <a:cubicBezTo>
                    <a:pt x="11142" y="7322"/>
                    <a:pt x="13176" y="3686"/>
                    <a:pt x="15244" y="117"/>
                  </a:cubicBezTo>
                  <a:cubicBezTo>
                    <a:pt x="15288" y="52"/>
                    <a:pt x="15232" y="0"/>
                    <a:pt x="151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62"/>
            <p:cNvSpPr/>
            <p:nvPr/>
          </p:nvSpPr>
          <p:spPr>
            <a:xfrm>
              <a:off x="2364350" y="3063950"/>
              <a:ext cx="117375" cy="185025"/>
            </a:xfrm>
            <a:custGeom>
              <a:rect b="b" l="l" r="r" t="t"/>
              <a:pathLst>
                <a:path extrusionOk="0" h="7401" w="4695">
                  <a:moveTo>
                    <a:pt x="4639" y="1"/>
                  </a:moveTo>
                  <a:cubicBezTo>
                    <a:pt x="4627" y="1"/>
                    <a:pt x="4614" y="5"/>
                    <a:pt x="4604" y="15"/>
                  </a:cubicBezTo>
                  <a:cubicBezTo>
                    <a:pt x="2803" y="2283"/>
                    <a:pt x="1268" y="4751"/>
                    <a:pt x="1" y="7353"/>
                  </a:cubicBezTo>
                  <a:cubicBezTo>
                    <a:pt x="1" y="7377"/>
                    <a:pt x="18" y="7400"/>
                    <a:pt x="27" y="7400"/>
                  </a:cubicBezTo>
                  <a:cubicBezTo>
                    <a:pt x="31" y="7400"/>
                    <a:pt x="34" y="7396"/>
                    <a:pt x="34" y="7387"/>
                  </a:cubicBezTo>
                  <a:cubicBezTo>
                    <a:pt x="1602" y="4951"/>
                    <a:pt x="3136" y="2483"/>
                    <a:pt x="4671" y="48"/>
                  </a:cubicBezTo>
                  <a:cubicBezTo>
                    <a:pt x="4694" y="24"/>
                    <a:pt x="4668" y="1"/>
                    <a:pt x="463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62"/>
            <p:cNvSpPr/>
            <p:nvPr/>
          </p:nvSpPr>
          <p:spPr>
            <a:xfrm>
              <a:off x="1536275" y="2653950"/>
              <a:ext cx="596275" cy="1010950"/>
            </a:xfrm>
            <a:custGeom>
              <a:rect b="b" l="l" r="r" t="t"/>
              <a:pathLst>
                <a:path extrusionOk="0" h="40438" w="23851">
                  <a:moveTo>
                    <a:pt x="2782" y="0"/>
                  </a:moveTo>
                  <a:cubicBezTo>
                    <a:pt x="2087" y="0"/>
                    <a:pt x="1469" y="358"/>
                    <a:pt x="1068" y="1337"/>
                  </a:cubicBezTo>
                  <a:cubicBezTo>
                    <a:pt x="0" y="4006"/>
                    <a:pt x="1802" y="6941"/>
                    <a:pt x="3102" y="9143"/>
                  </a:cubicBezTo>
                  <a:cubicBezTo>
                    <a:pt x="4170" y="10977"/>
                    <a:pt x="5371" y="13146"/>
                    <a:pt x="4904" y="15314"/>
                  </a:cubicBezTo>
                  <a:cubicBezTo>
                    <a:pt x="4637" y="16715"/>
                    <a:pt x="3603" y="17816"/>
                    <a:pt x="3436" y="19217"/>
                  </a:cubicBezTo>
                  <a:cubicBezTo>
                    <a:pt x="3002" y="22352"/>
                    <a:pt x="6138" y="24387"/>
                    <a:pt x="8373" y="25855"/>
                  </a:cubicBezTo>
                  <a:cubicBezTo>
                    <a:pt x="13944" y="29524"/>
                    <a:pt x="21616" y="32793"/>
                    <a:pt x="22616" y="40265"/>
                  </a:cubicBezTo>
                  <a:cubicBezTo>
                    <a:pt x="22631" y="40385"/>
                    <a:pt x="22735" y="40438"/>
                    <a:pt x="22840" y="40438"/>
                  </a:cubicBezTo>
                  <a:cubicBezTo>
                    <a:pt x="22969" y="40438"/>
                    <a:pt x="23102" y="40360"/>
                    <a:pt x="23083" y="40232"/>
                  </a:cubicBezTo>
                  <a:cubicBezTo>
                    <a:pt x="23083" y="40198"/>
                    <a:pt x="23083" y="40165"/>
                    <a:pt x="23083" y="40165"/>
                  </a:cubicBezTo>
                  <a:cubicBezTo>
                    <a:pt x="23083" y="40165"/>
                    <a:pt x="23117" y="40132"/>
                    <a:pt x="23117" y="40132"/>
                  </a:cubicBezTo>
                  <a:cubicBezTo>
                    <a:pt x="23851" y="36329"/>
                    <a:pt x="23817" y="32459"/>
                    <a:pt x="23017" y="28690"/>
                  </a:cubicBezTo>
                  <a:cubicBezTo>
                    <a:pt x="22183" y="24821"/>
                    <a:pt x="20515" y="21351"/>
                    <a:pt x="18513" y="17982"/>
                  </a:cubicBezTo>
                  <a:cubicBezTo>
                    <a:pt x="15144" y="12245"/>
                    <a:pt x="11609" y="6374"/>
                    <a:pt x="6505" y="1971"/>
                  </a:cubicBezTo>
                  <a:cubicBezTo>
                    <a:pt x="5578" y="1195"/>
                    <a:pt x="4051" y="0"/>
                    <a:pt x="278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6" name="Google Shape;2376;p62"/>
            <p:cNvSpPr/>
            <p:nvPr/>
          </p:nvSpPr>
          <p:spPr>
            <a:xfrm>
              <a:off x="1739425" y="2988150"/>
              <a:ext cx="407300" cy="1139450"/>
            </a:xfrm>
            <a:custGeom>
              <a:rect b="b" l="l" r="r" t="t"/>
              <a:pathLst>
                <a:path extrusionOk="0" h="45578" w="16292">
                  <a:moveTo>
                    <a:pt x="3150" y="0"/>
                  </a:moveTo>
                  <a:cubicBezTo>
                    <a:pt x="3041" y="0"/>
                    <a:pt x="2946" y="142"/>
                    <a:pt x="3049" y="245"/>
                  </a:cubicBezTo>
                  <a:cubicBezTo>
                    <a:pt x="7886" y="5615"/>
                    <a:pt x="10988" y="11820"/>
                    <a:pt x="12889" y="18691"/>
                  </a:cubicBezTo>
                  <a:cubicBezTo>
                    <a:pt x="9687" y="14188"/>
                    <a:pt x="3783" y="11953"/>
                    <a:pt x="80" y="7950"/>
                  </a:cubicBezTo>
                  <a:cubicBezTo>
                    <a:pt x="70" y="7929"/>
                    <a:pt x="56" y="7922"/>
                    <a:pt x="44" y="7922"/>
                  </a:cubicBezTo>
                  <a:cubicBezTo>
                    <a:pt x="18" y="7922"/>
                    <a:pt x="1" y="7960"/>
                    <a:pt x="47" y="7983"/>
                  </a:cubicBezTo>
                  <a:cubicBezTo>
                    <a:pt x="3816" y="12587"/>
                    <a:pt x="9654" y="14822"/>
                    <a:pt x="13123" y="19658"/>
                  </a:cubicBezTo>
                  <a:cubicBezTo>
                    <a:pt x="13189" y="19825"/>
                    <a:pt x="13223" y="19992"/>
                    <a:pt x="13256" y="20192"/>
                  </a:cubicBezTo>
                  <a:cubicBezTo>
                    <a:pt x="15291" y="28431"/>
                    <a:pt x="15424" y="37038"/>
                    <a:pt x="15191" y="45477"/>
                  </a:cubicBezTo>
                  <a:cubicBezTo>
                    <a:pt x="15191" y="45544"/>
                    <a:pt x="15249" y="45577"/>
                    <a:pt x="15308" y="45577"/>
                  </a:cubicBezTo>
                  <a:cubicBezTo>
                    <a:pt x="15366" y="45577"/>
                    <a:pt x="15424" y="45544"/>
                    <a:pt x="15424" y="45477"/>
                  </a:cubicBezTo>
                  <a:cubicBezTo>
                    <a:pt x="16292" y="34769"/>
                    <a:pt x="15925" y="22827"/>
                    <a:pt x="11722" y="12653"/>
                  </a:cubicBezTo>
                  <a:cubicBezTo>
                    <a:pt x="10988" y="9184"/>
                    <a:pt x="9754" y="5815"/>
                    <a:pt x="7986" y="2713"/>
                  </a:cubicBezTo>
                  <a:cubicBezTo>
                    <a:pt x="7967" y="2694"/>
                    <a:pt x="7943" y="2686"/>
                    <a:pt x="7919" y="2686"/>
                  </a:cubicBezTo>
                  <a:cubicBezTo>
                    <a:pt x="7858" y="2686"/>
                    <a:pt x="7795" y="2741"/>
                    <a:pt x="7819" y="2813"/>
                  </a:cubicBezTo>
                  <a:cubicBezTo>
                    <a:pt x="9253" y="5648"/>
                    <a:pt x="10387" y="8617"/>
                    <a:pt x="11288" y="11653"/>
                  </a:cubicBezTo>
                  <a:cubicBezTo>
                    <a:pt x="9387" y="7283"/>
                    <a:pt x="6651" y="3347"/>
                    <a:pt x="3249" y="44"/>
                  </a:cubicBezTo>
                  <a:cubicBezTo>
                    <a:pt x="3218" y="13"/>
                    <a:pt x="3183" y="0"/>
                    <a:pt x="315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7" name="Google Shape;2377;p62"/>
            <p:cNvSpPr/>
            <p:nvPr/>
          </p:nvSpPr>
          <p:spPr>
            <a:xfrm>
              <a:off x="1715800" y="3100000"/>
              <a:ext cx="149900" cy="136350"/>
            </a:xfrm>
            <a:custGeom>
              <a:rect b="b" l="l" r="r" t="t"/>
              <a:pathLst>
                <a:path extrusionOk="0" h="5454" w="5996">
                  <a:moveTo>
                    <a:pt x="151" y="0"/>
                  </a:moveTo>
                  <a:cubicBezTo>
                    <a:pt x="67" y="0"/>
                    <a:pt x="0" y="83"/>
                    <a:pt x="58" y="140"/>
                  </a:cubicBezTo>
                  <a:cubicBezTo>
                    <a:pt x="1759" y="2175"/>
                    <a:pt x="3760" y="3976"/>
                    <a:pt x="5962" y="5444"/>
                  </a:cubicBezTo>
                  <a:cubicBezTo>
                    <a:pt x="5969" y="5451"/>
                    <a:pt x="5974" y="5454"/>
                    <a:pt x="5978" y="5454"/>
                  </a:cubicBezTo>
                  <a:cubicBezTo>
                    <a:pt x="5995" y="5454"/>
                    <a:pt x="5995" y="5411"/>
                    <a:pt x="5995" y="5411"/>
                  </a:cubicBezTo>
                  <a:cubicBezTo>
                    <a:pt x="4027" y="3610"/>
                    <a:pt x="2126" y="1808"/>
                    <a:pt x="191" y="7"/>
                  </a:cubicBezTo>
                  <a:cubicBezTo>
                    <a:pt x="177" y="2"/>
                    <a:pt x="164" y="0"/>
                    <a:pt x="1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62"/>
            <p:cNvSpPr/>
            <p:nvPr/>
          </p:nvSpPr>
          <p:spPr>
            <a:xfrm>
              <a:off x="1709725" y="2906825"/>
              <a:ext cx="149050" cy="202050"/>
            </a:xfrm>
            <a:custGeom>
              <a:rect b="b" l="l" r="r" t="t"/>
              <a:pathLst>
                <a:path extrusionOk="0" h="8082" w="5962">
                  <a:moveTo>
                    <a:pt x="77" y="1"/>
                  </a:moveTo>
                  <a:cubicBezTo>
                    <a:pt x="34" y="1"/>
                    <a:pt x="1" y="48"/>
                    <a:pt x="1" y="95"/>
                  </a:cubicBezTo>
                  <a:cubicBezTo>
                    <a:pt x="1468" y="3064"/>
                    <a:pt x="3470" y="5766"/>
                    <a:pt x="5871" y="8068"/>
                  </a:cubicBezTo>
                  <a:cubicBezTo>
                    <a:pt x="5891" y="8077"/>
                    <a:pt x="5908" y="8081"/>
                    <a:pt x="5921" y="8081"/>
                  </a:cubicBezTo>
                  <a:cubicBezTo>
                    <a:pt x="5952" y="8081"/>
                    <a:pt x="5962" y="8058"/>
                    <a:pt x="5938" y="8034"/>
                  </a:cubicBezTo>
                  <a:cubicBezTo>
                    <a:pt x="3770" y="5532"/>
                    <a:pt x="1835" y="2830"/>
                    <a:pt x="134" y="28"/>
                  </a:cubicBezTo>
                  <a:cubicBezTo>
                    <a:pt x="114" y="9"/>
                    <a:pt x="95" y="1"/>
                    <a:pt x="7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62"/>
            <p:cNvSpPr/>
            <p:nvPr/>
          </p:nvSpPr>
          <p:spPr>
            <a:xfrm>
              <a:off x="1931550" y="3741450"/>
              <a:ext cx="425325" cy="572100"/>
            </a:xfrm>
            <a:custGeom>
              <a:rect b="b" l="l" r="r" t="t"/>
              <a:pathLst>
                <a:path extrusionOk="0" h="22884" w="17013">
                  <a:moveTo>
                    <a:pt x="2602" y="1"/>
                  </a:moveTo>
                  <a:lnTo>
                    <a:pt x="1" y="22884"/>
                  </a:lnTo>
                  <a:lnTo>
                    <a:pt x="17013" y="22884"/>
                  </a:lnTo>
                  <a:lnTo>
                    <a:pt x="1474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62"/>
            <p:cNvSpPr/>
            <p:nvPr/>
          </p:nvSpPr>
          <p:spPr>
            <a:xfrm>
              <a:off x="1986600" y="3741450"/>
              <a:ext cx="322750" cy="92600"/>
            </a:xfrm>
            <a:custGeom>
              <a:rect b="b" l="l" r="r" t="t"/>
              <a:pathLst>
                <a:path extrusionOk="0" h="3704" w="12910">
                  <a:moveTo>
                    <a:pt x="400" y="1"/>
                  </a:moveTo>
                  <a:lnTo>
                    <a:pt x="0" y="3703"/>
                  </a:lnTo>
                  <a:lnTo>
                    <a:pt x="12909" y="3703"/>
                  </a:lnTo>
                  <a:lnTo>
                    <a:pt x="1254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62"/>
            <p:cNvSpPr/>
            <p:nvPr/>
          </p:nvSpPr>
          <p:spPr>
            <a:xfrm>
              <a:off x="1944900" y="3677250"/>
              <a:ext cx="398625" cy="91750"/>
            </a:xfrm>
            <a:custGeom>
              <a:rect b="b" l="l" r="r" t="t"/>
              <a:pathLst>
                <a:path extrusionOk="0" h="3670" w="15945">
                  <a:moveTo>
                    <a:pt x="0" y="0"/>
                  </a:moveTo>
                  <a:lnTo>
                    <a:pt x="0" y="3669"/>
                  </a:lnTo>
                  <a:lnTo>
                    <a:pt x="15945" y="3669"/>
                  </a:lnTo>
                  <a:lnTo>
                    <a:pt x="1594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62"/>
            <p:cNvSpPr/>
            <p:nvPr/>
          </p:nvSpPr>
          <p:spPr>
            <a:xfrm>
              <a:off x="4048050" y="3597175"/>
              <a:ext cx="1649425" cy="995550"/>
            </a:xfrm>
            <a:custGeom>
              <a:rect b="b" l="l" r="r" t="t"/>
              <a:pathLst>
                <a:path extrusionOk="0" h="39822" w="65977">
                  <a:moveTo>
                    <a:pt x="35455" y="0"/>
                  </a:moveTo>
                  <a:cubicBezTo>
                    <a:pt x="35126" y="0"/>
                    <a:pt x="23418" y="8707"/>
                    <a:pt x="23418" y="8707"/>
                  </a:cubicBezTo>
                  <a:cubicBezTo>
                    <a:pt x="23384" y="8755"/>
                    <a:pt x="23236" y="8777"/>
                    <a:pt x="22990" y="8777"/>
                  </a:cubicBezTo>
                  <a:cubicBezTo>
                    <a:pt x="19789" y="8777"/>
                    <a:pt x="2" y="5038"/>
                    <a:pt x="1" y="5038"/>
                  </a:cubicBezTo>
                  <a:lnTo>
                    <a:pt x="1" y="5038"/>
                  </a:lnTo>
                  <a:lnTo>
                    <a:pt x="335" y="32591"/>
                  </a:lnTo>
                  <a:lnTo>
                    <a:pt x="41931" y="30823"/>
                  </a:lnTo>
                  <a:cubicBezTo>
                    <a:pt x="41931" y="30823"/>
                    <a:pt x="47635" y="34025"/>
                    <a:pt x="52805" y="36594"/>
                  </a:cubicBezTo>
                  <a:cubicBezTo>
                    <a:pt x="56008" y="38195"/>
                    <a:pt x="58843" y="39563"/>
                    <a:pt x="59644" y="39729"/>
                  </a:cubicBezTo>
                  <a:cubicBezTo>
                    <a:pt x="59912" y="39792"/>
                    <a:pt x="60213" y="39821"/>
                    <a:pt x="60535" y="39821"/>
                  </a:cubicBezTo>
                  <a:cubicBezTo>
                    <a:pt x="62774" y="39821"/>
                    <a:pt x="65977" y="38407"/>
                    <a:pt x="65481" y="37094"/>
                  </a:cubicBezTo>
                  <a:cubicBezTo>
                    <a:pt x="64947" y="35593"/>
                    <a:pt x="37328" y="635"/>
                    <a:pt x="35460" y="1"/>
                  </a:cubicBezTo>
                  <a:cubicBezTo>
                    <a:pt x="35458" y="0"/>
                    <a:pt x="35457" y="0"/>
                    <a:pt x="35455" y="0"/>
                  </a:cubicBezTo>
                  <a:close/>
                </a:path>
              </a:pathLst>
            </a:custGeom>
            <a:solidFill>
              <a:srgbClr val="D3766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62"/>
            <p:cNvSpPr/>
            <p:nvPr/>
          </p:nvSpPr>
          <p:spPr>
            <a:xfrm>
              <a:off x="4490875" y="3597175"/>
              <a:ext cx="1207550" cy="996100"/>
            </a:xfrm>
            <a:custGeom>
              <a:rect b="b" l="l" r="r" t="t"/>
              <a:pathLst>
                <a:path extrusionOk="0" h="39844" w="48302">
                  <a:moveTo>
                    <a:pt x="17775" y="0"/>
                  </a:moveTo>
                  <a:cubicBezTo>
                    <a:pt x="17446" y="0"/>
                    <a:pt x="5738" y="8707"/>
                    <a:pt x="5738" y="8707"/>
                  </a:cubicBezTo>
                  <a:cubicBezTo>
                    <a:pt x="5708" y="8753"/>
                    <a:pt x="5560" y="8774"/>
                    <a:pt x="5313" y="8774"/>
                  </a:cubicBezTo>
                  <a:cubicBezTo>
                    <a:pt x="4472" y="8774"/>
                    <a:pt x="2475" y="8527"/>
                    <a:pt x="1" y="8140"/>
                  </a:cubicBezTo>
                  <a:lnTo>
                    <a:pt x="1" y="8140"/>
                  </a:lnTo>
                  <a:lnTo>
                    <a:pt x="15011" y="31223"/>
                  </a:lnTo>
                  <a:lnTo>
                    <a:pt x="24251" y="30823"/>
                  </a:lnTo>
                  <a:cubicBezTo>
                    <a:pt x="24251" y="30823"/>
                    <a:pt x="29955" y="34025"/>
                    <a:pt x="35126" y="36594"/>
                  </a:cubicBezTo>
                  <a:cubicBezTo>
                    <a:pt x="38328" y="38228"/>
                    <a:pt x="41163" y="39563"/>
                    <a:pt x="41964" y="39763"/>
                  </a:cubicBezTo>
                  <a:cubicBezTo>
                    <a:pt x="42213" y="39818"/>
                    <a:pt x="42493" y="39844"/>
                    <a:pt x="42793" y="39844"/>
                  </a:cubicBezTo>
                  <a:cubicBezTo>
                    <a:pt x="45018" y="39844"/>
                    <a:pt x="48301" y="38417"/>
                    <a:pt x="47801" y="37094"/>
                  </a:cubicBezTo>
                  <a:cubicBezTo>
                    <a:pt x="47268" y="35593"/>
                    <a:pt x="19648" y="635"/>
                    <a:pt x="17780" y="1"/>
                  </a:cubicBezTo>
                  <a:cubicBezTo>
                    <a:pt x="17779" y="0"/>
                    <a:pt x="17777" y="0"/>
                    <a:pt x="1777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62"/>
            <p:cNvSpPr/>
            <p:nvPr/>
          </p:nvSpPr>
          <p:spPr>
            <a:xfrm>
              <a:off x="4634325" y="3596850"/>
              <a:ext cx="1069925" cy="1000775"/>
            </a:xfrm>
            <a:custGeom>
              <a:rect b="b" l="l" r="r" t="t"/>
              <a:pathLst>
                <a:path extrusionOk="0" h="40031" w="42797">
                  <a:moveTo>
                    <a:pt x="11988" y="1"/>
                  </a:moveTo>
                  <a:cubicBezTo>
                    <a:pt x="10987" y="1"/>
                    <a:pt x="5385" y="3690"/>
                    <a:pt x="0" y="8720"/>
                  </a:cubicBezTo>
                  <a:lnTo>
                    <a:pt x="17913" y="31236"/>
                  </a:lnTo>
                  <a:cubicBezTo>
                    <a:pt x="17913" y="31236"/>
                    <a:pt x="34191" y="39409"/>
                    <a:pt x="36359" y="39942"/>
                  </a:cubicBezTo>
                  <a:cubicBezTo>
                    <a:pt x="36619" y="40002"/>
                    <a:pt x="36910" y="40030"/>
                    <a:pt x="37219" y="40030"/>
                  </a:cubicBezTo>
                  <a:cubicBezTo>
                    <a:pt x="39496" y="40030"/>
                    <a:pt x="42796" y="38524"/>
                    <a:pt x="42297" y="37174"/>
                  </a:cubicBezTo>
                  <a:cubicBezTo>
                    <a:pt x="41730" y="35606"/>
                    <a:pt x="13977" y="681"/>
                    <a:pt x="12075" y="14"/>
                  </a:cubicBezTo>
                  <a:cubicBezTo>
                    <a:pt x="12052" y="5"/>
                    <a:pt x="12023" y="1"/>
                    <a:pt x="11988"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62"/>
            <p:cNvSpPr/>
            <p:nvPr/>
          </p:nvSpPr>
          <p:spPr>
            <a:xfrm>
              <a:off x="4949050" y="3655000"/>
              <a:ext cx="701525" cy="887450"/>
            </a:xfrm>
            <a:custGeom>
              <a:rect b="b" l="l" r="r" t="t"/>
              <a:pathLst>
                <a:path extrusionOk="0" h="35498" w="28061">
                  <a:moveTo>
                    <a:pt x="17" y="1"/>
                  </a:moveTo>
                  <a:cubicBezTo>
                    <a:pt x="4" y="1"/>
                    <a:pt x="1" y="17"/>
                    <a:pt x="20" y="56"/>
                  </a:cubicBezTo>
                  <a:cubicBezTo>
                    <a:pt x="4323" y="6094"/>
                    <a:pt x="23103" y="29711"/>
                    <a:pt x="27907" y="35448"/>
                  </a:cubicBezTo>
                  <a:cubicBezTo>
                    <a:pt x="27942" y="35483"/>
                    <a:pt x="27976" y="35498"/>
                    <a:pt x="28001" y="35498"/>
                  </a:cubicBezTo>
                  <a:cubicBezTo>
                    <a:pt x="28048" y="35498"/>
                    <a:pt x="28060" y="35447"/>
                    <a:pt x="27973" y="35382"/>
                  </a:cubicBezTo>
                  <a:cubicBezTo>
                    <a:pt x="23537" y="29377"/>
                    <a:pt x="4924" y="5594"/>
                    <a:pt x="53" y="23"/>
                  </a:cubicBezTo>
                  <a:cubicBezTo>
                    <a:pt x="40" y="9"/>
                    <a:pt x="26" y="1"/>
                    <a:pt x="1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62"/>
            <p:cNvSpPr/>
            <p:nvPr/>
          </p:nvSpPr>
          <p:spPr>
            <a:xfrm>
              <a:off x="5426550" y="4352500"/>
              <a:ext cx="60750" cy="211550"/>
            </a:xfrm>
            <a:custGeom>
              <a:rect b="b" l="l" r="r" t="t"/>
              <a:pathLst>
                <a:path extrusionOk="0" h="8462" w="2430">
                  <a:moveTo>
                    <a:pt x="2357" y="0"/>
                  </a:moveTo>
                  <a:cubicBezTo>
                    <a:pt x="2349" y="0"/>
                    <a:pt x="2342" y="3"/>
                    <a:pt x="2335" y="9"/>
                  </a:cubicBezTo>
                  <a:cubicBezTo>
                    <a:pt x="1101" y="943"/>
                    <a:pt x="467" y="2445"/>
                    <a:pt x="267" y="3812"/>
                  </a:cubicBezTo>
                  <a:cubicBezTo>
                    <a:pt x="34" y="5480"/>
                    <a:pt x="501" y="7148"/>
                    <a:pt x="1601" y="8449"/>
                  </a:cubicBezTo>
                  <a:cubicBezTo>
                    <a:pt x="1610" y="8458"/>
                    <a:pt x="1622" y="8462"/>
                    <a:pt x="1633" y="8462"/>
                  </a:cubicBezTo>
                  <a:cubicBezTo>
                    <a:pt x="1663" y="8462"/>
                    <a:pt x="1693" y="8431"/>
                    <a:pt x="1668" y="8382"/>
                  </a:cubicBezTo>
                  <a:cubicBezTo>
                    <a:pt x="0" y="5914"/>
                    <a:pt x="367" y="2244"/>
                    <a:pt x="2402" y="76"/>
                  </a:cubicBezTo>
                  <a:cubicBezTo>
                    <a:pt x="2429" y="49"/>
                    <a:pt x="2391" y="0"/>
                    <a:pt x="23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62"/>
            <p:cNvSpPr/>
            <p:nvPr/>
          </p:nvSpPr>
          <p:spPr>
            <a:xfrm>
              <a:off x="5052100" y="4193250"/>
              <a:ext cx="90450" cy="220425"/>
            </a:xfrm>
            <a:custGeom>
              <a:rect b="b" l="l" r="r" t="t"/>
              <a:pathLst>
                <a:path extrusionOk="0" h="8817" w="3618">
                  <a:moveTo>
                    <a:pt x="853" y="0"/>
                  </a:moveTo>
                  <a:cubicBezTo>
                    <a:pt x="816" y="0"/>
                    <a:pt x="782" y="22"/>
                    <a:pt x="768" y="75"/>
                  </a:cubicBezTo>
                  <a:cubicBezTo>
                    <a:pt x="1" y="3044"/>
                    <a:pt x="1335" y="6413"/>
                    <a:pt x="3237" y="8748"/>
                  </a:cubicBezTo>
                  <a:cubicBezTo>
                    <a:pt x="3275" y="8796"/>
                    <a:pt x="3324" y="8816"/>
                    <a:pt x="3373" y="8816"/>
                  </a:cubicBezTo>
                  <a:cubicBezTo>
                    <a:pt x="3496" y="8816"/>
                    <a:pt x="3618" y="8690"/>
                    <a:pt x="3570" y="8548"/>
                  </a:cubicBezTo>
                  <a:cubicBezTo>
                    <a:pt x="2403" y="5812"/>
                    <a:pt x="1535" y="3010"/>
                    <a:pt x="968" y="108"/>
                  </a:cubicBezTo>
                  <a:cubicBezTo>
                    <a:pt x="968" y="48"/>
                    <a:pt x="908" y="0"/>
                    <a:pt x="85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62"/>
            <p:cNvSpPr/>
            <p:nvPr/>
          </p:nvSpPr>
          <p:spPr>
            <a:xfrm>
              <a:off x="5105475" y="4224450"/>
              <a:ext cx="90425" cy="220225"/>
            </a:xfrm>
            <a:custGeom>
              <a:rect b="b" l="l" r="r" t="t"/>
              <a:pathLst>
                <a:path extrusionOk="0" h="8809" w="3617">
                  <a:moveTo>
                    <a:pt x="861" y="1"/>
                  </a:moveTo>
                  <a:cubicBezTo>
                    <a:pt x="819" y="1"/>
                    <a:pt x="782" y="19"/>
                    <a:pt x="768" y="61"/>
                  </a:cubicBezTo>
                  <a:cubicBezTo>
                    <a:pt x="1" y="3063"/>
                    <a:pt x="1335" y="6432"/>
                    <a:pt x="3236" y="8734"/>
                  </a:cubicBezTo>
                  <a:cubicBezTo>
                    <a:pt x="3278" y="8786"/>
                    <a:pt x="3332" y="8809"/>
                    <a:pt x="3385" y="8809"/>
                  </a:cubicBezTo>
                  <a:cubicBezTo>
                    <a:pt x="3503" y="8809"/>
                    <a:pt x="3616" y="8695"/>
                    <a:pt x="3570" y="8534"/>
                  </a:cubicBezTo>
                  <a:cubicBezTo>
                    <a:pt x="2403" y="5832"/>
                    <a:pt x="1535" y="2997"/>
                    <a:pt x="1002" y="95"/>
                  </a:cubicBezTo>
                  <a:cubicBezTo>
                    <a:pt x="982" y="36"/>
                    <a:pt x="918" y="1"/>
                    <a:pt x="8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62"/>
            <p:cNvSpPr/>
            <p:nvPr/>
          </p:nvSpPr>
          <p:spPr>
            <a:xfrm>
              <a:off x="5159700" y="4255725"/>
              <a:ext cx="89600" cy="220125"/>
            </a:xfrm>
            <a:custGeom>
              <a:rect b="b" l="l" r="r" t="t"/>
              <a:pathLst>
                <a:path extrusionOk="0" h="8805" w="3584">
                  <a:moveTo>
                    <a:pt x="834" y="1"/>
                  </a:moveTo>
                  <a:cubicBezTo>
                    <a:pt x="797" y="1"/>
                    <a:pt x="767" y="21"/>
                    <a:pt x="767" y="78"/>
                  </a:cubicBezTo>
                  <a:cubicBezTo>
                    <a:pt x="0" y="3047"/>
                    <a:pt x="1334" y="6416"/>
                    <a:pt x="3202" y="8751"/>
                  </a:cubicBezTo>
                  <a:cubicBezTo>
                    <a:pt x="3240" y="8788"/>
                    <a:pt x="3287" y="8804"/>
                    <a:pt x="3335" y="8804"/>
                  </a:cubicBezTo>
                  <a:cubicBezTo>
                    <a:pt x="3459" y="8804"/>
                    <a:pt x="3584" y="8695"/>
                    <a:pt x="3536" y="8550"/>
                  </a:cubicBezTo>
                  <a:cubicBezTo>
                    <a:pt x="2368" y="5815"/>
                    <a:pt x="1501" y="2980"/>
                    <a:pt x="967" y="78"/>
                  </a:cubicBezTo>
                  <a:cubicBezTo>
                    <a:pt x="948" y="39"/>
                    <a:pt x="884" y="1"/>
                    <a:pt x="8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62"/>
            <p:cNvSpPr/>
            <p:nvPr/>
          </p:nvSpPr>
          <p:spPr>
            <a:xfrm>
              <a:off x="5213050" y="4287000"/>
              <a:ext cx="90225" cy="220075"/>
            </a:xfrm>
            <a:custGeom>
              <a:rect b="b" l="l" r="r" t="t"/>
              <a:pathLst>
                <a:path extrusionOk="0" h="8803" w="3609">
                  <a:moveTo>
                    <a:pt x="844" y="1"/>
                  </a:moveTo>
                  <a:cubicBezTo>
                    <a:pt x="803" y="1"/>
                    <a:pt x="768" y="19"/>
                    <a:pt x="768" y="61"/>
                  </a:cubicBezTo>
                  <a:cubicBezTo>
                    <a:pt x="1" y="3030"/>
                    <a:pt x="1335" y="6432"/>
                    <a:pt x="3237" y="8734"/>
                  </a:cubicBezTo>
                  <a:cubicBezTo>
                    <a:pt x="3275" y="8782"/>
                    <a:pt x="3324" y="8802"/>
                    <a:pt x="3373" y="8802"/>
                  </a:cubicBezTo>
                  <a:cubicBezTo>
                    <a:pt x="3493" y="8802"/>
                    <a:pt x="3608" y="8676"/>
                    <a:pt x="3537" y="8534"/>
                  </a:cubicBezTo>
                  <a:cubicBezTo>
                    <a:pt x="2369" y="5832"/>
                    <a:pt x="1535" y="2996"/>
                    <a:pt x="968" y="94"/>
                  </a:cubicBezTo>
                  <a:cubicBezTo>
                    <a:pt x="968" y="36"/>
                    <a:pt x="901" y="1"/>
                    <a:pt x="8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62"/>
            <p:cNvSpPr/>
            <p:nvPr/>
          </p:nvSpPr>
          <p:spPr>
            <a:xfrm>
              <a:off x="4801550" y="3698650"/>
              <a:ext cx="179250" cy="129850"/>
            </a:xfrm>
            <a:custGeom>
              <a:rect b="b" l="l" r="r" t="t"/>
              <a:pathLst>
                <a:path extrusionOk="0" h="5194" w="7170">
                  <a:moveTo>
                    <a:pt x="3721" y="0"/>
                  </a:moveTo>
                  <a:cubicBezTo>
                    <a:pt x="1826" y="0"/>
                    <a:pt x="0" y="2271"/>
                    <a:pt x="1550" y="4214"/>
                  </a:cubicBezTo>
                  <a:cubicBezTo>
                    <a:pt x="2093" y="4906"/>
                    <a:pt x="2776" y="5193"/>
                    <a:pt x="3450" y="5193"/>
                  </a:cubicBezTo>
                  <a:cubicBezTo>
                    <a:pt x="5344" y="5193"/>
                    <a:pt x="7170" y="2923"/>
                    <a:pt x="5620" y="979"/>
                  </a:cubicBezTo>
                  <a:cubicBezTo>
                    <a:pt x="5077" y="287"/>
                    <a:pt x="4395" y="0"/>
                    <a:pt x="372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62"/>
            <p:cNvSpPr/>
            <p:nvPr/>
          </p:nvSpPr>
          <p:spPr>
            <a:xfrm>
              <a:off x="4973725" y="4321325"/>
              <a:ext cx="150975" cy="278875"/>
            </a:xfrm>
            <a:custGeom>
              <a:rect b="b" l="l" r="r" t="t"/>
              <a:pathLst>
                <a:path extrusionOk="0" h="11155" w="6039">
                  <a:moveTo>
                    <a:pt x="4637" y="489"/>
                  </a:moveTo>
                  <a:cubicBezTo>
                    <a:pt x="4637" y="1757"/>
                    <a:pt x="4770" y="3024"/>
                    <a:pt x="4837" y="4292"/>
                  </a:cubicBezTo>
                  <a:cubicBezTo>
                    <a:pt x="4904" y="5793"/>
                    <a:pt x="5071" y="8895"/>
                    <a:pt x="3570" y="9863"/>
                  </a:cubicBezTo>
                  <a:cubicBezTo>
                    <a:pt x="3066" y="10194"/>
                    <a:pt x="2660" y="10334"/>
                    <a:pt x="2335" y="10334"/>
                  </a:cubicBezTo>
                  <a:cubicBezTo>
                    <a:pt x="891" y="10334"/>
                    <a:pt x="1035" y="7592"/>
                    <a:pt x="1335" y="6694"/>
                  </a:cubicBezTo>
                  <a:cubicBezTo>
                    <a:pt x="1568" y="5960"/>
                    <a:pt x="1868" y="5259"/>
                    <a:pt x="2235" y="4559"/>
                  </a:cubicBezTo>
                  <a:cubicBezTo>
                    <a:pt x="2969" y="3158"/>
                    <a:pt x="3770" y="1790"/>
                    <a:pt x="4637" y="489"/>
                  </a:cubicBezTo>
                  <a:close/>
                  <a:moveTo>
                    <a:pt x="4772" y="0"/>
                  </a:moveTo>
                  <a:cubicBezTo>
                    <a:pt x="4753" y="0"/>
                    <a:pt x="4731" y="8"/>
                    <a:pt x="4704" y="22"/>
                  </a:cubicBezTo>
                  <a:cubicBezTo>
                    <a:pt x="2702" y="1890"/>
                    <a:pt x="1235" y="4259"/>
                    <a:pt x="434" y="6894"/>
                  </a:cubicBezTo>
                  <a:cubicBezTo>
                    <a:pt x="0" y="8462"/>
                    <a:pt x="234" y="10697"/>
                    <a:pt x="2135" y="11097"/>
                  </a:cubicBezTo>
                  <a:cubicBezTo>
                    <a:pt x="2311" y="11136"/>
                    <a:pt x="2480" y="11154"/>
                    <a:pt x="2643" y="11154"/>
                  </a:cubicBezTo>
                  <a:cubicBezTo>
                    <a:pt x="4144" y="11154"/>
                    <a:pt x="5073" y="9579"/>
                    <a:pt x="5404" y="8195"/>
                  </a:cubicBezTo>
                  <a:cubicBezTo>
                    <a:pt x="6038" y="5626"/>
                    <a:pt x="5538" y="2891"/>
                    <a:pt x="5371" y="322"/>
                  </a:cubicBezTo>
                  <a:cubicBezTo>
                    <a:pt x="5346" y="127"/>
                    <a:pt x="5197" y="3"/>
                    <a:pt x="5027" y="3"/>
                  </a:cubicBezTo>
                  <a:cubicBezTo>
                    <a:pt x="4965" y="3"/>
                    <a:pt x="4900" y="20"/>
                    <a:pt x="4837" y="56"/>
                  </a:cubicBezTo>
                  <a:cubicBezTo>
                    <a:pt x="4818" y="17"/>
                    <a:pt x="4798" y="0"/>
                    <a:pt x="477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3" name="Google Shape;2393;p62"/>
            <p:cNvSpPr/>
            <p:nvPr/>
          </p:nvSpPr>
          <p:spPr>
            <a:xfrm>
              <a:off x="4854475" y="4126700"/>
              <a:ext cx="253525" cy="212700"/>
            </a:xfrm>
            <a:custGeom>
              <a:rect b="b" l="l" r="r" t="t"/>
              <a:pathLst>
                <a:path extrusionOk="0" h="8508" w="10141">
                  <a:moveTo>
                    <a:pt x="3269" y="936"/>
                  </a:moveTo>
                  <a:cubicBezTo>
                    <a:pt x="5071" y="936"/>
                    <a:pt x="6605" y="3571"/>
                    <a:pt x="7406" y="4872"/>
                  </a:cubicBezTo>
                  <a:cubicBezTo>
                    <a:pt x="8039" y="5973"/>
                    <a:pt x="8640" y="7107"/>
                    <a:pt x="9340" y="8174"/>
                  </a:cubicBezTo>
                  <a:cubicBezTo>
                    <a:pt x="7906" y="7540"/>
                    <a:pt x="6472" y="6840"/>
                    <a:pt x="5071" y="6073"/>
                  </a:cubicBezTo>
                  <a:cubicBezTo>
                    <a:pt x="4403" y="5706"/>
                    <a:pt x="3770" y="5272"/>
                    <a:pt x="3169" y="4838"/>
                  </a:cubicBezTo>
                  <a:cubicBezTo>
                    <a:pt x="2235" y="4105"/>
                    <a:pt x="0" y="936"/>
                    <a:pt x="3269" y="936"/>
                  </a:cubicBezTo>
                  <a:close/>
                  <a:moveTo>
                    <a:pt x="2956" y="0"/>
                  </a:moveTo>
                  <a:cubicBezTo>
                    <a:pt x="2395" y="0"/>
                    <a:pt x="1845" y="192"/>
                    <a:pt x="1368" y="669"/>
                  </a:cubicBezTo>
                  <a:cubicBezTo>
                    <a:pt x="0" y="2070"/>
                    <a:pt x="1068" y="4071"/>
                    <a:pt x="2269" y="5105"/>
                  </a:cubicBezTo>
                  <a:cubicBezTo>
                    <a:pt x="4403" y="6873"/>
                    <a:pt x="6939" y="8041"/>
                    <a:pt x="9641" y="8508"/>
                  </a:cubicBezTo>
                  <a:cubicBezTo>
                    <a:pt x="9707" y="8508"/>
                    <a:pt x="9741" y="8474"/>
                    <a:pt x="9741" y="8408"/>
                  </a:cubicBezTo>
                  <a:cubicBezTo>
                    <a:pt x="10007" y="8374"/>
                    <a:pt x="10141" y="8141"/>
                    <a:pt x="10041" y="7907"/>
                  </a:cubicBezTo>
                  <a:cubicBezTo>
                    <a:pt x="8773" y="5639"/>
                    <a:pt x="7672" y="3071"/>
                    <a:pt x="5738" y="1303"/>
                  </a:cubicBezTo>
                  <a:cubicBezTo>
                    <a:pt x="5009" y="617"/>
                    <a:pt x="3964" y="0"/>
                    <a:pt x="2956"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62"/>
            <p:cNvSpPr/>
            <p:nvPr/>
          </p:nvSpPr>
          <p:spPr>
            <a:xfrm>
              <a:off x="1965750" y="3398275"/>
              <a:ext cx="2893750" cy="1027475"/>
            </a:xfrm>
            <a:custGeom>
              <a:rect b="b" l="l" r="r" t="t"/>
              <a:pathLst>
                <a:path extrusionOk="0" h="41099" w="115750">
                  <a:moveTo>
                    <a:pt x="31310" y="1"/>
                  </a:moveTo>
                  <a:cubicBezTo>
                    <a:pt x="27439" y="1"/>
                    <a:pt x="23716" y="337"/>
                    <a:pt x="20481" y="1185"/>
                  </a:cubicBezTo>
                  <a:cubicBezTo>
                    <a:pt x="2535" y="5889"/>
                    <a:pt x="0" y="26870"/>
                    <a:pt x="18247" y="35276"/>
                  </a:cubicBezTo>
                  <a:cubicBezTo>
                    <a:pt x="28623" y="40080"/>
                    <a:pt x="59398" y="41098"/>
                    <a:pt x="83628" y="41098"/>
                  </a:cubicBezTo>
                  <a:cubicBezTo>
                    <a:pt x="101462" y="41098"/>
                    <a:pt x="115749" y="40547"/>
                    <a:pt x="115749" y="40547"/>
                  </a:cubicBezTo>
                  <a:lnTo>
                    <a:pt x="98704" y="15329"/>
                  </a:lnTo>
                  <a:cubicBezTo>
                    <a:pt x="98704" y="15329"/>
                    <a:pt x="91826" y="13706"/>
                    <a:pt x="82035" y="12296"/>
                  </a:cubicBezTo>
                  <a:lnTo>
                    <a:pt x="82035" y="12296"/>
                  </a:lnTo>
                  <a:lnTo>
                    <a:pt x="81959" y="6422"/>
                  </a:lnTo>
                  <a:lnTo>
                    <a:pt x="63212" y="4955"/>
                  </a:lnTo>
                  <a:cubicBezTo>
                    <a:pt x="63212" y="4955"/>
                    <a:pt x="46167" y="1"/>
                    <a:pt x="3131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62"/>
            <p:cNvSpPr/>
            <p:nvPr/>
          </p:nvSpPr>
          <p:spPr>
            <a:xfrm>
              <a:off x="2915575" y="3626375"/>
              <a:ext cx="1102500" cy="80075"/>
            </a:xfrm>
            <a:custGeom>
              <a:rect b="b" l="l" r="r" t="t"/>
              <a:pathLst>
                <a:path extrusionOk="0" h="3203" w="44100">
                  <a:moveTo>
                    <a:pt x="2169" y="0"/>
                  </a:moveTo>
                  <a:cubicBezTo>
                    <a:pt x="2102" y="0"/>
                    <a:pt x="2102" y="67"/>
                    <a:pt x="2169" y="100"/>
                  </a:cubicBezTo>
                  <a:cubicBezTo>
                    <a:pt x="3237" y="301"/>
                    <a:pt x="4304" y="601"/>
                    <a:pt x="5371" y="801"/>
                  </a:cubicBezTo>
                  <a:lnTo>
                    <a:pt x="6339" y="968"/>
                  </a:lnTo>
                  <a:cubicBezTo>
                    <a:pt x="4237" y="1135"/>
                    <a:pt x="2169" y="1335"/>
                    <a:pt x="68" y="1568"/>
                  </a:cubicBezTo>
                  <a:cubicBezTo>
                    <a:pt x="1" y="1568"/>
                    <a:pt x="1" y="1668"/>
                    <a:pt x="68" y="1668"/>
                  </a:cubicBezTo>
                  <a:cubicBezTo>
                    <a:pt x="2903" y="1435"/>
                    <a:pt x="5738" y="1368"/>
                    <a:pt x="8574" y="1368"/>
                  </a:cubicBezTo>
                  <a:cubicBezTo>
                    <a:pt x="9291" y="1360"/>
                    <a:pt x="10002" y="1355"/>
                    <a:pt x="10709" y="1355"/>
                  </a:cubicBezTo>
                  <a:cubicBezTo>
                    <a:pt x="12831" y="1355"/>
                    <a:pt x="14920" y="1393"/>
                    <a:pt x="17046" y="1468"/>
                  </a:cubicBezTo>
                  <a:cubicBezTo>
                    <a:pt x="22717" y="1668"/>
                    <a:pt x="28421" y="2069"/>
                    <a:pt x="34092" y="2536"/>
                  </a:cubicBezTo>
                  <a:cubicBezTo>
                    <a:pt x="37294" y="2802"/>
                    <a:pt x="40497" y="3136"/>
                    <a:pt x="43699" y="3203"/>
                  </a:cubicBezTo>
                  <a:cubicBezTo>
                    <a:pt x="44032" y="3203"/>
                    <a:pt x="44099" y="2702"/>
                    <a:pt x="43766" y="2636"/>
                  </a:cubicBezTo>
                  <a:cubicBezTo>
                    <a:pt x="40997" y="2169"/>
                    <a:pt x="38162" y="1968"/>
                    <a:pt x="35360" y="1702"/>
                  </a:cubicBezTo>
                  <a:cubicBezTo>
                    <a:pt x="32524" y="1435"/>
                    <a:pt x="29655" y="1235"/>
                    <a:pt x="26820" y="1034"/>
                  </a:cubicBezTo>
                  <a:cubicBezTo>
                    <a:pt x="23207" y="802"/>
                    <a:pt x="19608" y="690"/>
                    <a:pt x="16004" y="690"/>
                  </a:cubicBezTo>
                  <a:cubicBezTo>
                    <a:pt x="13919" y="690"/>
                    <a:pt x="11832" y="728"/>
                    <a:pt x="9741" y="801"/>
                  </a:cubicBezTo>
                  <a:cubicBezTo>
                    <a:pt x="9208" y="801"/>
                    <a:pt x="8674" y="834"/>
                    <a:pt x="8173" y="868"/>
                  </a:cubicBezTo>
                  <a:cubicBezTo>
                    <a:pt x="8040" y="834"/>
                    <a:pt x="7907" y="834"/>
                    <a:pt x="7807" y="801"/>
                  </a:cubicBezTo>
                  <a:cubicBezTo>
                    <a:pt x="7540" y="734"/>
                    <a:pt x="7273" y="668"/>
                    <a:pt x="6973" y="634"/>
                  </a:cubicBezTo>
                  <a:cubicBezTo>
                    <a:pt x="6439" y="534"/>
                    <a:pt x="5939" y="467"/>
                    <a:pt x="5405" y="401"/>
                  </a:cubicBezTo>
                  <a:cubicBezTo>
                    <a:pt x="4337" y="267"/>
                    <a:pt x="3270" y="167"/>
                    <a:pt x="2169"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62"/>
            <p:cNvSpPr/>
            <p:nvPr/>
          </p:nvSpPr>
          <p:spPr>
            <a:xfrm>
              <a:off x="4268225" y="3766150"/>
              <a:ext cx="388375" cy="633175"/>
            </a:xfrm>
            <a:custGeom>
              <a:rect b="b" l="l" r="r" t="t"/>
              <a:pathLst>
                <a:path extrusionOk="0" h="25327" w="15535">
                  <a:moveTo>
                    <a:pt x="68" y="0"/>
                  </a:moveTo>
                  <a:cubicBezTo>
                    <a:pt x="36" y="0"/>
                    <a:pt x="0" y="31"/>
                    <a:pt x="0" y="80"/>
                  </a:cubicBezTo>
                  <a:cubicBezTo>
                    <a:pt x="334" y="947"/>
                    <a:pt x="4670" y="8353"/>
                    <a:pt x="5671" y="9987"/>
                  </a:cubicBezTo>
                  <a:cubicBezTo>
                    <a:pt x="7672" y="13290"/>
                    <a:pt x="9774" y="16492"/>
                    <a:pt x="11842" y="19761"/>
                  </a:cubicBezTo>
                  <a:cubicBezTo>
                    <a:pt x="12442" y="20695"/>
                    <a:pt x="13043" y="21595"/>
                    <a:pt x="13643" y="22529"/>
                  </a:cubicBezTo>
                  <a:cubicBezTo>
                    <a:pt x="14244" y="23430"/>
                    <a:pt x="14878" y="24331"/>
                    <a:pt x="15411" y="25298"/>
                  </a:cubicBezTo>
                  <a:cubicBezTo>
                    <a:pt x="15422" y="25319"/>
                    <a:pt x="15438" y="25327"/>
                    <a:pt x="15456" y="25327"/>
                  </a:cubicBezTo>
                  <a:cubicBezTo>
                    <a:pt x="15494" y="25327"/>
                    <a:pt x="15534" y="25288"/>
                    <a:pt x="15511" y="25265"/>
                  </a:cubicBezTo>
                  <a:cubicBezTo>
                    <a:pt x="14477" y="23630"/>
                    <a:pt x="13543" y="21929"/>
                    <a:pt x="12609" y="20261"/>
                  </a:cubicBezTo>
                  <a:cubicBezTo>
                    <a:pt x="11642" y="18627"/>
                    <a:pt x="10641" y="16925"/>
                    <a:pt x="9674" y="15258"/>
                  </a:cubicBezTo>
                  <a:cubicBezTo>
                    <a:pt x="7739" y="11955"/>
                    <a:pt x="801" y="814"/>
                    <a:pt x="100" y="13"/>
                  </a:cubicBezTo>
                  <a:cubicBezTo>
                    <a:pt x="91" y="4"/>
                    <a:pt x="80" y="0"/>
                    <a:pt x="68"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62"/>
            <p:cNvSpPr/>
            <p:nvPr/>
          </p:nvSpPr>
          <p:spPr>
            <a:xfrm>
              <a:off x="2313600" y="3689725"/>
              <a:ext cx="1631075" cy="1024775"/>
            </a:xfrm>
            <a:custGeom>
              <a:rect b="b" l="l" r="r" t="t"/>
              <a:pathLst>
                <a:path extrusionOk="0" h="40991" w="65243">
                  <a:moveTo>
                    <a:pt x="28621" y="1"/>
                  </a:moveTo>
                  <a:cubicBezTo>
                    <a:pt x="28619" y="1"/>
                    <a:pt x="28618" y="1"/>
                    <a:pt x="28617" y="2"/>
                  </a:cubicBezTo>
                  <a:cubicBezTo>
                    <a:pt x="26782" y="735"/>
                    <a:pt x="863" y="36961"/>
                    <a:pt x="396" y="38496"/>
                  </a:cubicBezTo>
                  <a:cubicBezTo>
                    <a:pt x="1" y="39767"/>
                    <a:pt x="3051" y="40991"/>
                    <a:pt x="5271" y="40991"/>
                  </a:cubicBezTo>
                  <a:cubicBezTo>
                    <a:pt x="5672" y="40991"/>
                    <a:pt x="6046" y="40951"/>
                    <a:pt x="6367" y="40864"/>
                  </a:cubicBezTo>
                  <a:cubicBezTo>
                    <a:pt x="7135" y="40631"/>
                    <a:pt x="9903" y="39130"/>
                    <a:pt x="13039" y="37395"/>
                  </a:cubicBezTo>
                  <a:cubicBezTo>
                    <a:pt x="18076" y="34560"/>
                    <a:pt x="23613" y="31124"/>
                    <a:pt x="23613" y="31124"/>
                  </a:cubicBezTo>
                  <a:lnTo>
                    <a:pt x="65243" y="30890"/>
                  </a:lnTo>
                  <a:lnTo>
                    <a:pt x="64275" y="3337"/>
                  </a:lnTo>
                  <a:cubicBezTo>
                    <a:pt x="64275" y="3337"/>
                    <a:pt x="43992" y="8192"/>
                    <a:pt x="41336" y="8192"/>
                  </a:cubicBezTo>
                  <a:cubicBezTo>
                    <a:pt x="41181" y="8192"/>
                    <a:pt x="41086" y="8176"/>
                    <a:pt x="41059" y="8141"/>
                  </a:cubicBezTo>
                  <a:cubicBezTo>
                    <a:pt x="41059" y="8141"/>
                    <a:pt x="28964" y="1"/>
                    <a:pt x="28621" y="1"/>
                  </a:cubicBezTo>
                  <a:close/>
                </a:path>
              </a:pathLst>
            </a:custGeom>
            <a:solidFill>
              <a:srgbClr val="D3766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62"/>
            <p:cNvSpPr/>
            <p:nvPr/>
          </p:nvSpPr>
          <p:spPr>
            <a:xfrm>
              <a:off x="2313625" y="3689725"/>
              <a:ext cx="1168225" cy="1024825"/>
            </a:xfrm>
            <a:custGeom>
              <a:rect b="b" l="l" r="r" t="t"/>
              <a:pathLst>
                <a:path extrusionOk="0" h="40993" w="46729">
                  <a:moveTo>
                    <a:pt x="28620" y="1"/>
                  </a:moveTo>
                  <a:cubicBezTo>
                    <a:pt x="28618" y="1"/>
                    <a:pt x="28617" y="1"/>
                    <a:pt x="28616" y="2"/>
                  </a:cubicBezTo>
                  <a:cubicBezTo>
                    <a:pt x="26781" y="735"/>
                    <a:pt x="862" y="36961"/>
                    <a:pt x="395" y="38496"/>
                  </a:cubicBezTo>
                  <a:cubicBezTo>
                    <a:pt x="1" y="39792"/>
                    <a:pt x="3034" y="40993"/>
                    <a:pt x="5212" y="40993"/>
                  </a:cubicBezTo>
                  <a:cubicBezTo>
                    <a:pt x="5612" y="40993"/>
                    <a:pt x="5984" y="40952"/>
                    <a:pt x="6300" y="40864"/>
                  </a:cubicBezTo>
                  <a:cubicBezTo>
                    <a:pt x="7100" y="40631"/>
                    <a:pt x="9869" y="39163"/>
                    <a:pt x="12971" y="37395"/>
                  </a:cubicBezTo>
                  <a:lnTo>
                    <a:pt x="13004" y="37395"/>
                  </a:lnTo>
                  <a:cubicBezTo>
                    <a:pt x="18075" y="34560"/>
                    <a:pt x="23612" y="31124"/>
                    <a:pt x="23612" y="31124"/>
                  </a:cubicBezTo>
                  <a:lnTo>
                    <a:pt x="32885" y="31057"/>
                  </a:lnTo>
                  <a:lnTo>
                    <a:pt x="46728" y="7307"/>
                  </a:lnTo>
                  <a:lnTo>
                    <a:pt x="46728" y="7307"/>
                  </a:lnTo>
                  <a:cubicBezTo>
                    <a:pt x="44145" y="7829"/>
                    <a:pt x="42083" y="8193"/>
                    <a:pt x="41343" y="8193"/>
                  </a:cubicBezTo>
                  <a:cubicBezTo>
                    <a:pt x="41185" y="8193"/>
                    <a:pt x="41087" y="8176"/>
                    <a:pt x="41058" y="8141"/>
                  </a:cubicBezTo>
                  <a:cubicBezTo>
                    <a:pt x="41058" y="8141"/>
                    <a:pt x="28963" y="1"/>
                    <a:pt x="2862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62"/>
            <p:cNvSpPr/>
            <p:nvPr/>
          </p:nvSpPr>
          <p:spPr>
            <a:xfrm>
              <a:off x="2306950" y="3689400"/>
              <a:ext cx="1033125" cy="1028650"/>
            </a:xfrm>
            <a:custGeom>
              <a:rect b="b" l="l" r="r" t="t"/>
              <a:pathLst>
                <a:path extrusionOk="0" h="41146" w="41325">
                  <a:moveTo>
                    <a:pt x="28912" y="0"/>
                  </a:moveTo>
                  <a:cubicBezTo>
                    <a:pt x="28873" y="0"/>
                    <a:pt x="28841" y="5"/>
                    <a:pt x="28816" y="15"/>
                  </a:cubicBezTo>
                  <a:cubicBezTo>
                    <a:pt x="26948" y="782"/>
                    <a:pt x="896" y="36974"/>
                    <a:pt x="396" y="38542"/>
                  </a:cubicBezTo>
                  <a:cubicBezTo>
                    <a:pt x="1" y="39868"/>
                    <a:pt x="3112" y="41146"/>
                    <a:pt x="5373" y="41146"/>
                  </a:cubicBezTo>
                  <a:cubicBezTo>
                    <a:pt x="5786" y="41146"/>
                    <a:pt x="6170" y="41103"/>
                    <a:pt x="6500" y="41011"/>
                  </a:cubicBezTo>
                  <a:cubicBezTo>
                    <a:pt x="8668" y="40410"/>
                    <a:pt x="24513" y="31470"/>
                    <a:pt x="24513" y="31470"/>
                  </a:cubicBezTo>
                  <a:lnTo>
                    <a:pt x="41325" y="8154"/>
                  </a:lnTo>
                  <a:cubicBezTo>
                    <a:pt x="35698" y="3395"/>
                    <a:pt x="29947" y="0"/>
                    <a:pt x="2891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62"/>
            <p:cNvSpPr/>
            <p:nvPr/>
          </p:nvSpPr>
          <p:spPr>
            <a:xfrm>
              <a:off x="2358600" y="3747775"/>
              <a:ext cx="659350" cy="920300"/>
            </a:xfrm>
            <a:custGeom>
              <a:rect b="b" l="l" r="r" t="t"/>
              <a:pathLst>
                <a:path extrusionOk="0" h="36812" w="26374">
                  <a:moveTo>
                    <a:pt x="26344" y="1"/>
                  </a:moveTo>
                  <a:cubicBezTo>
                    <a:pt x="26336" y="1"/>
                    <a:pt x="26326" y="5"/>
                    <a:pt x="26316" y="15"/>
                  </a:cubicBezTo>
                  <a:cubicBezTo>
                    <a:pt x="21713" y="5819"/>
                    <a:pt x="4234" y="30470"/>
                    <a:pt x="64" y="36641"/>
                  </a:cubicBezTo>
                  <a:cubicBezTo>
                    <a:pt x="1" y="36746"/>
                    <a:pt x="18" y="36812"/>
                    <a:pt x="64" y="36812"/>
                  </a:cubicBezTo>
                  <a:cubicBezTo>
                    <a:pt x="91" y="36812"/>
                    <a:pt x="127" y="36790"/>
                    <a:pt x="164" y="36741"/>
                  </a:cubicBezTo>
                  <a:cubicBezTo>
                    <a:pt x="4667" y="30770"/>
                    <a:pt x="22347" y="6319"/>
                    <a:pt x="26350" y="48"/>
                  </a:cubicBezTo>
                  <a:cubicBezTo>
                    <a:pt x="26373" y="24"/>
                    <a:pt x="26363" y="1"/>
                    <a:pt x="263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62"/>
            <p:cNvSpPr/>
            <p:nvPr/>
          </p:nvSpPr>
          <p:spPr>
            <a:xfrm>
              <a:off x="2513800" y="4470075"/>
              <a:ext cx="66575" cy="210625"/>
            </a:xfrm>
            <a:custGeom>
              <a:rect b="b" l="l" r="r" t="t"/>
              <a:pathLst>
                <a:path extrusionOk="0" h="8425" w="2663">
                  <a:moveTo>
                    <a:pt x="42" y="1"/>
                  </a:moveTo>
                  <a:cubicBezTo>
                    <a:pt x="17" y="1"/>
                    <a:pt x="0" y="50"/>
                    <a:pt x="27" y="77"/>
                  </a:cubicBezTo>
                  <a:cubicBezTo>
                    <a:pt x="2129" y="2145"/>
                    <a:pt x="2662" y="5814"/>
                    <a:pt x="1128" y="8349"/>
                  </a:cubicBezTo>
                  <a:cubicBezTo>
                    <a:pt x="1101" y="8376"/>
                    <a:pt x="1139" y="8425"/>
                    <a:pt x="1173" y="8425"/>
                  </a:cubicBezTo>
                  <a:cubicBezTo>
                    <a:pt x="1181" y="8425"/>
                    <a:pt x="1188" y="8422"/>
                    <a:pt x="1195" y="8416"/>
                  </a:cubicBezTo>
                  <a:cubicBezTo>
                    <a:pt x="2229" y="7048"/>
                    <a:pt x="2629" y="5347"/>
                    <a:pt x="2329" y="3713"/>
                  </a:cubicBezTo>
                  <a:cubicBezTo>
                    <a:pt x="2062" y="2345"/>
                    <a:pt x="1361" y="877"/>
                    <a:pt x="61" y="10"/>
                  </a:cubicBezTo>
                  <a:cubicBezTo>
                    <a:pt x="54" y="3"/>
                    <a:pt x="48" y="1"/>
                    <a:pt x="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62"/>
            <p:cNvSpPr/>
            <p:nvPr/>
          </p:nvSpPr>
          <p:spPr>
            <a:xfrm>
              <a:off x="2860250" y="4291650"/>
              <a:ext cx="82875" cy="223100"/>
            </a:xfrm>
            <a:custGeom>
              <a:rect b="b" l="l" r="r" t="t"/>
              <a:pathLst>
                <a:path extrusionOk="0" h="8924" w="3315">
                  <a:moveTo>
                    <a:pt x="2339" y="0"/>
                  </a:moveTo>
                  <a:cubicBezTo>
                    <a:pt x="2290" y="0"/>
                    <a:pt x="2234" y="48"/>
                    <a:pt x="2214" y="108"/>
                  </a:cubicBezTo>
                  <a:cubicBezTo>
                    <a:pt x="1814" y="3011"/>
                    <a:pt x="1080" y="5913"/>
                    <a:pt x="46" y="8681"/>
                  </a:cubicBezTo>
                  <a:cubicBezTo>
                    <a:pt x="0" y="8818"/>
                    <a:pt x="110" y="8924"/>
                    <a:pt x="227" y="8924"/>
                  </a:cubicBezTo>
                  <a:cubicBezTo>
                    <a:pt x="281" y="8924"/>
                    <a:pt x="337" y="8901"/>
                    <a:pt x="379" y="8848"/>
                  </a:cubicBezTo>
                  <a:cubicBezTo>
                    <a:pt x="2147" y="6446"/>
                    <a:pt x="3315" y="3011"/>
                    <a:pt x="2414" y="75"/>
                  </a:cubicBezTo>
                  <a:cubicBezTo>
                    <a:pt x="2401" y="22"/>
                    <a:pt x="2371" y="0"/>
                    <a:pt x="233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62"/>
            <p:cNvSpPr/>
            <p:nvPr/>
          </p:nvSpPr>
          <p:spPr>
            <a:xfrm>
              <a:off x="2808550" y="4325350"/>
              <a:ext cx="82875" cy="222750"/>
            </a:xfrm>
            <a:custGeom>
              <a:rect b="b" l="l" r="r" t="t"/>
              <a:pathLst>
                <a:path extrusionOk="0" h="8910" w="3315">
                  <a:moveTo>
                    <a:pt x="2324" y="1"/>
                  </a:moveTo>
                  <a:cubicBezTo>
                    <a:pt x="2270" y="1"/>
                    <a:pt x="2214" y="37"/>
                    <a:pt x="2214" y="95"/>
                  </a:cubicBezTo>
                  <a:cubicBezTo>
                    <a:pt x="1780" y="3030"/>
                    <a:pt x="1046" y="5899"/>
                    <a:pt x="46" y="8668"/>
                  </a:cubicBezTo>
                  <a:cubicBezTo>
                    <a:pt x="0" y="8804"/>
                    <a:pt x="110" y="8910"/>
                    <a:pt x="227" y="8910"/>
                  </a:cubicBezTo>
                  <a:cubicBezTo>
                    <a:pt x="281" y="8910"/>
                    <a:pt x="337" y="8887"/>
                    <a:pt x="379" y="8834"/>
                  </a:cubicBezTo>
                  <a:cubicBezTo>
                    <a:pt x="2147" y="6433"/>
                    <a:pt x="3315" y="2997"/>
                    <a:pt x="2414" y="61"/>
                  </a:cubicBezTo>
                  <a:cubicBezTo>
                    <a:pt x="2400" y="19"/>
                    <a:pt x="2363" y="1"/>
                    <a:pt x="232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62"/>
            <p:cNvSpPr/>
            <p:nvPr/>
          </p:nvSpPr>
          <p:spPr>
            <a:xfrm>
              <a:off x="2756000" y="4359200"/>
              <a:ext cx="83725" cy="223100"/>
            </a:xfrm>
            <a:custGeom>
              <a:rect b="b" l="l" r="r" t="t"/>
              <a:pathLst>
                <a:path extrusionOk="0" h="8924" w="3349">
                  <a:moveTo>
                    <a:pt x="2361" y="0"/>
                  </a:moveTo>
                  <a:cubicBezTo>
                    <a:pt x="2302" y="0"/>
                    <a:pt x="2234" y="48"/>
                    <a:pt x="2214" y="108"/>
                  </a:cubicBezTo>
                  <a:cubicBezTo>
                    <a:pt x="1814" y="3010"/>
                    <a:pt x="1080" y="5879"/>
                    <a:pt x="46" y="8681"/>
                  </a:cubicBezTo>
                  <a:cubicBezTo>
                    <a:pt x="1" y="8818"/>
                    <a:pt x="111" y="8924"/>
                    <a:pt x="228" y="8924"/>
                  </a:cubicBezTo>
                  <a:cubicBezTo>
                    <a:pt x="282" y="8924"/>
                    <a:pt x="337" y="8901"/>
                    <a:pt x="380" y="8848"/>
                  </a:cubicBezTo>
                  <a:cubicBezTo>
                    <a:pt x="2181" y="6446"/>
                    <a:pt x="3348" y="3010"/>
                    <a:pt x="2448" y="75"/>
                  </a:cubicBezTo>
                  <a:cubicBezTo>
                    <a:pt x="2434" y="22"/>
                    <a:pt x="2400" y="0"/>
                    <a:pt x="236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62"/>
            <p:cNvSpPr/>
            <p:nvPr/>
          </p:nvSpPr>
          <p:spPr>
            <a:xfrm>
              <a:off x="2703725" y="4392900"/>
              <a:ext cx="83450" cy="223125"/>
            </a:xfrm>
            <a:custGeom>
              <a:rect b="b" l="l" r="r" t="t"/>
              <a:pathLst>
                <a:path extrusionOk="0" h="8925" w="3338">
                  <a:moveTo>
                    <a:pt x="2347" y="1"/>
                  </a:moveTo>
                  <a:cubicBezTo>
                    <a:pt x="2293" y="1"/>
                    <a:pt x="2237" y="37"/>
                    <a:pt x="2237" y="95"/>
                  </a:cubicBezTo>
                  <a:cubicBezTo>
                    <a:pt x="1837" y="3030"/>
                    <a:pt x="1103" y="5899"/>
                    <a:pt x="69" y="8668"/>
                  </a:cubicBezTo>
                  <a:cubicBezTo>
                    <a:pt x="1" y="8804"/>
                    <a:pt x="118" y="8925"/>
                    <a:pt x="242" y="8925"/>
                  </a:cubicBezTo>
                  <a:cubicBezTo>
                    <a:pt x="300" y="8925"/>
                    <a:pt x="360" y="8898"/>
                    <a:pt x="403" y="8834"/>
                  </a:cubicBezTo>
                  <a:cubicBezTo>
                    <a:pt x="2170" y="6433"/>
                    <a:pt x="3338" y="2997"/>
                    <a:pt x="2437" y="61"/>
                  </a:cubicBezTo>
                  <a:cubicBezTo>
                    <a:pt x="2423" y="19"/>
                    <a:pt x="2386" y="1"/>
                    <a:pt x="234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62"/>
            <p:cNvSpPr/>
            <p:nvPr/>
          </p:nvSpPr>
          <p:spPr>
            <a:xfrm>
              <a:off x="2991775" y="3788825"/>
              <a:ext cx="177275" cy="129600"/>
            </a:xfrm>
            <a:custGeom>
              <a:rect b="b" l="l" r="r" t="t"/>
              <a:pathLst>
                <a:path extrusionOk="0" h="5184" w="7091">
                  <a:moveTo>
                    <a:pt x="3405" y="1"/>
                  </a:moveTo>
                  <a:cubicBezTo>
                    <a:pt x="2690" y="1"/>
                    <a:pt x="1969" y="315"/>
                    <a:pt x="1423" y="1074"/>
                  </a:cubicBezTo>
                  <a:cubicBezTo>
                    <a:pt x="1" y="3051"/>
                    <a:pt x="1835" y="5184"/>
                    <a:pt x="3705" y="5184"/>
                  </a:cubicBezTo>
                  <a:cubicBezTo>
                    <a:pt x="4423" y="5184"/>
                    <a:pt x="5146" y="4869"/>
                    <a:pt x="5693" y="4110"/>
                  </a:cubicBezTo>
                  <a:cubicBezTo>
                    <a:pt x="7090" y="2134"/>
                    <a:pt x="5267" y="1"/>
                    <a:pt x="34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62"/>
            <p:cNvSpPr/>
            <p:nvPr/>
          </p:nvSpPr>
          <p:spPr>
            <a:xfrm>
              <a:off x="2880550" y="4420550"/>
              <a:ext cx="154325" cy="276275"/>
            </a:xfrm>
            <a:custGeom>
              <a:rect b="b" l="l" r="r" t="t"/>
              <a:pathLst>
                <a:path extrusionOk="0" h="11051" w="6173">
                  <a:moveTo>
                    <a:pt x="1135" y="456"/>
                  </a:moveTo>
                  <a:lnTo>
                    <a:pt x="1135" y="456"/>
                  </a:lnTo>
                  <a:cubicBezTo>
                    <a:pt x="2069" y="1757"/>
                    <a:pt x="2936" y="3058"/>
                    <a:pt x="3770" y="4426"/>
                  </a:cubicBezTo>
                  <a:cubicBezTo>
                    <a:pt x="4137" y="5093"/>
                    <a:pt x="4471" y="5794"/>
                    <a:pt x="4771" y="6527"/>
                  </a:cubicBezTo>
                  <a:cubicBezTo>
                    <a:pt x="5102" y="7436"/>
                    <a:pt x="5387" y="10211"/>
                    <a:pt x="3879" y="10211"/>
                  </a:cubicBezTo>
                  <a:cubicBezTo>
                    <a:pt x="3561" y="10211"/>
                    <a:pt x="3164" y="10087"/>
                    <a:pt x="2670" y="9796"/>
                  </a:cubicBezTo>
                  <a:cubicBezTo>
                    <a:pt x="1102" y="8862"/>
                    <a:pt x="1135" y="5794"/>
                    <a:pt x="1135" y="4293"/>
                  </a:cubicBezTo>
                  <a:cubicBezTo>
                    <a:pt x="1135" y="3025"/>
                    <a:pt x="1202" y="1757"/>
                    <a:pt x="1135" y="456"/>
                  </a:cubicBezTo>
                  <a:close/>
                  <a:moveTo>
                    <a:pt x="984" y="1"/>
                  </a:moveTo>
                  <a:cubicBezTo>
                    <a:pt x="958" y="1"/>
                    <a:pt x="935" y="17"/>
                    <a:pt x="935" y="56"/>
                  </a:cubicBezTo>
                  <a:cubicBezTo>
                    <a:pt x="882" y="34"/>
                    <a:pt x="828" y="23"/>
                    <a:pt x="775" y="23"/>
                  </a:cubicBezTo>
                  <a:cubicBezTo>
                    <a:pt x="593" y="23"/>
                    <a:pt x="427" y="150"/>
                    <a:pt x="401" y="356"/>
                  </a:cubicBezTo>
                  <a:cubicBezTo>
                    <a:pt x="368" y="2925"/>
                    <a:pt x="1" y="5694"/>
                    <a:pt x="735" y="8229"/>
                  </a:cubicBezTo>
                  <a:cubicBezTo>
                    <a:pt x="1147" y="9523"/>
                    <a:pt x="2103" y="11051"/>
                    <a:pt x="3559" y="11051"/>
                  </a:cubicBezTo>
                  <a:cubicBezTo>
                    <a:pt x="3754" y="11051"/>
                    <a:pt x="3958" y="11023"/>
                    <a:pt x="4171" y="10964"/>
                  </a:cubicBezTo>
                  <a:cubicBezTo>
                    <a:pt x="6072" y="10497"/>
                    <a:pt x="6172" y="8229"/>
                    <a:pt x="5672" y="6694"/>
                  </a:cubicBezTo>
                  <a:cubicBezTo>
                    <a:pt x="4738" y="4092"/>
                    <a:pt x="3137" y="1791"/>
                    <a:pt x="1035" y="23"/>
                  </a:cubicBezTo>
                  <a:cubicBezTo>
                    <a:pt x="1021" y="9"/>
                    <a:pt x="1002" y="1"/>
                    <a:pt x="98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62"/>
            <p:cNvSpPr/>
            <p:nvPr/>
          </p:nvSpPr>
          <p:spPr>
            <a:xfrm>
              <a:off x="2890575" y="4218425"/>
              <a:ext cx="246025" cy="220225"/>
            </a:xfrm>
            <a:custGeom>
              <a:rect b="b" l="l" r="r" t="t"/>
              <a:pathLst>
                <a:path extrusionOk="0" h="8809" w="9841">
                  <a:moveTo>
                    <a:pt x="6729" y="932"/>
                  </a:moveTo>
                  <a:cubicBezTo>
                    <a:pt x="9723" y="932"/>
                    <a:pt x="7688" y="4054"/>
                    <a:pt x="6805" y="4839"/>
                  </a:cubicBezTo>
                  <a:cubicBezTo>
                    <a:pt x="6238" y="5306"/>
                    <a:pt x="5604" y="5773"/>
                    <a:pt x="4970" y="6173"/>
                  </a:cubicBezTo>
                  <a:cubicBezTo>
                    <a:pt x="3603" y="7007"/>
                    <a:pt x="2235" y="7774"/>
                    <a:pt x="801" y="8441"/>
                  </a:cubicBezTo>
                  <a:cubicBezTo>
                    <a:pt x="1435" y="7341"/>
                    <a:pt x="2002" y="6206"/>
                    <a:pt x="2602" y="5072"/>
                  </a:cubicBezTo>
                  <a:cubicBezTo>
                    <a:pt x="3303" y="3738"/>
                    <a:pt x="4737" y="1036"/>
                    <a:pt x="6538" y="936"/>
                  </a:cubicBezTo>
                  <a:cubicBezTo>
                    <a:pt x="6604" y="933"/>
                    <a:pt x="6668" y="932"/>
                    <a:pt x="6729" y="932"/>
                  </a:cubicBezTo>
                  <a:close/>
                  <a:moveTo>
                    <a:pt x="6948" y="1"/>
                  </a:moveTo>
                  <a:cubicBezTo>
                    <a:pt x="5902" y="1"/>
                    <a:pt x="4821" y="696"/>
                    <a:pt x="4103" y="1436"/>
                  </a:cubicBezTo>
                  <a:cubicBezTo>
                    <a:pt x="2235" y="3304"/>
                    <a:pt x="1268" y="5906"/>
                    <a:pt x="100" y="8241"/>
                  </a:cubicBezTo>
                  <a:cubicBezTo>
                    <a:pt x="0" y="8441"/>
                    <a:pt x="167" y="8708"/>
                    <a:pt x="401" y="8742"/>
                  </a:cubicBezTo>
                  <a:cubicBezTo>
                    <a:pt x="401" y="8775"/>
                    <a:pt x="467" y="8808"/>
                    <a:pt x="501" y="8808"/>
                  </a:cubicBezTo>
                  <a:cubicBezTo>
                    <a:pt x="3203" y="8208"/>
                    <a:pt x="5704" y="6940"/>
                    <a:pt x="7739" y="5072"/>
                  </a:cubicBezTo>
                  <a:cubicBezTo>
                    <a:pt x="8907" y="3971"/>
                    <a:pt x="9841" y="1903"/>
                    <a:pt x="8406" y="569"/>
                  </a:cubicBezTo>
                  <a:cubicBezTo>
                    <a:pt x="7959" y="165"/>
                    <a:pt x="7457" y="1"/>
                    <a:pt x="694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62"/>
            <p:cNvSpPr/>
            <p:nvPr/>
          </p:nvSpPr>
          <p:spPr>
            <a:xfrm>
              <a:off x="3164100" y="3367900"/>
              <a:ext cx="2653575" cy="1154975"/>
            </a:xfrm>
            <a:custGeom>
              <a:rect b="b" l="l" r="r" t="t"/>
              <a:pathLst>
                <a:path extrusionOk="0" h="46199" w="106143">
                  <a:moveTo>
                    <a:pt x="78018" y="0"/>
                  </a:moveTo>
                  <a:cubicBezTo>
                    <a:pt x="64053" y="0"/>
                    <a:pt x="49969" y="7237"/>
                    <a:pt x="49969" y="7237"/>
                  </a:cubicBezTo>
                  <a:lnTo>
                    <a:pt x="31289" y="7737"/>
                  </a:lnTo>
                  <a:lnTo>
                    <a:pt x="31488" y="14853"/>
                  </a:lnTo>
                  <a:lnTo>
                    <a:pt x="31488" y="14853"/>
                  </a:lnTo>
                  <a:cubicBezTo>
                    <a:pt x="22151" y="16347"/>
                    <a:pt x="15712" y="17878"/>
                    <a:pt x="15712" y="17878"/>
                  </a:cubicBezTo>
                  <a:lnTo>
                    <a:pt x="0" y="46198"/>
                  </a:lnTo>
                  <a:cubicBezTo>
                    <a:pt x="0" y="46198"/>
                    <a:pt x="76055" y="46132"/>
                    <a:pt x="92867" y="35524"/>
                  </a:cubicBezTo>
                  <a:cubicBezTo>
                    <a:pt x="106143" y="27151"/>
                    <a:pt x="103207" y="4569"/>
                    <a:pt x="85061" y="699"/>
                  </a:cubicBezTo>
                  <a:cubicBezTo>
                    <a:pt x="82763" y="210"/>
                    <a:pt x="80392" y="0"/>
                    <a:pt x="7801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62"/>
            <p:cNvSpPr/>
            <p:nvPr/>
          </p:nvSpPr>
          <p:spPr>
            <a:xfrm>
              <a:off x="3528900" y="3620525"/>
              <a:ext cx="1516575" cy="243250"/>
            </a:xfrm>
            <a:custGeom>
              <a:rect b="b" l="l" r="r" t="t"/>
              <a:pathLst>
                <a:path extrusionOk="0" h="9730" w="60663">
                  <a:moveTo>
                    <a:pt x="58427" y="1"/>
                  </a:moveTo>
                  <a:cubicBezTo>
                    <a:pt x="57360" y="234"/>
                    <a:pt x="56292" y="368"/>
                    <a:pt x="55225" y="568"/>
                  </a:cubicBezTo>
                  <a:cubicBezTo>
                    <a:pt x="54725" y="635"/>
                    <a:pt x="54191" y="735"/>
                    <a:pt x="53690" y="835"/>
                  </a:cubicBezTo>
                  <a:cubicBezTo>
                    <a:pt x="53390" y="902"/>
                    <a:pt x="53123" y="968"/>
                    <a:pt x="52857" y="1068"/>
                  </a:cubicBezTo>
                  <a:cubicBezTo>
                    <a:pt x="52756" y="1102"/>
                    <a:pt x="52623" y="1102"/>
                    <a:pt x="52523" y="1135"/>
                  </a:cubicBezTo>
                  <a:lnTo>
                    <a:pt x="50922" y="1135"/>
                  </a:lnTo>
                  <a:cubicBezTo>
                    <a:pt x="45218" y="1202"/>
                    <a:pt x="39547" y="1569"/>
                    <a:pt x="33876" y="2202"/>
                  </a:cubicBezTo>
                  <a:cubicBezTo>
                    <a:pt x="31041" y="2536"/>
                    <a:pt x="28206" y="2903"/>
                    <a:pt x="25404" y="3270"/>
                  </a:cubicBezTo>
                  <a:cubicBezTo>
                    <a:pt x="22602" y="3637"/>
                    <a:pt x="3788" y="6839"/>
                    <a:pt x="1020" y="7440"/>
                  </a:cubicBezTo>
                  <a:lnTo>
                    <a:pt x="919" y="7440"/>
                  </a:lnTo>
                  <a:lnTo>
                    <a:pt x="886" y="7473"/>
                  </a:lnTo>
                  <a:cubicBezTo>
                    <a:pt x="886" y="7473"/>
                    <a:pt x="853" y="7506"/>
                    <a:pt x="853" y="7506"/>
                  </a:cubicBezTo>
                  <a:cubicBezTo>
                    <a:pt x="753" y="7640"/>
                    <a:pt x="653" y="7806"/>
                    <a:pt x="553" y="8007"/>
                  </a:cubicBezTo>
                  <a:cubicBezTo>
                    <a:pt x="486" y="8173"/>
                    <a:pt x="419" y="8340"/>
                    <a:pt x="352" y="8540"/>
                  </a:cubicBezTo>
                  <a:cubicBezTo>
                    <a:pt x="286" y="8707"/>
                    <a:pt x="219" y="8874"/>
                    <a:pt x="186" y="9074"/>
                  </a:cubicBezTo>
                  <a:cubicBezTo>
                    <a:pt x="152" y="9174"/>
                    <a:pt x="119" y="9274"/>
                    <a:pt x="119" y="9341"/>
                  </a:cubicBezTo>
                  <a:lnTo>
                    <a:pt x="86" y="9474"/>
                  </a:lnTo>
                  <a:cubicBezTo>
                    <a:pt x="86" y="9508"/>
                    <a:pt x="52" y="9574"/>
                    <a:pt x="52" y="9608"/>
                  </a:cubicBezTo>
                  <a:cubicBezTo>
                    <a:pt x="1" y="9659"/>
                    <a:pt x="48" y="9730"/>
                    <a:pt x="103" y="9730"/>
                  </a:cubicBezTo>
                  <a:cubicBezTo>
                    <a:pt x="119" y="9730"/>
                    <a:pt x="137" y="9723"/>
                    <a:pt x="152" y="9708"/>
                  </a:cubicBezTo>
                  <a:cubicBezTo>
                    <a:pt x="186" y="9674"/>
                    <a:pt x="219" y="9608"/>
                    <a:pt x="219" y="9574"/>
                  </a:cubicBezTo>
                  <a:lnTo>
                    <a:pt x="319" y="9474"/>
                  </a:lnTo>
                  <a:lnTo>
                    <a:pt x="452" y="9241"/>
                  </a:lnTo>
                  <a:cubicBezTo>
                    <a:pt x="553" y="9074"/>
                    <a:pt x="653" y="8907"/>
                    <a:pt x="719" y="8740"/>
                  </a:cubicBezTo>
                  <a:cubicBezTo>
                    <a:pt x="819" y="8574"/>
                    <a:pt x="919" y="8407"/>
                    <a:pt x="986" y="8207"/>
                  </a:cubicBezTo>
                  <a:cubicBezTo>
                    <a:pt x="1020" y="8140"/>
                    <a:pt x="1053" y="8073"/>
                    <a:pt x="1086" y="8007"/>
                  </a:cubicBezTo>
                  <a:lnTo>
                    <a:pt x="1120" y="8007"/>
                  </a:lnTo>
                  <a:cubicBezTo>
                    <a:pt x="4289" y="7806"/>
                    <a:pt x="23469" y="4471"/>
                    <a:pt x="26638" y="4037"/>
                  </a:cubicBezTo>
                  <a:cubicBezTo>
                    <a:pt x="32309" y="3303"/>
                    <a:pt x="37979" y="2636"/>
                    <a:pt x="43650" y="2169"/>
                  </a:cubicBezTo>
                  <a:cubicBezTo>
                    <a:pt x="46452" y="1936"/>
                    <a:pt x="49254" y="1802"/>
                    <a:pt x="52089" y="1669"/>
                  </a:cubicBezTo>
                  <a:cubicBezTo>
                    <a:pt x="53980" y="1580"/>
                    <a:pt x="55870" y="1535"/>
                    <a:pt x="57760" y="1535"/>
                  </a:cubicBezTo>
                  <a:cubicBezTo>
                    <a:pt x="58705" y="1535"/>
                    <a:pt x="59650" y="1546"/>
                    <a:pt x="60595" y="1569"/>
                  </a:cubicBezTo>
                  <a:cubicBezTo>
                    <a:pt x="60662" y="1569"/>
                    <a:pt x="60662" y="1469"/>
                    <a:pt x="60595" y="1469"/>
                  </a:cubicBezTo>
                  <a:cubicBezTo>
                    <a:pt x="58527" y="1335"/>
                    <a:pt x="56426" y="1235"/>
                    <a:pt x="54358" y="1168"/>
                  </a:cubicBezTo>
                  <a:lnTo>
                    <a:pt x="55292" y="968"/>
                  </a:lnTo>
                  <a:cubicBezTo>
                    <a:pt x="56359" y="701"/>
                    <a:pt x="57393" y="368"/>
                    <a:pt x="58461" y="101"/>
                  </a:cubicBezTo>
                  <a:cubicBezTo>
                    <a:pt x="58527" y="68"/>
                    <a:pt x="58494" y="1"/>
                    <a:pt x="5842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62"/>
            <p:cNvSpPr/>
            <p:nvPr/>
          </p:nvSpPr>
          <p:spPr>
            <a:xfrm>
              <a:off x="3310250" y="3827850"/>
              <a:ext cx="358400" cy="650325"/>
            </a:xfrm>
            <a:custGeom>
              <a:rect b="b" l="l" r="r" t="t"/>
              <a:pathLst>
                <a:path extrusionOk="0" h="26013" w="14336">
                  <a:moveTo>
                    <a:pt x="14254" y="1"/>
                  </a:moveTo>
                  <a:cubicBezTo>
                    <a:pt x="14238" y="1"/>
                    <a:pt x="14220" y="5"/>
                    <a:pt x="14202" y="14"/>
                  </a:cubicBezTo>
                  <a:cubicBezTo>
                    <a:pt x="13568" y="814"/>
                    <a:pt x="7164" y="12289"/>
                    <a:pt x="5396" y="15692"/>
                  </a:cubicBezTo>
                  <a:cubicBezTo>
                    <a:pt x="4495" y="17393"/>
                    <a:pt x="3594" y="19094"/>
                    <a:pt x="2727" y="20795"/>
                  </a:cubicBezTo>
                  <a:cubicBezTo>
                    <a:pt x="1827" y="22497"/>
                    <a:pt x="993" y="24264"/>
                    <a:pt x="25" y="25932"/>
                  </a:cubicBezTo>
                  <a:cubicBezTo>
                    <a:pt x="1" y="25981"/>
                    <a:pt x="48" y="26012"/>
                    <a:pt x="75" y="26012"/>
                  </a:cubicBezTo>
                  <a:cubicBezTo>
                    <a:pt x="85" y="26012"/>
                    <a:pt x="92" y="26008"/>
                    <a:pt x="92" y="25999"/>
                  </a:cubicBezTo>
                  <a:cubicBezTo>
                    <a:pt x="626" y="24998"/>
                    <a:pt x="1193" y="24064"/>
                    <a:pt x="1760" y="23130"/>
                  </a:cubicBezTo>
                  <a:cubicBezTo>
                    <a:pt x="2327" y="22163"/>
                    <a:pt x="2894" y="21229"/>
                    <a:pt x="3428" y="20295"/>
                  </a:cubicBezTo>
                  <a:cubicBezTo>
                    <a:pt x="5329" y="16959"/>
                    <a:pt x="7297" y="13624"/>
                    <a:pt x="9132" y="10221"/>
                  </a:cubicBezTo>
                  <a:cubicBezTo>
                    <a:pt x="10032" y="8553"/>
                    <a:pt x="14035" y="948"/>
                    <a:pt x="14335" y="81"/>
                  </a:cubicBezTo>
                  <a:cubicBezTo>
                    <a:pt x="14335" y="32"/>
                    <a:pt x="14300" y="1"/>
                    <a:pt x="14254"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62"/>
            <p:cNvSpPr/>
            <p:nvPr/>
          </p:nvSpPr>
          <p:spPr>
            <a:xfrm>
              <a:off x="3919800" y="2279225"/>
              <a:ext cx="1010550" cy="1428975"/>
            </a:xfrm>
            <a:custGeom>
              <a:rect b="b" l="l" r="r" t="t"/>
              <a:pathLst>
                <a:path extrusionOk="0" h="57159" w="40422">
                  <a:moveTo>
                    <a:pt x="1334" y="0"/>
                  </a:moveTo>
                  <a:cubicBezTo>
                    <a:pt x="1" y="0"/>
                    <a:pt x="8" y="1712"/>
                    <a:pt x="861" y="4384"/>
                  </a:cubicBezTo>
                  <a:cubicBezTo>
                    <a:pt x="2429" y="9221"/>
                    <a:pt x="19108" y="55888"/>
                    <a:pt x="21976" y="56321"/>
                  </a:cubicBezTo>
                  <a:cubicBezTo>
                    <a:pt x="24969" y="56779"/>
                    <a:pt x="28169" y="57158"/>
                    <a:pt x="31030" y="57158"/>
                  </a:cubicBezTo>
                  <a:cubicBezTo>
                    <a:pt x="36300" y="57158"/>
                    <a:pt x="40422" y="55872"/>
                    <a:pt x="39989" y="51418"/>
                  </a:cubicBezTo>
                  <a:cubicBezTo>
                    <a:pt x="39022" y="40677"/>
                    <a:pt x="17707" y="12390"/>
                    <a:pt x="7333" y="3650"/>
                  </a:cubicBezTo>
                  <a:cubicBezTo>
                    <a:pt x="4313" y="1090"/>
                    <a:pt x="2397" y="0"/>
                    <a:pt x="133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62"/>
            <p:cNvSpPr/>
            <p:nvPr/>
          </p:nvSpPr>
          <p:spPr>
            <a:xfrm>
              <a:off x="3910300" y="2274175"/>
              <a:ext cx="883325" cy="949425"/>
            </a:xfrm>
            <a:custGeom>
              <a:rect b="b" l="l" r="r" t="t"/>
              <a:pathLst>
                <a:path extrusionOk="0" h="37977" w="35333">
                  <a:moveTo>
                    <a:pt x="1726" y="0"/>
                  </a:moveTo>
                  <a:cubicBezTo>
                    <a:pt x="346" y="0"/>
                    <a:pt x="0" y="1619"/>
                    <a:pt x="1008" y="5454"/>
                  </a:cubicBezTo>
                  <a:cubicBezTo>
                    <a:pt x="3076" y="13326"/>
                    <a:pt x="13450" y="37977"/>
                    <a:pt x="13450" y="37977"/>
                  </a:cubicBezTo>
                  <a:lnTo>
                    <a:pt x="35332" y="33841"/>
                  </a:lnTo>
                  <a:cubicBezTo>
                    <a:pt x="35332" y="33841"/>
                    <a:pt x="22590" y="16228"/>
                    <a:pt x="9147" y="4686"/>
                  </a:cubicBezTo>
                  <a:cubicBezTo>
                    <a:pt x="5776" y="1795"/>
                    <a:pt x="3178" y="0"/>
                    <a:pt x="1726"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62"/>
            <p:cNvSpPr/>
            <p:nvPr/>
          </p:nvSpPr>
          <p:spPr>
            <a:xfrm>
              <a:off x="3936325" y="2391325"/>
              <a:ext cx="726375" cy="808925"/>
            </a:xfrm>
            <a:custGeom>
              <a:rect b="b" l="l" r="r" t="t"/>
              <a:pathLst>
                <a:path extrusionOk="0" h="32357" w="29055">
                  <a:moveTo>
                    <a:pt x="1201" y="0"/>
                  </a:moveTo>
                  <a:cubicBezTo>
                    <a:pt x="867" y="167"/>
                    <a:pt x="567" y="367"/>
                    <a:pt x="300" y="634"/>
                  </a:cubicBezTo>
                  <a:cubicBezTo>
                    <a:pt x="300" y="634"/>
                    <a:pt x="300" y="634"/>
                    <a:pt x="300" y="634"/>
                  </a:cubicBezTo>
                  <a:lnTo>
                    <a:pt x="300" y="634"/>
                  </a:lnTo>
                  <a:cubicBezTo>
                    <a:pt x="167" y="734"/>
                    <a:pt x="100" y="834"/>
                    <a:pt x="0" y="968"/>
                  </a:cubicBezTo>
                  <a:cubicBezTo>
                    <a:pt x="33" y="1068"/>
                    <a:pt x="67" y="1168"/>
                    <a:pt x="100" y="1301"/>
                  </a:cubicBezTo>
                  <a:cubicBezTo>
                    <a:pt x="267" y="1168"/>
                    <a:pt x="434" y="1034"/>
                    <a:pt x="567" y="901"/>
                  </a:cubicBezTo>
                  <a:cubicBezTo>
                    <a:pt x="834" y="634"/>
                    <a:pt x="1034" y="334"/>
                    <a:pt x="1201" y="0"/>
                  </a:cubicBezTo>
                  <a:close/>
                  <a:moveTo>
                    <a:pt x="12609" y="4103"/>
                  </a:moveTo>
                  <a:cubicBezTo>
                    <a:pt x="12342" y="4337"/>
                    <a:pt x="12142" y="4637"/>
                    <a:pt x="12009" y="4971"/>
                  </a:cubicBezTo>
                  <a:cubicBezTo>
                    <a:pt x="12342" y="4804"/>
                    <a:pt x="12642" y="4604"/>
                    <a:pt x="12876" y="4370"/>
                  </a:cubicBezTo>
                  <a:lnTo>
                    <a:pt x="12609" y="4103"/>
                  </a:lnTo>
                  <a:close/>
                  <a:moveTo>
                    <a:pt x="5020" y="5237"/>
                  </a:moveTo>
                  <a:lnTo>
                    <a:pt x="5020" y="5237"/>
                  </a:lnTo>
                  <a:cubicBezTo>
                    <a:pt x="5014" y="5237"/>
                    <a:pt x="5009" y="5237"/>
                    <a:pt x="5004" y="5237"/>
                  </a:cubicBezTo>
                  <a:lnTo>
                    <a:pt x="5037" y="5237"/>
                  </a:lnTo>
                  <a:cubicBezTo>
                    <a:pt x="5031" y="5237"/>
                    <a:pt x="5025" y="5237"/>
                    <a:pt x="5020" y="5237"/>
                  </a:cubicBezTo>
                  <a:close/>
                  <a:moveTo>
                    <a:pt x="5004" y="4837"/>
                  </a:moveTo>
                  <a:cubicBezTo>
                    <a:pt x="4637" y="4837"/>
                    <a:pt x="4270" y="4904"/>
                    <a:pt x="3936" y="5037"/>
                  </a:cubicBezTo>
                  <a:cubicBezTo>
                    <a:pt x="3936" y="5037"/>
                    <a:pt x="3936" y="5037"/>
                    <a:pt x="3936" y="5037"/>
                  </a:cubicBezTo>
                  <a:lnTo>
                    <a:pt x="3936" y="5037"/>
                  </a:lnTo>
                  <a:cubicBezTo>
                    <a:pt x="4265" y="5169"/>
                    <a:pt x="4626" y="5235"/>
                    <a:pt x="5020" y="5237"/>
                  </a:cubicBezTo>
                  <a:lnTo>
                    <a:pt x="5020" y="5237"/>
                  </a:lnTo>
                  <a:cubicBezTo>
                    <a:pt x="5020" y="5237"/>
                    <a:pt x="5020" y="5237"/>
                    <a:pt x="5020" y="5237"/>
                  </a:cubicBezTo>
                  <a:lnTo>
                    <a:pt x="5020" y="5237"/>
                  </a:lnTo>
                  <a:cubicBezTo>
                    <a:pt x="5026" y="5237"/>
                    <a:pt x="5031" y="5237"/>
                    <a:pt x="5037" y="5237"/>
                  </a:cubicBezTo>
                  <a:cubicBezTo>
                    <a:pt x="5404" y="5237"/>
                    <a:pt x="5771" y="5171"/>
                    <a:pt x="6104" y="5037"/>
                  </a:cubicBezTo>
                  <a:cubicBezTo>
                    <a:pt x="5771" y="4904"/>
                    <a:pt x="5404" y="4837"/>
                    <a:pt x="5037" y="4837"/>
                  </a:cubicBezTo>
                  <a:cubicBezTo>
                    <a:pt x="5031" y="4837"/>
                    <a:pt x="5026" y="4837"/>
                    <a:pt x="5020" y="4837"/>
                  </a:cubicBezTo>
                  <a:lnTo>
                    <a:pt x="5020" y="4837"/>
                  </a:lnTo>
                  <a:cubicBezTo>
                    <a:pt x="5015" y="4837"/>
                    <a:pt x="5009" y="4837"/>
                    <a:pt x="5004" y="4837"/>
                  </a:cubicBezTo>
                  <a:close/>
                  <a:moveTo>
                    <a:pt x="18347" y="9941"/>
                  </a:moveTo>
                  <a:cubicBezTo>
                    <a:pt x="18280" y="9941"/>
                    <a:pt x="18180" y="9974"/>
                    <a:pt x="18113" y="10007"/>
                  </a:cubicBezTo>
                  <a:cubicBezTo>
                    <a:pt x="18246" y="10041"/>
                    <a:pt x="18380" y="10074"/>
                    <a:pt x="18513" y="10108"/>
                  </a:cubicBezTo>
                  <a:lnTo>
                    <a:pt x="18347" y="9941"/>
                  </a:lnTo>
                  <a:close/>
                  <a:moveTo>
                    <a:pt x="5504" y="12509"/>
                  </a:moveTo>
                  <a:lnTo>
                    <a:pt x="5504" y="12509"/>
                  </a:lnTo>
                  <a:cubicBezTo>
                    <a:pt x="5170" y="12676"/>
                    <a:pt x="4870" y="12876"/>
                    <a:pt x="4637" y="13143"/>
                  </a:cubicBezTo>
                  <a:lnTo>
                    <a:pt x="4603" y="13143"/>
                  </a:lnTo>
                  <a:cubicBezTo>
                    <a:pt x="4537" y="13243"/>
                    <a:pt x="4470" y="13310"/>
                    <a:pt x="4370" y="13410"/>
                  </a:cubicBezTo>
                  <a:cubicBezTo>
                    <a:pt x="4403" y="13510"/>
                    <a:pt x="4470" y="13643"/>
                    <a:pt x="4503" y="13743"/>
                  </a:cubicBezTo>
                  <a:cubicBezTo>
                    <a:pt x="4637" y="13643"/>
                    <a:pt x="4770" y="13543"/>
                    <a:pt x="4870" y="13410"/>
                  </a:cubicBezTo>
                  <a:cubicBezTo>
                    <a:pt x="5137" y="13176"/>
                    <a:pt x="5371" y="12843"/>
                    <a:pt x="5504" y="12509"/>
                  </a:cubicBezTo>
                  <a:close/>
                  <a:moveTo>
                    <a:pt x="16145" y="14844"/>
                  </a:moveTo>
                  <a:lnTo>
                    <a:pt x="16145" y="14844"/>
                  </a:lnTo>
                  <a:cubicBezTo>
                    <a:pt x="16445" y="15511"/>
                    <a:pt x="17012" y="16045"/>
                    <a:pt x="17679" y="16379"/>
                  </a:cubicBezTo>
                  <a:cubicBezTo>
                    <a:pt x="17513" y="16045"/>
                    <a:pt x="17312" y="15745"/>
                    <a:pt x="17046" y="15478"/>
                  </a:cubicBezTo>
                  <a:cubicBezTo>
                    <a:pt x="16779" y="15211"/>
                    <a:pt x="16479" y="15011"/>
                    <a:pt x="16145" y="14844"/>
                  </a:cubicBezTo>
                  <a:close/>
                  <a:moveTo>
                    <a:pt x="9774" y="17746"/>
                  </a:moveTo>
                  <a:cubicBezTo>
                    <a:pt x="9407" y="17746"/>
                    <a:pt x="9040" y="17813"/>
                    <a:pt x="8706" y="17947"/>
                  </a:cubicBezTo>
                  <a:cubicBezTo>
                    <a:pt x="9040" y="18080"/>
                    <a:pt x="9407" y="18113"/>
                    <a:pt x="9807" y="18113"/>
                  </a:cubicBezTo>
                  <a:lnTo>
                    <a:pt x="9774" y="18113"/>
                  </a:lnTo>
                  <a:cubicBezTo>
                    <a:pt x="9837" y="18119"/>
                    <a:pt x="9900" y="18122"/>
                    <a:pt x="9962" y="18122"/>
                  </a:cubicBezTo>
                  <a:cubicBezTo>
                    <a:pt x="10266" y="18122"/>
                    <a:pt x="10565" y="18057"/>
                    <a:pt x="10841" y="17947"/>
                  </a:cubicBezTo>
                  <a:cubicBezTo>
                    <a:pt x="10508" y="17813"/>
                    <a:pt x="10141" y="17746"/>
                    <a:pt x="9774" y="17746"/>
                  </a:cubicBezTo>
                  <a:close/>
                  <a:moveTo>
                    <a:pt x="23217" y="18780"/>
                  </a:moveTo>
                  <a:cubicBezTo>
                    <a:pt x="23083" y="19147"/>
                    <a:pt x="23017" y="19514"/>
                    <a:pt x="23017" y="19881"/>
                  </a:cubicBezTo>
                  <a:cubicBezTo>
                    <a:pt x="23017" y="20248"/>
                    <a:pt x="23083" y="20615"/>
                    <a:pt x="23217" y="20949"/>
                  </a:cubicBezTo>
                  <a:cubicBezTo>
                    <a:pt x="23350" y="20615"/>
                    <a:pt x="23417" y="20248"/>
                    <a:pt x="23417" y="19881"/>
                  </a:cubicBezTo>
                  <a:cubicBezTo>
                    <a:pt x="23417" y="19514"/>
                    <a:pt x="23350" y="19147"/>
                    <a:pt x="23217" y="18780"/>
                  </a:cubicBezTo>
                  <a:close/>
                  <a:moveTo>
                    <a:pt x="16912" y="21883"/>
                  </a:moveTo>
                  <a:lnTo>
                    <a:pt x="16912" y="21883"/>
                  </a:lnTo>
                  <a:cubicBezTo>
                    <a:pt x="16579" y="22016"/>
                    <a:pt x="16278" y="22216"/>
                    <a:pt x="16012" y="22483"/>
                  </a:cubicBezTo>
                  <a:cubicBezTo>
                    <a:pt x="15745" y="22750"/>
                    <a:pt x="15545" y="23050"/>
                    <a:pt x="15378" y="23384"/>
                  </a:cubicBezTo>
                  <a:cubicBezTo>
                    <a:pt x="15711" y="23250"/>
                    <a:pt x="16012" y="23017"/>
                    <a:pt x="16278" y="22750"/>
                  </a:cubicBezTo>
                  <a:cubicBezTo>
                    <a:pt x="16545" y="22516"/>
                    <a:pt x="16745" y="22216"/>
                    <a:pt x="16912" y="21883"/>
                  </a:cubicBezTo>
                  <a:close/>
                  <a:moveTo>
                    <a:pt x="29054" y="23317"/>
                  </a:moveTo>
                  <a:cubicBezTo>
                    <a:pt x="28721" y="23484"/>
                    <a:pt x="28420" y="23684"/>
                    <a:pt x="28187" y="23951"/>
                  </a:cubicBezTo>
                  <a:cubicBezTo>
                    <a:pt x="27920" y="24218"/>
                    <a:pt x="27687" y="24518"/>
                    <a:pt x="27553" y="24851"/>
                  </a:cubicBezTo>
                  <a:cubicBezTo>
                    <a:pt x="28220" y="24518"/>
                    <a:pt x="28754" y="23984"/>
                    <a:pt x="29054" y="23317"/>
                  </a:cubicBezTo>
                  <a:close/>
                  <a:moveTo>
                    <a:pt x="10491" y="24977"/>
                  </a:moveTo>
                  <a:cubicBezTo>
                    <a:pt x="10124" y="24977"/>
                    <a:pt x="9757" y="25035"/>
                    <a:pt x="9407" y="25152"/>
                  </a:cubicBezTo>
                  <a:cubicBezTo>
                    <a:pt x="9740" y="25285"/>
                    <a:pt x="10107" y="25352"/>
                    <a:pt x="10474" y="25352"/>
                  </a:cubicBezTo>
                  <a:cubicBezTo>
                    <a:pt x="10841" y="25352"/>
                    <a:pt x="11208" y="25285"/>
                    <a:pt x="11575" y="25152"/>
                  </a:cubicBezTo>
                  <a:cubicBezTo>
                    <a:pt x="11225" y="25035"/>
                    <a:pt x="10858" y="24977"/>
                    <a:pt x="10491" y="24977"/>
                  </a:cubicBezTo>
                  <a:close/>
                  <a:moveTo>
                    <a:pt x="21048" y="27253"/>
                  </a:moveTo>
                  <a:cubicBezTo>
                    <a:pt x="20682" y="27253"/>
                    <a:pt x="20315" y="27320"/>
                    <a:pt x="19948" y="27453"/>
                  </a:cubicBezTo>
                  <a:cubicBezTo>
                    <a:pt x="20315" y="27587"/>
                    <a:pt x="20682" y="27653"/>
                    <a:pt x="21048" y="27653"/>
                  </a:cubicBezTo>
                  <a:cubicBezTo>
                    <a:pt x="21415" y="27653"/>
                    <a:pt x="21782" y="27587"/>
                    <a:pt x="22116" y="27453"/>
                  </a:cubicBezTo>
                  <a:cubicBezTo>
                    <a:pt x="21782" y="27320"/>
                    <a:pt x="21415" y="27253"/>
                    <a:pt x="21048" y="27253"/>
                  </a:cubicBezTo>
                  <a:close/>
                  <a:moveTo>
                    <a:pt x="27153" y="28354"/>
                  </a:moveTo>
                  <a:cubicBezTo>
                    <a:pt x="27453" y="29021"/>
                    <a:pt x="27987" y="29555"/>
                    <a:pt x="28654" y="29888"/>
                  </a:cubicBezTo>
                  <a:cubicBezTo>
                    <a:pt x="28520" y="29555"/>
                    <a:pt x="28320" y="29221"/>
                    <a:pt x="28053" y="28988"/>
                  </a:cubicBezTo>
                  <a:cubicBezTo>
                    <a:pt x="27787" y="28721"/>
                    <a:pt x="27486" y="28521"/>
                    <a:pt x="27153" y="28354"/>
                  </a:cubicBezTo>
                  <a:close/>
                  <a:moveTo>
                    <a:pt x="15011" y="30189"/>
                  </a:moveTo>
                  <a:cubicBezTo>
                    <a:pt x="14877" y="30522"/>
                    <a:pt x="14811" y="30889"/>
                    <a:pt x="14811" y="31289"/>
                  </a:cubicBezTo>
                  <a:cubicBezTo>
                    <a:pt x="14811" y="31656"/>
                    <a:pt x="14877" y="32023"/>
                    <a:pt x="15011" y="32357"/>
                  </a:cubicBezTo>
                  <a:cubicBezTo>
                    <a:pt x="15142" y="32028"/>
                    <a:pt x="15209" y="31635"/>
                    <a:pt x="15211" y="31272"/>
                  </a:cubicBezTo>
                  <a:lnTo>
                    <a:pt x="15211" y="31272"/>
                  </a:lnTo>
                  <a:cubicBezTo>
                    <a:pt x="15211" y="31278"/>
                    <a:pt x="15211" y="31284"/>
                    <a:pt x="15211" y="31289"/>
                  </a:cubicBezTo>
                  <a:lnTo>
                    <a:pt x="15211" y="31256"/>
                  </a:lnTo>
                  <a:cubicBezTo>
                    <a:pt x="15211" y="31261"/>
                    <a:pt x="15211" y="31267"/>
                    <a:pt x="15211" y="31272"/>
                  </a:cubicBezTo>
                  <a:lnTo>
                    <a:pt x="15211" y="31272"/>
                  </a:lnTo>
                  <a:cubicBezTo>
                    <a:pt x="15209" y="30878"/>
                    <a:pt x="15142" y="30517"/>
                    <a:pt x="15011" y="30189"/>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62"/>
            <p:cNvSpPr/>
            <p:nvPr/>
          </p:nvSpPr>
          <p:spPr>
            <a:xfrm>
              <a:off x="4227350" y="3037475"/>
              <a:ext cx="470300" cy="103575"/>
            </a:xfrm>
            <a:custGeom>
              <a:rect b="b" l="l" r="r" t="t"/>
              <a:pathLst>
                <a:path extrusionOk="0" h="4143" w="18812">
                  <a:moveTo>
                    <a:pt x="18696" y="1"/>
                  </a:moveTo>
                  <a:cubicBezTo>
                    <a:pt x="18682" y="1"/>
                    <a:pt x="18666" y="3"/>
                    <a:pt x="18647" y="6"/>
                  </a:cubicBezTo>
                  <a:cubicBezTo>
                    <a:pt x="17447" y="240"/>
                    <a:pt x="15945" y="440"/>
                    <a:pt x="14745" y="673"/>
                  </a:cubicBezTo>
                  <a:lnTo>
                    <a:pt x="11175" y="1407"/>
                  </a:lnTo>
                  <a:cubicBezTo>
                    <a:pt x="8774" y="1908"/>
                    <a:pt x="6405" y="2441"/>
                    <a:pt x="4004" y="3008"/>
                  </a:cubicBezTo>
                  <a:cubicBezTo>
                    <a:pt x="2703" y="3309"/>
                    <a:pt x="1335" y="3609"/>
                    <a:pt x="67" y="4042"/>
                  </a:cubicBezTo>
                  <a:cubicBezTo>
                    <a:pt x="1" y="4042"/>
                    <a:pt x="34" y="4142"/>
                    <a:pt x="101" y="4142"/>
                  </a:cubicBezTo>
                  <a:cubicBezTo>
                    <a:pt x="1302" y="4009"/>
                    <a:pt x="2503" y="3742"/>
                    <a:pt x="3670" y="3509"/>
                  </a:cubicBezTo>
                  <a:lnTo>
                    <a:pt x="7239" y="2775"/>
                  </a:lnTo>
                  <a:cubicBezTo>
                    <a:pt x="9608" y="2308"/>
                    <a:pt x="11976" y="1774"/>
                    <a:pt x="14344" y="1240"/>
                  </a:cubicBezTo>
                  <a:cubicBezTo>
                    <a:pt x="15679" y="907"/>
                    <a:pt x="17280" y="440"/>
                    <a:pt x="18614" y="140"/>
                  </a:cubicBezTo>
                  <a:cubicBezTo>
                    <a:pt x="18792" y="110"/>
                    <a:pt x="18812" y="1"/>
                    <a:pt x="1869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62"/>
            <p:cNvSpPr/>
            <p:nvPr/>
          </p:nvSpPr>
          <p:spPr>
            <a:xfrm>
              <a:off x="3201625" y="2232400"/>
              <a:ext cx="1143350" cy="1390650"/>
            </a:xfrm>
            <a:custGeom>
              <a:rect b="b" l="l" r="r" t="t"/>
              <a:pathLst>
                <a:path extrusionOk="0" h="55626" w="45734">
                  <a:moveTo>
                    <a:pt x="25725" y="0"/>
                  </a:moveTo>
                  <a:cubicBezTo>
                    <a:pt x="24050" y="0"/>
                    <a:pt x="22120" y="200"/>
                    <a:pt x="20782" y="753"/>
                  </a:cubicBezTo>
                  <a:cubicBezTo>
                    <a:pt x="18847" y="1587"/>
                    <a:pt x="15578" y="2855"/>
                    <a:pt x="9841" y="16465"/>
                  </a:cubicBezTo>
                  <a:cubicBezTo>
                    <a:pt x="5371" y="27106"/>
                    <a:pt x="0" y="54859"/>
                    <a:pt x="601" y="55593"/>
                  </a:cubicBezTo>
                  <a:cubicBezTo>
                    <a:pt x="621" y="55615"/>
                    <a:pt x="955" y="55626"/>
                    <a:pt x="1549" y="55626"/>
                  </a:cubicBezTo>
                  <a:cubicBezTo>
                    <a:pt x="7947" y="55626"/>
                    <a:pt x="44525" y="54396"/>
                    <a:pt x="45166" y="53725"/>
                  </a:cubicBezTo>
                  <a:cubicBezTo>
                    <a:pt x="45733" y="53091"/>
                    <a:pt x="39529" y="26305"/>
                    <a:pt x="37027" y="16198"/>
                  </a:cubicBezTo>
                  <a:cubicBezTo>
                    <a:pt x="35292" y="9126"/>
                    <a:pt x="30189" y="853"/>
                    <a:pt x="28954" y="353"/>
                  </a:cubicBezTo>
                  <a:cubicBezTo>
                    <a:pt x="28443" y="151"/>
                    <a:pt x="27180" y="0"/>
                    <a:pt x="25725"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62"/>
            <p:cNvSpPr/>
            <p:nvPr/>
          </p:nvSpPr>
          <p:spPr>
            <a:xfrm>
              <a:off x="3285850" y="2258525"/>
              <a:ext cx="934025" cy="1354525"/>
            </a:xfrm>
            <a:custGeom>
              <a:rect b="b" l="l" r="r" t="t"/>
              <a:pathLst>
                <a:path extrusionOk="0" h="54181" w="37361">
                  <a:moveTo>
                    <a:pt x="22361" y="0"/>
                  </a:moveTo>
                  <a:cubicBezTo>
                    <a:pt x="22058" y="0"/>
                    <a:pt x="21759" y="65"/>
                    <a:pt x="21483" y="175"/>
                  </a:cubicBezTo>
                  <a:cubicBezTo>
                    <a:pt x="21816" y="309"/>
                    <a:pt x="22183" y="375"/>
                    <a:pt x="22550" y="375"/>
                  </a:cubicBezTo>
                  <a:cubicBezTo>
                    <a:pt x="22917" y="375"/>
                    <a:pt x="23284" y="309"/>
                    <a:pt x="23651" y="175"/>
                  </a:cubicBezTo>
                  <a:cubicBezTo>
                    <a:pt x="23347" y="65"/>
                    <a:pt x="23043" y="0"/>
                    <a:pt x="22739" y="0"/>
                  </a:cubicBezTo>
                  <a:cubicBezTo>
                    <a:pt x="22676" y="0"/>
                    <a:pt x="22613" y="3"/>
                    <a:pt x="22550" y="9"/>
                  </a:cubicBezTo>
                  <a:cubicBezTo>
                    <a:pt x="22487" y="3"/>
                    <a:pt x="22424" y="0"/>
                    <a:pt x="22361" y="0"/>
                  </a:cubicBezTo>
                  <a:close/>
                  <a:moveTo>
                    <a:pt x="15778" y="3778"/>
                  </a:moveTo>
                  <a:lnTo>
                    <a:pt x="15778" y="3778"/>
                  </a:lnTo>
                  <a:cubicBezTo>
                    <a:pt x="15912" y="4111"/>
                    <a:pt x="16145" y="4445"/>
                    <a:pt x="16412" y="4679"/>
                  </a:cubicBezTo>
                  <a:cubicBezTo>
                    <a:pt x="16646" y="4945"/>
                    <a:pt x="16946" y="5179"/>
                    <a:pt x="17280" y="5312"/>
                  </a:cubicBezTo>
                  <a:cubicBezTo>
                    <a:pt x="17146" y="4979"/>
                    <a:pt x="16913" y="4679"/>
                    <a:pt x="16679" y="4412"/>
                  </a:cubicBezTo>
                  <a:cubicBezTo>
                    <a:pt x="16412" y="4145"/>
                    <a:pt x="16112" y="3945"/>
                    <a:pt x="15778" y="3778"/>
                  </a:cubicBezTo>
                  <a:close/>
                  <a:moveTo>
                    <a:pt x="27220" y="5312"/>
                  </a:moveTo>
                  <a:cubicBezTo>
                    <a:pt x="26886" y="5479"/>
                    <a:pt x="26586" y="5679"/>
                    <a:pt x="26319" y="5946"/>
                  </a:cubicBezTo>
                  <a:cubicBezTo>
                    <a:pt x="26052" y="6213"/>
                    <a:pt x="25819" y="6513"/>
                    <a:pt x="25686" y="6847"/>
                  </a:cubicBezTo>
                  <a:cubicBezTo>
                    <a:pt x="26353" y="6513"/>
                    <a:pt x="26886" y="5979"/>
                    <a:pt x="27220" y="5312"/>
                  </a:cubicBezTo>
                  <a:close/>
                  <a:moveTo>
                    <a:pt x="20382" y="7614"/>
                  </a:moveTo>
                  <a:cubicBezTo>
                    <a:pt x="20248" y="7948"/>
                    <a:pt x="20182" y="8314"/>
                    <a:pt x="20182" y="8681"/>
                  </a:cubicBezTo>
                  <a:cubicBezTo>
                    <a:pt x="20182" y="8861"/>
                    <a:pt x="20198" y="9040"/>
                    <a:pt x="20230" y="9220"/>
                  </a:cubicBezTo>
                  <a:lnTo>
                    <a:pt x="20230" y="9220"/>
                  </a:lnTo>
                  <a:cubicBezTo>
                    <a:pt x="20206" y="9054"/>
                    <a:pt x="20200" y="8884"/>
                    <a:pt x="20215" y="8715"/>
                  </a:cubicBezTo>
                  <a:cubicBezTo>
                    <a:pt x="20182" y="8348"/>
                    <a:pt x="20248" y="7981"/>
                    <a:pt x="20382" y="7614"/>
                  </a:cubicBezTo>
                  <a:close/>
                  <a:moveTo>
                    <a:pt x="20230" y="9220"/>
                  </a:moveTo>
                  <a:cubicBezTo>
                    <a:pt x="20257" y="9413"/>
                    <a:pt x="20310" y="9603"/>
                    <a:pt x="20382" y="9782"/>
                  </a:cubicBezTo>
                  <a:cubicBezTo>
                    <a:pt x="20314" y="9595"/>
                    <a:pt x="20263" y="9407"/>
                    <a:pt x="20230" y="9220"/>
                  </a:cubicBezTo>
                  <a:close/>
                  <a:moveTo>
                    <a:pt x="20382" y="7614"/>
                  </a:moveTo>
                  <a:cubicBezTo>
                    <a:pt x="20513" y="7975"/>
                    <a:pt x="20580" y="8337"/>
                    <a:pt x="20582" y="8698"/>
                  </a:cubicBezTo>
                  <a:cubicBezTo>
                    <a:pt x="20582" y="8695"/>
                    <a:pt x="20582" y="8692"/>
                    <a:pt x="20582" y="8690"/>
                  </a:cubicBezTo>
                  <a:lnTo>
                    <a:pt x="20582" y="8690"/>
                  </a:lnTo>
                  <a:cubicBezTo>
                    <a:pt x="20582" y="8692"/>
                    <a:pt x="20582" y="8695"/>
                    <a:pt x="20582" y="8698"/>
                  </a:cubicBezTo>
                  <a:lnTo>
                    <a:pt x="20582" y="8698"/>
                  </a:lnTo>
                  <a:cubicBezTo>
                    <a:pt x="20582" y="8698"/>
                    <a:pt x="20582" y="8698"/>
                    <a:pt x="20582" y="8698"/>
                  </a:cubicBezTo>
                  <a:lnTo>
                    <a:pt x="20582" y="8698"/>
                  </a:lnTo>
                  <a:cubicBezTo>
                    <a:pt x="20580" y="9059"/>
                    <a:pt x="20513" y="9421"/>
                    <a:pt x="20382" y="9782"/>
                  </a:cubicBezTo>
                  <a:cubicBezTo>
                    <a:pt x="20513" y="9454"/>
                    <a:pt x="20580" y="9060"/>
                    <a:pt x="20582" y="8698"/>
                  </a:cubicBezTo>
                  <a:lnTo>
                    <a:pt x="20582" y="8698"/>
                  </a:lnTo>
                  <a:cubicBezTo>
                    <a:pt x="20582" y="8704"/>
                    <a:pt x="20582" y="8709"/>
                    <a:pt x="20582" y="8715"/>
                  </a:cubicBezTo>
                  <a:lnTo>
                    <a:pt x="20582" y="8681"/>
                  </a:lnTo>
                  <a:cubicBezTo>
                    <a:pt x="20582" y="8314"/>
                    <a:pt x="20515" y="7948"/>
                    <a:pt x="20382" y="7614"/>
                  </a:cubicBezTo>
                  <a:close/>
                  <a:moveTo>
                    <a:pt x="9396" y="9907"/>
                  </a:moveTo>
                  <a:cubicBezTo>
                    <a:pt x="9333" y="9907"/>
                    <a:pt x="9270" y="9910"/>
                    <a:pt x="9207" y="9916"/>
                  </a:cubicBezTo>
                  <a:lnTo>
                    <a:pt x="8974" y="9916"/>
                  </a:lnTo>
                  <a:cubicBezTo>
                    <a:pt x="8907" y="10016"/>
                    <a:pt x="8874" y="10116"/>
                    <a:pt x="8807" y="10249"/>
                  </a:cubicBezTo>
                  <a:cubicBezTo>
                    <a:pt x="8940" y="10249"/>
                    <a:pt x="9074" y="10283"/>
                    <a:pt x="9207" y="10283"/>
                  </a:cubicBezTo>
                  <a:cubicBezTo>
                    <a:pt x="9574" y="10283"/>
                    <a:pt x="9941" y="10216"/>
                    <a:pt x="10275" y="10082"/>
                  </a:cubicBezTo>
                  <a:cubicBezTo>
                    <a:pt x="9998" y="9972"/>
                    <a:pt x="9699" y="9907"/>
                    <a:pt x="9396" y="9907"/>
                  </a:cubicBezTo>
                  <a:close/>
                  <a:moveTo>
                    <a:pt x="31056" y="10149"/>
                  </a:moveTo>
                  <a:cubicBezTo>
                    <a:pt x="30689" y="10149"/>
                    <a:pt x="30322" y="10216"/>
                    <a:pt x="29955" y="10349"/>
                  </a:cubicBezTo>
                  <a:cubicBezTo>
                    <a:pt x="29971" y="10355"/>
                    <a:pt x="29987" y="10361"/>
                    <a:pt x="30002" y="10366"/>
                  </a:cubicBezTo>
                  <a:lnTo>
                    <a:pt x="30002" y="10366"/>
                  </a:lnTo>
                  <a:cubicBezTo>
                    <a:pt x="29987" y="10371"/>
                    <a:pt x="29971" y="10377"/>
                    <a:pt x="29955" y="10383"/>
                  </a:cubicBezTo>
                  <a:cubicBezTo>
                    <a:pt x="30322" y="10483"/>
                    <a:pt x="30689" y="10549"/>
                    <a:pt x="31056" y="10549"/>
                  </a:cubicBezTo>
                  <a:cubicBezTo>
                    <a:pt x="31423" y="10549"/>
                    <a:pt x="31790" y="10483"/>
                    <a:pt x="32123" y="10383"/>
                  </a:cubicBezTo>
                  <a:cubicBezTo>
                    <a:pt x="32109" y="10377"/>
                    <a:pt x="32095" y="10371"/>
                    <a:pt x="32081" y="10366"/>
                  </a:cubicBezTo>
                  <a:lnTo>
                    <a:pt x="32081" y="10366"/>
                  </a:lnTo>
                  <a:cubicBezTo>
                    <a:pt x="32095" y="10361"/>
                    <a:pt x="32109" y="10355"/>
                    <a:pt x="32123" y="10349"/>
                  </a:cubicBezTo>
                  <a:cubicBezTo>
                    <a:pt x="31790" y="10216"/>
                    <a:pt x="31423" y="10149"/>
                    <a:pt x="31056" y="10149"/>
                  </a:cubicBezTo>
                  <a:close/>
                  <a:moveTo>
                    <a:pt x="15545" y="13418"/>
                  </a:moveTo>
                  <a:lnTo>
                    <a:pt x="15545" y="13418"/>
                  </a:lnTo>
                  <a:cubicBezTo>
                    <a:pt x="15211" y="13585"/>
                    <a:pt x="14911" y="13785"/>
                    <a:pt x="14678" y="14052"/>
                  </a:cubicBezTo>
                  <a:lnTo>
                    <a:pt x="14644" y="14052"/>
                  </a:lnTo>
                  <a:cubicBezTo>
                    <a:pt x="14377" y="14319"/>
                    <a:pt x="14177" y="14619"/>
                    <a:pt x="14011" y="14953"/>
                  </a:cubicBezTo>
                  <a:cubicBezTo>
                    <a:pt x="14024" y="14947"/>
                    <a:pt x="14038" y="14941"/>
                    <a:pt x="14051" y="14935"/>
                  </a:cubicBezTo>
                  <a:lnTo>
                    <a:pt x="14051" y="14935"/>
                  </a:lnTo>
                  <a:cubicBezTo>
                    <a:pt x="14049" y="14941"/>
                    <a:pt x="14046" y="14947"/>
                    <a:pt x="14044" y="14953"/>
                  </a:cubicBezTo>
                  <a:cubicBezTo>
                    <a:pt x="14706" y="14655"/>
                    <a:pt x="15237" y="14127"/>
                    <a:pt x="15538" y="13434"/>
                  </a:cubicBezTo>
                  <a:lnTo>
                    <a:pt x="15538" y="13434"/>
                  </a:lnTo>
                  <a:cubicBezTo>
                    <a:pt x="15540" y="13429"/>
                    <a:pt x="15543" y="13423"/>
                    <a:pt x="15545" y="13418"/>
                  </a:cubicBezTo>
                  <a:close/>
                  <a:moveTo>
                    <a:pt x="23584" y="13885"/>
                  </a:moveTo>
                  <a:lnTo>
                    <a:pt x="23584" y="13885"/>
                  </a:lnTo>
                  <a:cubicBezTo>
                    <a:pt x="23918" y="14552"/>
                    <a:pt x="24451" y="15086"/>
                    <a:pt x="25118" y="15420"/>
                  </a:cubicBezTo>
                  <a:cubicBezTo>
                    <a:pt x="24985" y="15053"/>
                    <a:pt x="24752" y="14752"/>
                    <a:pt x="24518" y="14486"/>
                  </a:cubicBezTo>
                  <a:lnTo>
                    <a:pt x="24485" y="14519"/>
                  </a:lnTo>
                  <a:cubicBezTo>
                    <a:pt x="24251" y="14252"/>
                    <a:pt x="23951" y="14019"/>
                    <a:pt x="23584" y="13885"/>
                  </a:cubicBezTo>
                  <a:close/>
                  <a:moveTo>
                    <a:pt x="6372" y="15686"/>
                  </a:moveTo>
                  <a:lnTo>
                    <a:pt x="6205" y="16053"/>
                  </a:lnTo>
                  <a:cubicBezTo>
                    <a:pt x="6205" y="16053"/>
                    <a:pt x="6205" y="16054"/>
                    <a:pt x="6205" y="16054"/>
                  </a:cubicBezTo>
                  <a:lnTo>
                    <a:pt x="6205" y="16054"/>
                  </a:lnTo>
                  <a:cubicBezTo>
                    <a:pt x="6472" y="16320"/>
                    <a:pt x="6772" y="16554"/>
                    <a:pt x="7106" y="16687"/>
                  </a:cubicBezTo>
                  <a:cubicBezTo>
                    <a:pt x="6972" y="16354"/>
                    <a:pt x="6772" y="16053"/>
                    <a:pt x="6505" y="15786"/>
                  </a:cubicBezTo>
                  <a:cubicBezTo>
                    <a:pt x="6472" y="15753"/>
                    <a:pt x="6406" y="15720"/>
                    <a:pt x="6373" y="15687"/>
                  </a:cubicBezTo>
                  <a:lnTo>
                    <a:pt x="6372" y="15687"/>
                  </a:lnTo>
                  <a:cubicBezTo>
                    <a:pt x="6372" y="15687"/>
                    <a:pt x="6372" y="15687"/>
                    <a:pt x="6372" y="15686"/>
                  </a:cubicBezTo>
                  <a:close/>
                  <a:moveTo>
                    <a:pt x="17424" y="18880"/>
                  </a:moveTo>
                  <a:cubicBezTo>
                    <a:pt x="17121" y="18880"/>
                    <a:pt x="16822" y="18945"/>
                    <a:pt x="16546" y="19055"/>
                  </a:cubicBezTo>
                  <a:cubicBezTo>
                    <a:pt x="16879" y="19189"/>
                    <a:pt x="17246" y="19256"/>
                    <a:pt x="17613" y="19256"/>
                  </a:cubicBezTo>
                  <a:cubicBezTo>
                    <a:pt x="17980" y="19256"/>
                    <a:pt x="18347" y="19189"/>
                    <a:pt x="18714" y="19055"/>
                  </a:cubicBezTo>
                  <a:cubicBezTo>
                    <a:pt x="18410" y="18945"/>
                    <a:pt x="18106" y="18880"/>
                    <a:pt x="17802" y="18880"/>
                  </a:cubicBezTo>
                  <a:cubicBezTo>
                    <a:pt x="17739" y="18880"/>
                    <a:pt x="17676" y="18883"/>
                    <a:pt x="17613" y="18889"/>
                  </a:cubicBezTo>
                  <a:cubicBezTo>
                    <a:pt x="17550" y="18883"/>
                    <a:pt x="17487" y="18880"/>
                    <a:pt x="17424" y="18880"/>
                  </a:cubicBezTo>
                  <a:close/>
                  <a:moveTo>
                    <a:pt x="31523" y="17855"/>
                  </a:moveTo>
                  <a:cubicBezTo>
                    <a:pt x="31189" y="17988"/>
                    <a:pt x="30889" y="18188"/>
                    <a:pt x="30656" y="18455"/>
                  </a:cubicBezTo>
                  <a:cubicBezTo>
                    <a:pt x="30356" y="18722"/>
                    <a:pt x="30155" y="19022"/>
                    <a:pt x="30022" y="19356"/>
                  </a:cubicBezTo>
                  <a:cubicBezTo>
                    <a:pt x="30689" y="19055"/>
                    <a:pt x="31223" y="18522"/>
                    <a:pt x="31523" y="17855"/>
                  </a:cubicBezTo>
                  <a:close/>
                  <a:moveTo>
                    <a:pt x="10441" y="19823"/>
                  </a:moveTo>
                  <a:cubicBezTo>
                    <a:pt x="10174" y="20523"/>
                    <a:pt x="10174" y="21290"/>
                    <a:pt x="10441" y="21991"/>
                  </a:cubicBezTo>
                  <a:cubicBezTo>
                    <a:pt x="10447" y="21976"/>
                    <a:pt x="10452" y="21960"/>
                    <a:pt x="10458" y="21945"/>
                  </a:cubicBezTo>
                  <a:lnTo>
                    <a:pt x="10458" y="21945"/>
                  </a:lnTo>
                  <a:cubicBezTo>
                    <a:pt x="10463" y="21960"/>
                    <a:pt x="10469" y="21976"/>
                    <a:pt x="10475" y="21991"/>
                  </a:cubicBezTo>
                  <a:cubicBezTo>
                    <a:pt x="10608" y="21657"/>
                    <a:pt x="10641" y="21290"/>
                    <a:pt x="10641" y="20890"/>
                  </a:cubicBezTo>
                  <a:lnTo>
                    <a:pt x="10641" y="20923"/>
                  </a:lnTo>
                  <a:cubicBezTo>
                    <a:pt x="10675" y="20557"/>
                    <a:pt x="10608" y="20190"/>
                    <a:pt x="10475" y="19823"/>
                  </a:cubicBezTo>
                  <a:cubicBezTo>
                    <a:pt x="10469" y="19837"/>
                    <a:pt x="10464" y="19852"/>
                    <a:pt x="10458" y="19866"/>
                  </a:cubicBezTo>
                  <a:lnTo>
                    <a:pt x="10458" y="19866"/>
                  </a:lnTo>
                  <a:cubicBezTo>
                    <a:pt x="10453" y="19852"/>
                    <a:pt x="10447" y="19837"/>
                    <a:pt x="10441" y="19823"/>
                  </a:cubicBezTo>
                  <a:close/>
                  <a:moveTo>
                    <a:pt x="35593" y="23092"/>
                  </a:moveTo>
                  <a:cubicBezTo>
                    <a:pt x="35292" y="23092"/>
                    <a:pt x="35026" y="23158"/>
                    <a:pt x="34759" y="23259"/>
                  </a:cubicBezTo>
                  <a:cubicBezTo>
                    <a:pt x="35026" y="23359"/>
                    <a:pt x="35359" y="23425"/>
                    <a:pt x="35693" y="23459"/>
                  </a:cubicBezTo>
                  <a:lnTo>
                    <a:pt x="35593" y="23092"/>
                  </a:lnTo>
                  <a:close/>
                  <a:moveTo>
                    <a:pt x="24351" y="21691"/>
                  </a:moveTo>
                  <a:cubicBezTo>
                    <a:pt x="24084" y="22391"/>
                    <a:pt x="24084" y="23158"/>
                    <a:pt x="24351" y="23859"/>
                  </a:cubicBezTo>
                  <a:cubicBezTo>
                    <a:pt x="24485" y="23492"/>
                    <a:pt x="24551" y="23125"/>
                    <a:pt x="24551" y="22758"/>
                  </a:cubicBezTo>
                  <a:cubicBezTo>
                    <a:pt x="24551" y="22391"/>
                    <a:pt x="24485" y="22024"/>
                    <a:pt x="24351" y="21691"/>
                  </a:cubicBezTo>
                  <a:close/>
                  <a:moveTo>
                    <a:pt x="4370" y="23926"/>
                  </a:moveTo>
                  <a:lnTo>
                    <a:pt x="4370" y="23926"/>
                  </a:lnTo>
                  <a:cubicBezTo>
                    <a:pt x="4357" y="23930"/>
                    <a:pt x="4344" y="23935"/>
                    <a:pt x="4331" y="23940"/>
                  </a:cubicBezTo>
                  <a:lnTo>
                    <a:pt x="4331" y="23940"/>
                  </a:lnTo>
                  <a:cubicBezTo>
                    <a:pt x="4333" y="23936"/>
                    <a:pt x="4335" y="23931"/>
                    <a:pt x="4337" y="23926"/>
                  </a:cubicBezTo>
                  <a:lnTo>
                    <a:pt x="4337" y="23926"/>
                  </a:lnTo>
                  <a:cubicBezTo>
                    <a:pt x="4003" y="24059"/>
                    <a:pt x="3703" y="24293"/>
                    <a:pt x="3470" y="24559"/>
                  </a:cubicBezTo>
                  <a:lnTo>
                    <a:pt x="3436" y="24559"/>
                  </a:lnTo>
                  <a:cubicBezTo>
                    <a:pt x="3370" y="24760"/>
                    <a:pt x="3303" y="24993"/>
                    <a:pt x="3270" y="25193"/>
                  </a:cubicBezTo>
                  <a:cubicBezTo>
                    <a:pt x="3436" y="25060"/>
                    <a:pt x="3570" y="24960"/>
                    <a:pt x="3737" y="24793"/>
                  </a:cubicBezTo>
                  <a:cubicBezTo>
                    <a:pt x="4003" y="24559"/>
                    <a:pt x="4204" y="24259"/>
                    <a:pt x="4370" y="23926"/>
                  </a:cubicBezTo>
                  <a:close/>
                  <a:moveTo>
                    <a:pt x="16546" y="26061"/>
                  </a:moveTo>
                  <a:lnTo>
                    <a:pt x="16546" y="26061"/>
                  </a:lnTo>
                  <a:cubicBezTo>
                    <a:pt x="16679" y="26394"/>
                    <a:pt x="16913" y="26694"/>
                    <a:pt x="17179" y="26961"/>
                  </a:cubicBezTo>
                  <a:cubicBezTo>
                    <a:pt x="17413" y="27228"/>
                    <a:pt x="17747" y="27428"/>
                    <a:pt x="18080" y="27595"/>
                  </a:cubicBezTo>
                  <a:cubicBezTo>
                    <a:pt x="17913" y="27261"/>
                    <a:pt x="17713" y="26928"/>
                    <a:pt x="17446" y="26694"/>
                  </a:cubicBezTo>
                  <a:cubicBezTo>
                    <a:pt x="17179" y="26427"/>
                    <a:pt x="16879" y="26227"/>
                    <a:pt x="16546" y="26061"/>
                  </a:cubicBezTo>
                  <a:close/>
                  <a:moveTo>
                    <a:pt x="29989" y="26461"/>
                  </a:moveTo>
                  <a:lnTo>
                    <a:pt x="29989" y="26461"/>
                  </a:lnTo>
                  <a:cubicBezTo>
                    <a:pt x="30322" y="27128"/>
                    <a:pt x="30856" y="27695"/>
                    <a:pt x="31556" y="28029"/>
                  </a:cubicBezTo>
                  <a:cubicBezTo>
                    <a:pt x="31390" y="27662"/>
                    <a:pt x="31189" y="27361"/>
                    <a:pt x="30923" y="27095"/>
                  </a:cubicBezTo>
                  <a:lnTo>
                    <a:pt x="30889" y="27095"/>
                  </a:lnTo>
                  <a:cubicBezTo>
                    <a:pt x="30656" y="26828"/>
                    <a:pt x="30356" y="26628"/>
                    <a:pt x="29989" y="26461"/>
                  </a:cubicBezTo>
                  <a:close/>
                  <a:moveTo>
                    <a:pt x="9124" y="28529"/>
                  </a:moveTo>
                  <a:cubicBezTo>
                    <a:pt x="8757" y="28529"/>
                    <a:pt x="8390" y="28596"/>
                    <a:pt x="8040" y="28729"/>
                  </a:cubicBezTo>
                  <a:cubicBezTo>
                    <a:pt x="8373" y="28863"/>
                    <a:pt x="8740" y="28929"/>
                    <a:pt x="9107" y="28929"/>
                  </a:cubicBezTo>
                  <a:cubicBezTo>
                    <a:pt x="9474" y="28929"/>
                    <a:pt x="9841" y="28863"/>
                    <a:pt x="10208" y="28729"/>
                  </a:cubicBezTo>
                  <a:cubicBezTo>
                    <a:pt x="9858" y="28596"/>
                    <a:pt x="9491" y="28529"/>
                    <a:pt x="9124" y="28529"/>
                  </a:cubicBezTo>
                  <a:close/>
                  <a:moveTo>
                    <a:pt x="36338" y="30288"/>
                  </a:moveTo>
                  <a:cubicBezTo>
                    <a:pt x="36035" y="30288"/>
                    <a:pt x="35736" y="30353"/>
                    <a:pt x="35459" y="30464"/>
                  </a:cubicBezTo>
                  <a:cubicBezTo>
                    <a:pt x="35793" y="30597"/>
                    <a:pt x="36160" y="30664"/>
                    <a:pt x="36527" y="30664"/>
                  </a:cubicBezTo>
                  <a:cubicBezTo>
                    <a:pt x="36793" y="30664"/>
                    <a:pt x="37094" y="30630"/>
                    <a:pt x="37361" y="30564"/>
                  </a:cubicBezTo>
                  <a:cubicBezTo>
                    <a:pt x="37327" y="30530"/>
                    <a:pt x="37294" y="30430"/>
                    <a:pt x="37294" y="30364"/>
                  </a:cubicBezTo>
                  <a:cubicBezTo>
                    <a:pt x="37027" y="30330"/>
                    <a:pt x="36793" y="30297"/>
                    <a:pt x="36527" y="30297"/>
                  </a:cubicBezTo>
                  <a:cubicBezTo>
                    <a:pt x="36464" y="30291"/>
                    <a:pt x="36401" y="30288"/>
                    <a:pt x="36338" y="30288"/>
                  </a:cubicBezTo>
                  <a:close/>
                  <a:moveTo>
                    <a:pt x="23968" y="30297"/>
                  </a:moveTo>
                  <a:cubicBezTo>
                    <a:pt x="23601" y="30297"/>
                    <a:pt x="23234" y="30364"/>
                    <a:pt x="22884" y="30497"/>
                  </a:cubicBezTo>
                  <a:cubicBezTo>
                    <a:pt x="23250" y="30630"/>
                    <a:pt x="23617" y="30664"/>
                    <a:pt x="23984" y="30664"/>
                  </a:cubicBezTo>
                  <a:lnTo>
                    <a:pt x="23984" y="30697"/>
                  </a:lnTo>
                  <a:cubicBezTo>
                    <a:pt x="24351" y="30697"/>
                    <a:pt x="24718" y="30630"/>
                    <a:pt x="25052" y="30497"/>
                  </a:cubicBezTo>
                  <a:cubicBezTo>
                    <a:pt x="24702" y="30364"/>
                    <a:pt x="24335" y="30297"/>
                    <a:pt x="23968" y="30297"/>
                  </a:cubicBezTo>
                  <a:close/>
                  <a:moveTo>
                    <a:pt x="1335" y="32632"/>
                  </a:moveTo>
                  <a:cubicBezTo>
                    <a:pt x="1335" y="32765"/>
                    <a:pt x="1301" y="32899"/>
                    <a:pt x="1268" y="32999"/>
                  </a:cubicBezTo>
                  <a:cubicBezTo>
                    <a:pt x="1270" y="33003"/>
                    <a:pt x="1271" y="33008"/>
                    <a:pt x="1273" y="33013"/>
                  </a:cubicBezTo>
                  <a:lnTo>
                    <a:pt x="1273" y="33013"/>
                  </a:lnTo>
                  <a:cubicBezTo>
                    <a:pt x="1271" y="33019"/>
                    <a:pt x="1270" y="33026"/>
                    <a:pt x="1268" y="33032"/>
                  </a:cubicBezTo>
                  <a:cubicBezTo>
                    <a:pt x="1278" y="33042"/>
                    <a:pt x="1287" y="33052"/>
                    <a:pt x="1295" y="33061"/>
                  </a:cubicBezTo>
                  <a:lnTo>
                    <a:pt x="1295" y="33061"/>
                  </a:lnTo>
                  <a:cubicBezTo>
                    <a:pt x="1315" y="33097"/>
                    <a:pt x="1339" y="33127"/>
                    <a:pt x="1366" y="33151"/>
                  </a:cubicBezTo>
                  <a:lnTo>
                    <a:pt x="1366" y="33151"/>
                  </a:lnTo>
                  <a:cubicBezTo>
                    <a:pt x="1386" y="33178"/>
                    <a:pt x="1408" y="33205"/>
                    <a:pt x="1435" y="33232"/>
                  </a:cubicBezTo>
                  <a:cubicBezTo>
                    <a:pt x="1702" y="33466"/>
                    <a:pt x="2002" y="33699"/>
                    <a:pt x="2336" y="33833"/>
                  </a:cubicBezTo>
                  <a:cubicBezTo>
                    <a:pt x="2202" y="33499"/>
                    <a:pt x="1969" y="33199"/>
                    <a:pt x="1702" y="32932"/>
                  </a:cubicBezTo>
                  <a:cubicBezTo>
                    <a:pt x="1651" y="32881"/>
                    <a:pt x="1592" y="32831"/>
                    <a:pt x="1528" y="32780"/>
                  </a:cubicBezTo>
                  <a:lnTo>
                    <a:pt x="1528" y="32780"/>
                  </a:lnTo>
                  <a:cubicBezTo>
                    <a:pt x="1472" y="32728"/>
                    <a:pt x="1416" y="32680"/>
                    <a:pt x="1368" y="32632"/>
                  </a:cubicBezTo>
                  <a:cubicBezTo>
                    <a:pt x="1366" y="32639"/>
                    <a:pt x="1365" y="32646"/>
                    <a:pt x="1363" y="32653"/>
                  </a:cubicBezTo>
                  <a:lnTo>
                    <a:pt x="1363" y="32653"/>
                  </a:lnTo>
                  <a:cubicBezTo>
                    <a:pt x="1354" y="32646"/>
                    <a:pt x="1344" y="32639"/>
                    <a:pt x="1335" y="32632"/>
                  </a:cubicBezTo>
                  <a:close/>
                  <a:moveTo>
                    <a:pt x="30656" y="34033"/>
                  </a:moveTo>
                  <a:cubicBezTo>
                    <a:pt x="30389" y="34733"/>
                    <a:pt x="30389" y="35501"/>
                    <a:pt x="30656" y="36201"/>
                  </a:cubicBezTo>
                  <a:cubicBezTo>
                    <a:pt x="30789" y="35834"/>
                    <a:pt x="30856" y="35467"/>
                    <a:pt x="30856" y="35100"/>
                  </a:cubicBezTo>
                  <a:cubicBezTo>
                    <a:pt x="30856" y="34733"/>
                    <a:pt x="30789" y="34366"/>
                    <a:pt x="30656" y="34033"/>
                  </a:cubicBezTo>
                  <a:close/>
                  <a:moveTo>
                    <a:pt x="14811" y="34433"/>
                  </a:moveTo>
                  <a:cubicBezTo>
                    <a:pt x="14544" y="35134"/>
                    <a:pt x="14544" y="35901"/>
                    <a:pt x="14811" y="36601"/>
                  </a:cubicBezTo>
                  <a:cubicBezTo>
                    <a:pt x="14945" y="36268"/>
                    <a:pt x="15011" y="35901"/>
                    <a:pt x="15011" y="35534"/>
                  </a:cubicBezTo>
                  <a:cubicBezTo>
                    <a:pt x="15011" y="35134"/>
                    <a:pt x="14945" y="34767"/>
                    <a:pt x="14811" y="34433"/>
                  </a:cubicBezTo>
                  <a:close/>
                  <a:moveTo>
                    <a:pt x="7873" y="35834"/>
                  </a:moveTo>
                  <a:cubicBezTo>
                    <a:pt x="7539" y="35968"/>
                    <a:pt x="7239" y="36168"/>
                    <a:pt x="7006" y="36435"/>
                  </a:cubicBezTo>
                  <a:lnTo>
                    <a:pt x="6972" y="36435"/>
                  </a:lnTo>
                  <a:cubicBezTo>
                    <a:pt x="6705" y="36701"/>
                    <a:pt x="6505" y="37002"/>
                    <a:pt x="6372" y="37335"/>
                  </a:cubicBezTo>
                  <a:cubicBezTo>
                    <a:pt x="7039" y="37035"/>
                    <a:pt x="7573" y="36501"/>
                    <a:pt x="7873" y="35834"/>
                  </a:cubicBezTo>
                  <a:close/>
                  <a:moveTo>
                    <a:pt x="23651" y="38770"/>
                  </a:moveTo>
                  <a:lnTo>
                    <a:pt x="23651" y="38770"/>
                  </a:lnTo>
                  <a:cubicBezTo>
                    <a:pt x="23317" y="38936"/>
                    <a:pt x="23017" y="39137"/>
                    <a:pt x="22783" y="39403"/>
                  </a:cubicBezTo>
                  <a:lnTo>
                    <a:pt x="22750" y="39403"/>
                  </a:lnTo>
                  <a:cubicBezTo>
                    <a:pt x="22483" y="39670"/>
                    <a:pt x="22283" y="39970"/>
                    <a:pt x="22116" y="40304"/>
                  </a:cubicBezTo>
                  <a:cubicBezTo>
                    <a:pt x="22450" y="40137"/>
                    <a:pt x="22750" y="39937"/>
                    <a:pt x="23017" y="39670"/>
                  </a:cubicBezTo>
                  <a:cubicBezTo>
                    <a:pt x="23284" y="39403"/>
                    <a:pt x="23484" y="39103"/>
                    <a:pt x="23651" y="38770"/>
                  </a:cubicBezTo>
                  <a:close/>
                  <a:moveTo>
                    <a:pt x="35559" y="38803"/>
                  </a:moveTo>
                  <a:lnTo>
                    <a:pt x="35559" y="38803"/>
                  </a:lnTo>
                  <a:cubicBezTo>
                    <a:pt x="35693" y="39137"/>
                    <a:pt x="35926" y="39437"/>
                    <a:pt x="36193" y="39670"/>
                  </a:cubicBezTo>
                  <a:cubicBezTo>
                    <a:pt x="36427" y="39937"/>
                    <a:pt x="36760" y="40171"/>
                    <a:pt x="37094" y="40304"/>
                  </a:cubicBezTo>
                  <a:cubicBezTo>
                    <a:pt x="36927" y="39970"/>
                    <a:pt x="36727" y="39670"/>
                    <a:pt x="36460" y="39403"/>
                  </a:cubicBezTo>
                  <a:cubicBezTo>
                    <a:pt x="36193" y="39170"/>
                    <a:pt x="35893" y="38936"/>
                    <a:pt x="35559" y="38803"/>
                  </a:cubicBezTo>
                  <a:close/>
                  <a:moveTo>
                    <a:pt x="201" y="39537"/>
                  </a:moveTo>
                  <a:cubicBezTo>
                    <a:pt x="67" y="39870"/>
                    <a:pt x="1" y="40237"/>
                    <a:pt x="34" y="40604"/>
                  </a:cubicBezTo>
                  <a:cubicBezTo>
                    <a:pt x="1" y="40971"/>
                    <a:pt x="67" y="41338"/>
                    <a:pt x="201" y="41705"/>
                  </a:cubicBezTo>
                  <a:cubicBezTo>
                    <a:pt x="334" y="41338"/>
                    <a:pt x="401" y="40971"/>
                    <a:pt x="401" y="40604"/>
                  </a:cubicBezTo>
                  <a:cubicBezTo>
                    <a:pt x="401" y="40237"/>
                    <a:pt x="334" y="39870"/>
                    <a:pt x="201" y="39537"/>
                  </a:cubicBezTo>
                  <a:close/>
                  <a:moveTo>
                    <a:pt x="16533" y="42939"/>
                  </a:moveTo>
                  <a:cubicBezTo>
                    <a:pt x="16170" y="42939"/>
                    <a:pt x="15812" y="43006"/>
                    <a:pt x="15478" y="43139"/>
                  </a:cubicBezTo>
                  <a:cubicBezTo>
                    <a:pt x="15812" y="43239"/>
                    <a:pt x="16179" y="43306"/>
                    <a:pt x="16546" y="43306"/>
                  </a:cubicBezTo>
                  <a:cubicBezTo>
                    <a:pt x="16913" y="43306"/>
                    <a:pt x="17280" y="43273"/>
                    <a:pt x="17613" y="43139"/>
                  </a:cubicBezTo>
                  <a:cubicBezTo>
                    <a:pt x="17263" y="43006"/>
                    <a:pt x="16896" y="42939"/>
                    <a:pt x="16533" y="42939"/>
                  </a:cubicBezTo>
                  <a:close/>
                  <a:moveTo>
                    <a:pt x="30678" y="43131"/>
                  </a:moveTo>
                  <a:cubicBezTo>
                    <a:pt x="30615" y="43131"/>
                    <a:pt x="30552" y="43134"/>
                    <a:pt x="30489" y="43139"/>
                  </a:cubicBezTo>
                  <a:cubicBezTo>
                    <a:pt x="30089" y="43139"/>
                    <a:pt x="29722" y="43173"/>
                    <a:pt x="29388" y="43306"/>
                  </a:cubicBezTo>
                  <a:cubicBezTo>
                    <a:pt x="29722" y="43440"/>
                    <a:pt x="30089" y="43506"/>
                    <a:pt x="30489" y="43506"/>
                  </a:cubicBezTo>
                  <a:cubicBezTo>
                    <a:pt x="30856" y="43506"/>
                    <a:pt x="31223" y="43440"/>
                    <a:pt x="31556" y="43306"/>
                  </a:cubicBezTo>
                  <a:cubicBezTo>
                    <a:pt x="31280" y="43196"/>
                    <a:pt x="30981" y="43131"/>
                    <a:pt x="30678" y="43131"/>
                  </a:cubicBezTo>
                  <a:close/>
                  <a:moveTo>
                    <a:pt x="7906" y="42539"/>
                  </a:moveTo>
                  <a:lnTo>
                    <a:pt x="7906" y="42539"/>
                  </a:lnTo>
                  <a:cubicBezTo>
                    <a:pt x="8206" y="43206"/>
                    <a:pt x="8740" y="43773"/>
                    <a:pt x="9407" y="44073"/>
                  </a:cubicBezTo>
                  <a:cubicBezTo>
                    <a:pt x="9274" y="43740"/>
                    <a:pt x="9074" y="43440"/>
                    <a:pt x="8807" y="43173"/>
                  </a:cubicBezTo>
                  <a:cubicBezTo>
                    <a:pt x="8540" y="42906"/>
                    <a:pt x="8240" y="42706"/>
                    <a:pt x="7906" y="42539"/>
                  </a:cubicBezTo>
                  <a:close/>
                  <a:moveTo>
                    <a:pt x="1585" y="47643"/>
                  </a:moveTo>
                  <a:cubicBezTo>
                    <a:pt x="1218" y="47643"/>
                    <a:pt x="851" y="47709"/>
                    <a:pt x="501" y="47843"/>
                  </a:cubicBezTo>
                  <a:cubicBezTo>
                    <a:pt x="834" y="47976"/>
                    <a:pt x="1201" y="48043"/>
                    <a:pt x="1568" y="48043"/>
                  </a:cubicBezTo>
                  <a:cubicBezTo>
                    <a:pt x="1935" y="48043"/>
                    <a:pt x="2302" y="47976"/>
                    <a:pt x="2669" y="47843"/>
                  </a:cubicBezTo>
                  <a:cubicBezTo>
                    <a:pt x="2319" y="47709"/>
                    <a:pt x="1952" y="47643"/>
                    <a:pt x="1585" y="47643"/>
                  </a:cubicBezTo>
                  <a:close/>
                  <a:moveTo>
                    <a:pt x="37327" y="46942"/>
                  </a:moveTo>
                  <a:lnTo>
                    <a:pt x="37327" y="46942"/>
                  </a:lnTo>
                  <a:cubicBezTo>
                    <a:pt x="36994" y="47076"/>
                    <a:pt x="36693" y="47276"/>
                    <a:pt x="36427" y="47543"/>
                  </a:cubicBezTo>
                  <a:cubicBezTo>
                    <a:pt x="36160" y="47809"/>
                    <a:pt x="35960" y="48110"/>
                    <a:pt x="35793" y="48443"/>
                  </a:cubicBezTo>
                  <a:cubicBezTo>
                    <a:pt x="36460" y="48143"/>
                    <a:pt x="37027" y="47609"/>
                    <a:pt x="37327" y="46942"/>
                  </a:cubicBezTo>
                  <a:close/>
                  <a:moveTo>
                    <a:pt x="23084" y="46942"/>
                  </a:moveTo>
                  <a:cubicBezTo>
                    <a:pt x="22984" y="47276"/>
                    <a:pt x="22917" y="47643"/>
                    <a:pt x="22917" y="48043"/>
                  </a:cubicBezTo>
                  <a:cubicBezTo>
                    <a:pt x="22917" y="48410"/>
                    <a:pt x="22984" y="48777"/>
                    <a:pt x="23117" y="49110"/>
                  </a:cubicBezTo>
                  <a:cubicBezTo>
                    <a:pt x="23217" y="48743"/>
                    <a:pt x="23284" y="48410"/>
                    <a:pt x="23284" y="48043"/>
                  </a:cubicBezTo>
                  <a:cubicBezTo>
                    <a:pt x="23284" y="47643"/>
                    <a:pt x="23217" y="47276"/>
                    <a:pt x="23084" y="46942"/>
                  </a:cubicBezTo>
                  <a:close/>
                  <a:moveTo>
                    <a:pt x="16879" y="50278"/>
                  </a:moveTo>
                  <a:lnTo>
                    <a:pt x="16879" y="50278"/>
                  </a:lnTo>
                  <a:cubicBezTo>
                    <a:pt x="16579" y="50445"/>
                    <a:pt x="16279" y="50645"/>
                    <a:pt x="16012" y="50912"/>
                  </a:cubicBezTo>
                  <a:lnTo>
                    <a:pt x="15979" y="50912"/>
                  </a:lnTo>
                  <a:cubicBezTo>
                    <a:pt x="15745" y="51178"/>
                    <a:pt x="15512" y="51479"/>
                    <a:pt x="15378" y="51812"/>
                  </a:cubicBezTo>
                  <a:cubicBezTo>
                    <a:pt x="15712" y="51679"/>
                    <a:pt x="16012" y="51445"/>
                    <a:pt x="16279" y="51178"/>
                  </a:cubicBezTo>
                  <a:cubicBezTo>
                    <a:pt x="16546" y="50945"/>
                    <a:pt x="16746" y="50611"/>
                    <a:pt x="16879" y="50278"/>
                  </a:cubicBezTo>
                  <a:close/>
                  <a:moveTo>
                    <a:pt x="29722" y="51445"/>
                  </a:moveTo>
                  <a:lnTo>
                    <a:pt x="29722" y="51445"/>
                  </a:lnTo>
                  <a:cubicBezTo>
                    <a:pt x="29855" y="51812"/>
                    <a:pt x="30089" y="52112"/>
                    <a:pt x="30322" y="52346"/>
                  </a:cubicBezTo>
                  <a:cubicBezTo>
                    <a:pt x="30589" y="52613"/>
                    <a:pt x="30889" y="52846"/>
                    <a:pt x="31223" y="52980"/>
                  </a:cubicBezTo>
                  <a:cubicBezTo>
                    <a:pt x="31089" y="52646"/>
                    <a:pt x="30889" y="52346"/>
                    <a:pt x="30622" y="52079"/>
                  </a:cubicBezTo>
                  <a:cubicBezTo>
                    <a:pt x="30356" y="51812"/>
                    <a:pt x="30055" y="51612"/>
                    <a:pt x="29722" y="51445"/>
                  </a:cubicBezTo>
                  <a:close/>
                  <a:moveTo>
                    <a:pt x="8040" y="52012"/>
                  </a:moveTo>
                  <a:cubicBezTo>
                    <a:pt x="7773" y="52713"/>
                    <a:pt x="7773" y="53480"/>
                    <a:pt x="8040" y="54181"/>
                  </a:cubicBezTo>
                  <a:cubicBezTo>
                    <a:pt x="8171" y="53852"/>
                    <a:pt x="8238" y="53491"/>
                    <a:pt x="8240" y="53097"/>
                  </a:cubicBezTo>
                  <a:lnTo>
                    <a:pt x="8240" y="53097"/>
                  </a:lnTo>
                  <a:cubicBezTo>
                    <a:pt x="8240" y="53103"/>
                    <a:pt x="8240" y="53108"/>
                    <a:pt x="8240" y="53113"/>
                  </a:cubicBezTo>
                  <a:lnTo>
                    <a:pt x="8240" y="53080"/>
                  </a:lnTo>
                  <a:cubicBezTo>
                    <a:pt x="8240" y="53086"/>
                    <a:pt x="8240" y="53091"/>
                    <a:pt x="8240" y="53097"/>
                  </a:cubicBezTo>
                  <a:lnTo>
                    <a:pt x="8240" y="53097"/>
                  </a:lnTo>
                  <a:cubicBezTo>
                    <a:pt x="8238" y="52736"/>
                    <a:pt x="8171" y="52374"/>
                    <a:pt x="8040" y="52012"/>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62"/>
            <p:cNvSpPr/>
            <p:nvPr/>
          </p:nvSpPr>
          <p:spPr>
            <a:xfrm>
              <a:off x="4112100" y="2670900"/>
              <a:ext cx="218350" cy="826775"/>
            </a:xfrm>
            <a:custGeom>
              <a:rect b="b" l="l" r="r" t="t"/>
              <a:pathLst>
                <a:path extrusionOk="0" h="33071" w="8734">
                  <a:moveTo>
                    <a:pt x="124" y="1"/>
                  </a:moveTo>
                  <a:cubicBezTo>
                    <a:pt x="58" y="1"/>
                    <a:pt x="0" y="45"/>
                    <a:pt x="41" y="125"/>
                  </a:cubicBezTo>
                  <a:cubicBezTo>
                    <a:pt x="875" y="2694"/>
                    <a:pt x="1642" y="5262"/>
                    <a:pt x="2409" y="7864"/>
                  </a:cubicBezTo>
                  <a:cubicBezTo>
                    <a:pt x="3176" y="10433"/>
                    <a:pt x="3910" y="13068"/>
                    <a:pt x="4611" y="15670"/>
                  </a:cubicBezTo>
                  <a:cubicBezTo>
                    <a:pt x="6012" y="20907"/>
                    <a:pt x="5411" y="18939"/>
                    <a:pt x="6612" y="24209"/>
                  </a:cubicBezTo>
                  <a:cubicBezTo>
                    <a:pt x="7279" y="27145"/>
                    <a:pt x="8013" y="30114"/>
                    <a:pt x="8680" y="33049"/>
                  </a:cubicBezTo>
                  <a:cubicBezTo>
                    <a:pt x="8680" y="33063"/>
                    <a:pt x="8692" y="33071"/>
                    <a:pt x="8703" y="33071"/>
                  </a:cubicBezTo>
                  <a:cubicBezTo>
                    <a:pt x="8718" y="33071"/>
                    <a:pt x="8733" y="33055"/>
                    <a:pt x="8714" y="33016"/>
                  </a:cubicBezTo>
                  <a:cubicBezTo>
                    <a:pt x="7746" y="27712"/>
                    <a:pt x="5278" y="14969"/>
                    <a:pt x="3910" y="10399"/>
                  </a:cubicBezTo>
                  <a:cubicBezTo>
                    <a:pt x="3877" y="9399"/>
                    <a:pt x="3810" y="8431"/>
                    <a:pt x="3677" y="7464"/>
                  </a:cubicBezTo>
                  <a:cubicBezTo>
                    <a:pt x="3443" y="6163"/>
                    <a:pt x="3110" y="4895"/>
                    <a:pt x="2643" y="3661"/>
                  </a:cubicBezTo>
                  <a:cubicBezTo>
                    <a:pt x="2629" y="3619"/>
                    <a:pt x="2597" y="3601"/>
                    <a:pt x="2565" y="3601"/>
                  </a:cubicBezTo>
                  <a:cubicBezTo>
                    <a:pt x="2521" y="3601"/>
                    <a:pt x="2476" y="3636"/>
                    <a:pt x="2476" y="3695"/>
                  </a:cubicBezTo>
                  <a:cubicBezTo>
                    <a:pt x="2809" y="4962"/>
                    <a:pt x="3110" y="6230"/>
                    <a:pt x="3310" y="7497"/>
                  </a:cubicBezTo>
                  <a:cubicBezTo>
                    <a:pt x="3443" y="8198"/>
                    <a:pt x="3577" y="8898"/>
                    <a:pt x="3677" y="9632"/>
                  </a:cubicBezTo>
                  <a:cubicBezTo>
                    <a:pt x="3543" y="9265"/>
                    <a:pt x="3443" y="8932"/>
                    <a:pt x="3343" y="8598"/>
                  </a:cubicBezTo>
                  <a:cubicBezTo>
                    <a:pt x="2910" y="7164"/>
                    <a:pt x="2443" y="5763"/>
                    <a:pt x="1942" y="4362"/>
                  </a:cubicBezTo>
                  <a:cubicBezTo>
                    <a:pt x="1408" y="2894"/>
                    <a:pt x="841" y="1493"/>
                    <a:pt x="241" y="59"/>
                  </a:cubicBezTo>
                  <a:cubicBezTo>
                    <a:pt x="215" y="19"/>
                    <a:pt x="168" y="1"/>
                    <a:pt x="12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62"/>
            <p:cNvSpPr/>
            <p:nvPr/>
          </p:nvSpPr>
          <p:spPr>
            <a:xfrm>
              <a:off x="2662075" y="2297350"/>
              <a:ext cx="1036700" cy="1410275"/>
            </a:xfrm>
            <a:custGeom>
              <a:rect b="b" l="l" r="r" t="t"/>
              <a:pathLst>
                <a:path extrusionOk="0" h="56411" w="41468">
                  <a:moveTo>
                    <a:pt x="40135" y="0"/>
                  </a:moveTo>
                  <a:cubicBezTo>
                    <a:pt x="39074" y="0"/>
                    <a:pt x="37157" y="1082"/>
                    <a:pt x="34125" y="3626"/>
                  </a:cubicBezTo>
                  <a:cubicBezTo>
                    <a:pt x="23751" y="12365"/>
                    <a:pt x="1401" y="39919"/>
                    <a:pt x="434" y="50693"/>
                  </a:cubicBezTo>
                  <a:cubicBezTo>
                    <a:pt x="1" y="55136"/>
                    <a:pt x="4144" y="56411"/>
                    <a:pt x="9433" y="56411"/>
                  </a:cubicBezTo>
                  <a:cubicBezTo>
                    <a:pt x="12284" y="56411"/>
                    <a:pt x="15468" y="56040"/>
                    <a:pt x="18447" y="55596"/>
                  </a:cubicBezTo>
                  <a:cubicBezTo>
                    <a:pt x="21349" y="55129"/>
                    <a:pt x="39028" y="9230"/>
                    <a:pt x="40596" y="4360"/>
                  </a:cubicBezTo>
                  <a:cubicBezTo>
                    <a:pt x="41450" y="1705"/>
                    <a:pt x="41467" y="0"/>
                    <a:pt x="4013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62"/>
            <p:cNvSpPr/>
            <p:nvPr/>
          </p:nvSpPr>
          <p:spPr>
            <a:xfrm>
              <a:off x="2828025" y="2292100"/>
              <a:ext cx="883325" cy="949025"/>
            </a:xfrm>
            <a:custGeom>
              <a:rect b="b" l="l" r="r" t="t"/>
              <a:pathLst>
                <a:path extrusionOk="0" h="37961" w="35333">
                  <a:moveTo>
                    <a:pt x="33603" y="1"/>
                  </a:moveTo>
                  <a:cubicBezTo>
                    <a:pt x="32147" y="1"/>
                    <a:pt x="29540" y="1795"/>
                    <a:pt x="26152" y="4703"/>
                  </a:cubicBezTo>
                  <a:cubicBezTo>
                    <a:pt x="12743" y="16211"/>
                    <a:pt x="0" y="33824"/>
                    <a:pt x="0" y="33824"/>
                  </a:cubicBezTo>
                  <a:lnTo>
                    <a:pt x="21883" y="37960"/>
                  </a:lnTo>
                  <a:cubicBezTo>
                    <a:pt x="21883" y="37960"/>
                    <a:pt x="32257" y="13309"/>
                    <a:pt x="34325" y="5437"/>
                  </a:cubicBezTo>
                  <a:cubicBezTo>
                    <a:pt x="35332" y="1619"/>
                    <a:pt x="34986" y="1"/>
                    <a:pt x="33603"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62"/>
            <p:cNvSpPr/>
            <p:nvPr/>
          </p:nvSpPr>
          <p:spPr>
            <a:xfrm>
              <a:off x="2960625" y="2343775"/>
              <a:ext cx="738050" cy="823950"/>
            </a:xfrm>
            <a:custGeom>
              <a:rect b="b" l="l" r="r" t="t"/>
              <a:pathLst>
                <a:path extrusionOk="0" h="32958" w="29522">
                  <a:moveTo>
                    <a:pt x="24151" y="1"/>
                  </a:moveTo>
                  <a:lnTo>
                    <a:pt x="23784" y="268"/>
                  </a:lnTo>
                  <a:cubicBezTo>
                    <a:pt x="23817" y="501"/>
                    <a:pt x="23851" y="701"/>
                    <a:pt x="23951" y="935"/>
                  </a:cubicBezTo>
                  <a:cubicBezTo>
                    <a:pt x="24051" y="635"/>
                    <a:pt x="24117" y="301"/>
                    <a:pt x="24151" y="1"/>
                  </a:cubicBezTo>
                  <a:close/>
                  <a:moveTo>
                    <a:pt x="28787" y="368"/>
                  </a:moveTo>
                  <a:cubicBezTo>
                    <a:pt x="28787" y="368"/>
                    <a:pt x="28787" y="368"/>
                    <a:pt x="28787" y="368"/>
                  </a:cubicBezTo>
                  <a:lnTo>
                    <a:pt x="28787" y="368"/>
                  </a:lnTo>
                  <a:cubicBezTo>
                    <a:pt x="28921" y="701"/>
                    <a:pt x="29154" y="1035"/>
                    <a:pt x="29421" y="1269"/>
                  </a:cubicBezTo>
                  <a:lnTo>
                    <a:pt x="29455" y="1335"/>
                  </a:lnTo>
                  <a:cubicBezTo>
                    <a:pt x="29488" y="1168"/>
                    <a:pt x="29521" y="1002"/>
                    <a:pt x="29521" y="868"/>
                  </a:cubicBezTo>
                  <a:cubicBezTo>
                    <a:pt x="29321" y="668"/>
                    <a:pt x="29054" y="501"/>
                    <a:pt x="28787" y="368"/>
                  </a:cubicBezTo>
                  <a:close/>
                  <a:moveTo>
                    <a:pt x="22027" y="6497"/>
                  </a:moveTo>
                  <a:cubicBezTo>
                    <a:pt x="21723" y="6497"/>
                    <a:pt x="21419" y="6562"/>
                    <a:pt x="21115" y="6672"/>
                  </a:cubicBezTo>
                  <a:cubicBezTo>
                    <a:pt x="21482" y="6806"/>
                    <a:pt x="21849" y="6873"/>
                    <a:pt x="22216" y="6873"/>
                  </a:cubicBezTo>
                  <a:cubicBezTo>
                    <a:pt x="22583" y="6873"/>
                    <a:pt x="22950" y="6806"/>
                    <a:pt x="23284" y="6672"/>
                  </a:cubicBezTo>
                  <a:cubicBezTo>
                    <a:pt x="23007" y="6562"/>
                    <a:pt x="22708" y="6497"/>
                    <a:pt x="22405" y="6497"/>
                  </a:cubicBezTo>
                  <a:cubicBezTo>
                    <a:pt x="22342" y="6497"/>
                    <a:pt x="22279" y="6500"/>
                    <a:pt x="22216" y="6506"/>
                  </a:cubicBezTo>
                  <a:cubicBezTo>
                    <a:pt x="22153" y="6500"/>
                    <a:pt x="22090" y="6497"/>
                    <a:pt x="22027" y="6497"/>
                  </a:cubicBezTo>
                  <a:close/>
                  <a:moveTo>
                    <a:pt x="16045" y="7506"/>
                  </a:moveTo>
                  <a:cubicBezTo>
                    <a:pt x="15711" y="7640"/>
                    <a:pt x="15411" y="7840"/>
                    <a:pt x="15178" y="8107"/>
                  </a:cubicBezTo>
                  <a:cubicBezTo>
                    <a:pt x="14911" y="8374"/>
                    <a:pt x="14677" y="8674"/>
                    <a:pt x="14544" y="9007"/>
                  </a:cubicBezTo>
                  <a:cubicBezTo>
                    <a:pt x="15211" y="8707"/>
                    <a:pt x="15745" y="8173"/>
                    <a:pt x="16045" y="7506"/>
                  </a:cubicBezTo>
                  <a:close/>
                  <a:moveTo>
                    <a:pt x="18614" y="11743"/>
                  </a:moveTo>
                  <a:cubicBezTo>
                    <a:pt x="18914" y="12410"/>
                    <a:pt x="19481" y="12944"/>
                    <a:pt x="20148" y="13277"/>
                  </a:cubicBezTo>
                  <a:cubicBezTo>
                    <a:pt x="19981" y="12944"/>
                    <a:pt x="19781" y="12643"/>
                    <a:pt x="19514" y="12376"/>
                  </a:cubicBezTo>
                  <a:cubicBezTo>
                    <a:pt x="19247" y="12110"/>
                    <a:pt x="18947" y="11909"/>
                    <a:pt x="18614" y="11743"/>
                  </a:cubicBezTo>
                  <a:close/>
                  <a:moveTo>
                    <a:pt x="13243" y="16213"/>
                  </a:moveTo>
                  <a:cubicBezTo>
                    <a:pt x="12843" y="16213"/>
                    <a:pt x="12476" y="16279"/>
                    <a:pt x="12142" y="16413"/>
                  </a:cubicBezTo>
                  <a:cubicBezTo>
                    <a:pt x="12476" y="16546"/>
                    <a:pt x="12843" y="16613"/>
                    <a:pt x="13243" y="16613"/>
                  </a:cubicBezTo>
                  <a:cubicBezTo>
                    <a:pt x="13610" y="16613"/>
                    <a:pt x="13977" y="16546"/>
                    <a:pt x="14310" y="16413"/>
                  </a:cubicBezTo>
                  <a:cubicBezTo>
                    <a:pt x="13977" y="16279"/>
                    <a:pt x="13610" y="16213"/>
                    <a:pt x="13243" y="16213"/>
                  </a:cubicBezTo>
                  <a:close/>
                  <a:moveTo>
                    <a:pt x="23484" y="16413"/>
                  </a:moveTo>
                  <a:cubicBezTo>
                    <a:pt x="23217" y="17113"/>
                    <a:pt x="23217" y="17880"/>
                    <a:pt x="23484" y="18581"/>
                  </a:cubicBezTo>
                  <a:cubicBezTo>
                    <a:pt x="23584" y="18214"/>
                    <a:pt x="23650" y="17847"/>
                    <a:pt x="23650" y="17480"/>
                  </a:cubicBezTo>
                  <a:cubicBezTo>
                    <a:pt x="23650" y="17113"/>
                    <a:pt x="23584" y="16746"/>
                    <a:pt x="23484" y="16413"/>
                  </a:cubicBezTo>
                  <a:close/>
                  <a:moveTo>
                    <a:pt x="6271" y="18581"/>
                  </a:moveTo>
                  <a:cubicBezTo>
                    <a:pt x="6405" y="18915"/>
                    <a:pt x="6605" y="19215"/>
                    <a:pt x="6872" y="19482"/>
                  </a:cubicBezTo>
                  <a:cubicBezTo>
                    <a:pt x="7139" y="19748"/>
                    <a:pt x="7439" y="19982"/>
                    <a:pt x="7772" y="20115"/>
                  </a:cubicBezTo>
                  <a:cubicBezTo>
                    <a:pt x="7639" y="19782"/>
                    <a:pt x="7406" y="19482"/>
                    <a:pt x="7172" y="19215"/>
                  </a:cubicBezTo>
                  <a:cubicBezTo>
                    <a:pt x="6905" y="18948"/>
                    <a:pt x="6605" y="18748"/>
                    <a:pt x="6271" y="18581"/>
                  </a:cubicBezTo>
                  <a:close/>
                  <a:moveTo>
                    <a:pt x="17346" y="20516"/>
                  </a:moveTo>
                  <a:lnTo>
                    <a:pt x="17346" y="20516"/>
                  </a:lnTo>
                  <a:cubicBezTo>
                    <a:pt x="17012" y="20682"/>
                    <a:pt x="16712" y="20883"/>
                    <a:pt x="16479" y="21149"/>
                  </a:cubicBezTo>
                  <a:cubicBezTo>
                    <a:pt x="16212" y="21416"/>
                    <a:pt x="15978" y="21717"/>
                    <a:pt x="15845" y="22050"/>
                  </a:cubicBezTo>
                  <a:cubicBezTo>
                    <a:pt x="16512" y="21717"/>
                    <a:pt x="17046" y="21183"/>
                    <a:pt x="17346" y="20516"/>
                  </a:cubicBezTo>
                  <a:close/>
                  <a:moveTo>
                    <a:pt x="1034" y="23585"/>
                  </a:moveTo>
                  <a:cubicBezTo>
                    <a:pt x="934" y="23685"/>
                    <a:pt x="868" y="23818"/>
                    <a:pt x="767" y="23918"/>
                  </a:cubicBezTo>
                  <a:cubicBezTo>
                    <a:pt x="934" y="23918"/>
                    <a:pt x="1101" y="23951"/>
                    <a:pt x="1268" y="23951"/>
                  </a:cubicBezTo>
                  <a:cubicBezTo>
                    <a:pt x="1635" y="23951"/>
                    <a:pt x="2002" y="23885"/>
                    <a:pt x="2369" y="23751"/>
                  </a:cubicBezTo>
                  <a:cubicBezTo>
                    <a:pt x="2002" y="23618"/>
                    <a:pt x="1635" y="23585"/>
                    <a:pt x="1268" y="23585"/>
                  </a:cubicBezTo>
                  <a:close/>
                  <a:moveTo>
                    <a:pt x="10708" y="23785"/>
                  </a:moveTo>
                  <a:cubicBezTo>
                    <a:pt x="10574" y="24118"/>
                    <a:pt x="10508" y="24485"/>
                    <a:pt x="10541" y="24852"/>
                  </a:cubicBezTo>
                  <a:cubicBezTo>
                    <a:pt x="10508" y="25219"/>
                    <a:pt x="10574" y="25586"/>
                    <a:pt x="10708" y="25953"/>
                  </a:cubicBezTo>
                  <a:cubicBezTo>
                    <a:pt x="10841" y="25586"/>
                    <a:pt x="10908" y="25219"/>
                    <a:pt x="10908" y="24852"/>
                  </a:cubicBezTo>
                  <a:cubicBezTo>
                    <a:pt x="10908" y="24485"/>
                    <a:pt x="10841" y="24118"/>
                    <a:pt x="10708" y="23785"/>
                  </a:cubicBezTo>
                  <a:close/>
                  <a:moveTo>
                    <a:pt x="6271" y="27354"/>
                  </a:moveTo>
                  <a:lnTo>
                    <a:pt x="6271" y="27354"/>
                  </a:lnTo>
                  <a:cubicBezTo>
                    <a:pt x="5938" y="27521"/>
                    <a:pt x="5604" y="27721"/>
                    <a:pt x="5371" y="27988"/>
                  </a:cubicBezTo>
                  <a:cubicBezTo>
                    <a:pt x="5104" y="28255"/>
                    <a:pt x="4870" y="28555"/>
                    <a:pt x="4737" y="28888"/>
                  </a:cubicBezTo>
                  <a:cubicBezTo>
                    <a:pt x="5404" y="28588"/>
                    <a:pt x="5938" y="28021"/>
                    <a:pt x="6271" y="27354"/>
                  </a:cubicBezTo>
                  <a:close/>
                  <a:moveTo>
                    <a:pt x="13810" y="28888"/>
                  </a:moveTo>
                  <a:cubicBezTo>
                    <a:pt x="13977" y="29222"/>
                    <a:pt x="14177" y="29522"/>
                    <a:pt x="14444" y="29789"/>
                  </a:cubicBezTo>
                  <a:cubicBezTo>
                    <a:pt x="14711" y="30056"/>
                    <a:pt x="15011" y="30256"/>
                    <a:pt x="15345" y="30423"/>
                  </a:cubicBezTo>
                  <a:cubicBezTo>
                    <a:pt x="15211" y="30089"/>
                    <a:pt x="14978" y="29789"/>
                    <a:pt x="14711" y="29522"/>
                  </a:cubicBezTo>
                  <a:cubicBezTo>
                    <a:pt x="14477" y="29255"/>
                    <a:pt x="14144" y="29055"/>
                    <a:pt x="13810" y="28888"/>
                  </a:cubicBezTo>
                  <a:close/>
                  <a:moveTo>
                    <a:pt x="200" y="31323"/>
                  </a:moveTo>
                  <a:cubicBezTo>
                    <a:pt x="67" y="31657"/>
                    <a:pt x="0" y="32024"/>
                    <a:pt x="34" y="32391"/>
                  </a:cubicBezTo>
                  <a:lnTo>
                    <a:pt x="34" y="32791"/>
                  </a:lnTo>
                  <a:lnTo>
                    <a:pt x="334" y="32824"/>
                  </a:lnTo>
                  <a:cubicBezTo>
                    <a:pt x="334" y="32691"/>
                    <a:pt x="367" y="32558"/>
                    <a:pt x="367" y="32424"/>
                  </a:cubicBezTo>
                  <a:cubicBezTo>
                    <a:pt x="401" y="32057"/>
                    <a:pt x="334" y="31690"/>
                    <a:pt x="234" y="31323"/>
                  </a:cubicBezTo>
                  <a:close/>
                  <a:moveTo>
                    <a:pt x="8823" y="32558"/>
                  </a:moveTo>
                  <a:cubicBezTo>
                    <a:pt x="8456" y="32558"/>
                    <a:pt x="8089" y="32624"/>
                    <a:pt x="7739" y="32758"/>
                  </a:cubicBezTo>
                  <a:cubicBezTo>
                    <a:pt x="8073" y="32891"/>
                    <a:pt x="8440" y="32958"/>
                    <a:pt x="8840" y="32958"/>
                  </a:cubicBezTo>
                  <a:cubicBezTo>
                    <a:pt x="9207" y="32958"/>
                    <a:pt x="9574" y="32891"/>
                    <a:pt x="9907" y="32758"/>
                  </a:cubicBezTo>
                  <a:cubicBezTo>
                    <a:pt x="9557" y="32624"/>
                    <a:pt x="9190" y="32558"/>
                    <a:pt x="8823" y="32558"/>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62"/>
            <p:cNvSpPr/>
            <p:nvPr/>
          </p:nvSpPr>
          <p:spPr>
            <a:xfrm>
              <a:off x="3380075" y="2677800"/>
              <a:ext cx="220725" cy="571175"/>
            </a:xfrm>
            <a:custGeom>
              <a:rect b="b" l="l" r="r" t="t"/>
              <a:pathLst>
                <a:path extrusionOk="0" h="22847" w="8829">
                  <a:moveTo>
                    <a:pt x="8652" y="0"/>
                  </a:moveTo>
                  <a:cubicBezTo>
                    <a:pt x="8617" y="0"/>
                    <a:pt x="8585" y="15"/>
                    <a:pt x="8574" y="50"/>
                  </a:cubicBezTo>
                  <a:cubicBezTo>
                    <a:pt x="7973" y="1517"/>
                    <a:pt x="7339" y="2952"/>
                    <a:pt x="6739" y="4453"/>
                  </a:cubicBezTo>
                  <a:cubicBezTo>
                    <a:pt x="6172" y="5920"/>
                    <a:pt x="5572" y="7355"/>
                    <a:pt x="5038" y="8856"/>
                  </a:cubicBezTo>
                  <a:cubicBezTo>
                    <a:pt x="3904" y="11791"/>
                    <a:pt x="2803" y="14760"/>
                    <a:pt x="1735" y="17696"/>
                  </a:cubicBezTo>
                  <a:cubicBezTo>
                    <a:pt x="1135" y="19397"/>
                    <a:pt x="568" y="21098"/>
                    <a:pt x="1" y="22799"/>
                  </a:cubicBezTo>
                  <a:cubicBezTo>
                    <a:pt x="1" y="22823"/>
                    <a:pt x="18" y="22846"/>
                    <a:pt x="27" y="22846"/>
                  </a:cubicBezTo>
                  <a:cubicBezTo>
                    <a:pt x="31" y="22846"/>
                    <a:pt x="34" y="22842"/>
                    <a:pt x="34" y="22833"/>
                  </a:cubicBezTo>
                  <a:cubicBezTo>
                    <a:pt x="1268" y="19897"/>
                    <a:pt x="2503" y="16995"/>
                    <a:pt x="3637" y="14026"/>
                  </a:cubicBezTo>
                  <a:cubicBezTo>
                    <a:pt x="4437" y="11991"/>
                    <a:pt x="5238" y="9923"/>
                    <a:pt x="6005" y="7822"/>
                  </a:cubicBezTo>
                  <a:cubicBezTo>
                    <a:pt x="6539" y="7088"/>
                    <a:pt x="7006" y="6321"/>
                    <a:pt x="7440" y="5520"/>
                  </a:cubicBezTo>
                  <a:cubicBezTo>
                    <a:pt x="7973" y="4619"/>
                    <a:pt x="8440" y="3685"/>
                    <a:pt x="8807" y="2718"/>
                  </a:cubicBezTo>
                  <a:cubicBezTo>
                    <a:pt x="8829" y="2654"/>
                    <a:pt x="8781" y="2617"/>
                    <a:pt x="8735" y="2617"/>
                  </a:cubicBezTo>
                  <a:cubicBezTo>
                    <a:pt x="8710" y="2617"/>
                    <a:pt x="8686" y="2628"/>
                    <a:pt x="8674" y="2651"/>
                  </a:cubicBezTo>
                  <a:cubicBezTo>
                    <a:pt x="8140" y="3552"/>
                    <a:pt x="7673" y="4453"/>
                    <a:pt x="7173" y="5387"/>
                  </a:cubicBezTo>
                  <a:cubicBezTo>
                    <a:pt x="6939" y="5854"/>
                    <a:pt x="6639" y="6354"/>
                    <a:pt x="6372" y="6821"/>
                  </a:cubicBezTo>
                  <a:cubicBezTo>
                    <a:pt x="6572" y="6287"/>
                    <a:pt x="6806" y="5754"/>
                    <a:pt x="6973" y="5187"/>
                  </a:cubicBezTo>
                  <a:cubicBezTo>
                    <a:pt x="7606" y="3519"/>
                    <a:pt x="8173" y="1817"/>
                    <a:pt x="8774" y="116"/>
                  </a:cubicBezTo>
                  <a:cubicBezTo>
                    <a:pt x="8796" y="51"/>
                    <a:pt x="8718" y="0"/>
                    <a:pt x="865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62"/>
            <p:cNvSpPr/>
            <p:nvPr/>
          </p:nvSpPr>
          <p:spPr>
            <a:xfrm>
              <a:off x="2923925" y="3040125"/>
              <a:ext cx="470625" cy="97750"/>
            </a:xfrm>
            <a:custGeom>
              <a:rect b="b" l="l" r="r" t="t"/>
              <a:pathLst>
                <a:path extrusionOk="0" h="3910" w="18825">
                  <a:moveTo>
                    <a:pt x="67" y="0"/>
                  </a:moveTo>
                  <a:cubicBezTo>
                    <a:pt x="1" y="0"/>
                    <a:pt x="1" y="100"/>
                    <a:pt x="67" y="100"/>
                  </a:cubicBezTo>
                  <a:cubicBezTo>
                    <a:pt x="1201" y="467"/>
                    <a:pt x="2402" y="734"/>
                    <a:pt x="3570" y="968"/>
                  </a:cubicBezTo>
                  <a:cubicBezTo>
                    <a:pt x="4771" y="1234"/>
                    <a:pt x="5938" y="1501"/>
                    <a:pt x="7139" y="1768"/>
                  </a:cubicBezTo>
                  <a:cubicBezTo>
                    <a:pt x="9507" y="2269"/>
                    <a:pt x="11876" y="2736"/>
                    <a:pt x="14277" y="3203"/>
                  </a:cubicBezTo>
                  <a:cubicBezTo>
                    <a:pt x="15645" y="3469"/>
                    <a:pt x="17280" y="3670"/>
                    <a:pt x="18647" y="3903"/>
                  </a:cubicBezTo>
                  <a:cubicBezTo>
                    <a:pt x="18666" y="3908"/>
                    <a:pt x="18683" y="3910"/>
                    <a:pt x="18699" y="3910"/>
                  </a:cubicBezTo>
                  <a:cubicBezTo>
                    <a:pt x="18795" y="3910"/>
                    <a:pt x="18824" y="3832"/>
                    <a:pt x="18681" y="3803"/>
                  </a:cubicBezTo>
                  <a:cubicBezTo>
                    <a:pt x="17480" y="3536"/>
                    <a:pt x="16045" y="3069"/>
                    <a:pt x="14844" y="2836"/>
                  </a:cubicBezTo>
                  <a:cubicBezTo>
                    <a:pt x="13644" y="2569"/>
                    <a:pt x="12476" y="2302"/>
                    <a:pt x="11275" y="2068"/>
                  </a:cubicBezTo>
                  <a:cubicBezTo>
                    <a:pt x="8874" y="1568"/>
                    <a:pt x="6472" y="1101"/>
                    <a:pt x="4070" y="667"/>
                  </a:cubicBezTo>
                  <a:cubicBezTo>
                    <a:pt x="2736" y="401"/>
                    <a:pt x="1402" y="134"/>
                    <a:pt x="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62"/>
            <p:cNvSpPr/>
            <p:nvPr/>
          </p:nvSpPr>
          <p:spPr>
            <a:xfrm>
              <a:off x="3676125" y="2024450"/>
              <a:ext cx="279400" cy="408325"/>
            </a:xfrm>
            <a:custGeom>
              <a:rect b="b" l="l" r="r" t="t"/>
              <a:pathLst>
                <a:path extrusionOk="0" h="16333" w="11176">
                  <a:moveTo>
                    <a:pt x="527" y="0"/>
                  </a:moveTo>
                  <a:cubicBezTo>
                    <a:pt x="445" y="0"/>
                    <a:pt x="401" y="10"/>
                    <a:pt x="401" y="32"/>
                  </a:cubicBezTo>
                  <a:cubicBezTo>
                    <a:pt x="468" y="1733"/>
                    <a:pt x="434" y="3534"/>
                    <a:pt x="368" y="5202"/>
                  </a:cubicBezTo>
                  <a:cubicBezTo>
                    <a:pt x="201" y="7937"/>
                    <a:pt x="1" y="10172"/>
                    <a:pt x="101" y="10372"/>
                  </a:cubicBezTo>
                  <a:cubicBezTo>
                    <a:pt x="1777" y="13115"/>
                    <a:pt x="5626" y="16332"/>
                    <a:pt x="8135" y="16332"/>
                  </a:cubicBezTo>
                  <a:cubicBezTo>
                    <a:pt x="8372" y="16332"/>
                    <a:pt x="8597" y="16304"/>
                    <a:pt x="8807" y="16243"/>
                  </a:cubicBezTo>
                  <a:cubicBezTo>
                    <a:pt x="11175" y="15576"/>
                    <a:pt x="10775" y="10739"/>
                    <a:pt x="10475" y="9438"/>
                  </a:cubicBezTo>
                  <a:cubicBezTo>
                    <a:pt x="10475" y="9372"/>
                    <a:pt x="10475" y="9338"/>
                    <a:pt x="10475" y="9305"/>
                  </a:cubicBezTo>
                  <a:cubicBezTo>
                    <a:pt x="10408" y="9071"/>
                    <a:pt x="10375" y="8871"/>
                    <a:pt x="10375" y="8638"/>
                  </a:cubicBezTo>
                  <a:cubicBezTo>
                    <a:pt x="10241" y="5702"/>
                    <a:pt x="11075" y="2133"/>
                    <a:pt x="11075" y="2133"/>
                  </a:cubicBezTo>
                  <a:cubicBezTo>
                    <a:pt x="11075" y="2133"/>
                    <a:pt x="1726" y="0"/>
                    <a:pt x="52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62"/>
            <p:cNvSpPr/>
            <p:nvPr/>
          </p:nvSpPr>
          <p:spPr>
            <a:xfrm>
              <a:off x="3686125" y="2025125"/>
              <a:ext cx="267725" cy="240925"/>
            </a:xfrm>
            <a:custGeom>
              <a:rect b="b" l="l" r="r" t="t"/>
              <a:pathLst>
                <a:path extrusionOk="0" h="9637" w="10709">
                  <a:moveTo>
                    <a:pt x="151" y="0"/>
                  </a:moveTo>
                  <a:cubicBezTo>
                    <a:pt x="54" y="0"/>
                    <a:pt x="1" y="12"/>
                    <a:pt x="1" y="38"/>
                  </a:cubicBezTo>
                  <a:cubicBezTo>
                    <a:pt x="34" y="1172"/>
                    <a:pt x="34" y="2373"/>
                    <a:pt x="1" y="3540"/>
                  </a:cubicBezTo>
                  <a:cubicBezTo>
                    <a:pt x="1456" y="6985"/>
                    <a:pt x="4734" y="9636"/>
                    <a:pt x="8637" y="9636"/>
                  </a:cubicBezTo>
                  <a:cubicBezTo>
                    <a:pt x="9118" y="9636"/>
                    <a:pt x="9610" y="9596"/>
                    <a:pt x="10108" y="9511"/>
                  </a:cubicBezTo>
                  <a:cubicBezTo>
                    <a:pt x="10075" y="9478"/>
                    <a:pt x="10075" y="9445"/>
                    <a:pt x="10075" y="9411"/>
                  </a:cubicBezTo>
                  <a:cubicBezTo>
                    <a:pt x="10075" y="9345"/>
                    <a:pt x="10075" y="9311"/>
                    <a:pt x="10075" y="9311"/>
                  </a:cubicBezTo>
                  <a:cubicBezTo>
                    <a:pt x="10008" y="9078"/>
                    <a:pt x="9975" y="8844"/>
                    <a:pt x="9975" y="8611"/>
                  </a:cubicBezTo>
                  <a:cubicBezTo>
                    <a:pt x="9808" y="5675"/>
                    <a:pt x="10709" y="2106"/>
                    <a:pt x="10709" y="2106"/>
                  </a:cubicBezTo>
                  <a:cubicBezTo>
                    <a:pt x="10709" y="2106"/>
                    <a:pt x="1449" y="0"/>
                    <a:pt x="1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62"/>
            <p:cNvSpPr/>
            <p:nvPr/>
          </p:nvSpPr>
          <p:spPr>
            <a:xfrm>
              <a:off x="3583575" y="1557075"/>
              <a:ext cx="500375" cy="645175"/>
            </a:xfrm>
            <a:custGeom>
              <a:rect b="b" l="l" r="r" t="t"/>
              <a:pathLst>
                <a:path extrusionOk="0" h="25807" w="20015">
                  <a:moveTo>
                    <a:pt x="10053" y="1"/>
                  </a:moveTo>
                  <a:cubicBezTo>
                    <a:pt x="6483" y="1"/>
                    <a:pt x="2783" y="1936"/>
                    <a:pt x="1434" y="5384"/>
                  </a:cubicBezTo>
                  <a:cubicBezTo>
                    <a:pt x="0" y="9053"/>
                    <a:pt x="1134" y="19994"/>
                    <a:pt x="3603" y="22629"/>
                  </a:cubicBezTo>
                  <a:cubicBezTo>
                    <a:pt x="5517" y="24632"/>
                    <a:pt x="8185" y="25806"/>
                    <a:pt x="10765" y="25806"/>
                  </a:cubicBezTo>
                  <a:cubicBezTo>
                    <a:pt x="13041" y="25806"/>
                    <a:pt x="15249" y="24893"/>
                    <a:pt x="16812" y="22829"/>
                  </a:cubicBezTo>
                  <a:cubicBezTo>
                    <a:pt x="20014" y="18560"/>
                    <a:pt x="18280" y="4283"/>
                    <a:pt x="15478" y="1881"/>
                  </a:cubicBezTo>
                  <a:cubicBezTo>
                    <a:pt x="13997" y="603"/>
                    <a:pt x="12045" y="1"/>
                    <a:pt x="1005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62"/>
            <p:cNvSpPr/>
            <p:nvPr/>
          </p:nvSpPr>
          <p:spPr>
            <a:xfrm>
              <a:off x="3804550" y="1879050"/>
              <a:ext cx="20875" cy="51125"/>
            </a:xfrm>
            <a:custGeom>
              <a:rect b="b" l="l" r="r" t="t"/>
              <a:pathLst>
                <a:path extrusionOk="0" h="2045" w="835">
                  <a:moveTo>
                    <a:pt x="598" y="1"/>
                  </a:moveTo>
                  <a:cubicBezTo>
                    <a:pt x="590" y="1"/>
                    <a:pt x="568" y="50"/>
                    <a:pt x="568" y="77"/>
                  </a:cubicBezTo>
                  <a:cubicBezTo>
                    <a:pt x="668" y="811"/>
                    <a:pt x="634" y="1678"/>
                    <a:pt x="1" y="1978"/>
                  </a:cubicBezTo>
                  <a:lnTo>
                    <a:pt x="1" y="2045"/>
                  </a:lnTo>
                  <a:cubicBezTo>
                    <a:pt x="801" y="1845"/>
                    <a:pt x="835" y="710"/>
                    <a:pt x="601" y="10"/>
                  </a:cubicBezTo>
                  <a:cubicBezTo>
                    <a:pt x="601" y="4"/>
                    <a:pt x="600" y="1"/>
                    <a:pt x="59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62"/>
            <p:cNvSpPr/>
            <p:nvPr/>
          </p:nvSpPr>
          <p:spPr>
            <a:xfrm>
              <a:off x="3771400" y="1861775"/>
              <a:ext cx="58850" cy="60075"/>
            </a:xfrm>
            <a:custGeom>
              <a:rect b="b" l="l" r="r" t="t"/>
              <a:pathLst>
                <a:path extrusionOk="0" h="2403" w="2354">
                  <a:moveTo>
                    <a:pt x="1214" y="0"/>
                  </a:moveTo>
                  <a:cubicBezTo>
                    <a:pt x="1207" y="0"/>
                    <a:pt x="1200" y="0"/>
                    <a:pt x="1193" y="0"/>
                  </a:cubicBezTo>
                  <a:cubicBezTo>
                    <a:pt x="1" y="34"/>
                    <a:pt x="157" y="2403"/>
                    <a:pt x="1237" y="2403"/>
                  </a:cubicBezTo>
                  <a:cubicBezTo>
                    <a:pt x="1245" y="2403"/>
                    <a:pt x="1252" y="2402"/>
                    <a:pt x="1260" y="2402"/>
                  </a:cubicBezTo>
                  <a:cubicBezTo>
                    <a:pt x="2353" y="2369"/>
                    <a:pt x="2196" y="0"/>
                    <a:pt x="12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62"/>
            <p:cNvSpPr/>
            <p:nvPr/>
          </p:nvSpPr>
          <p:spPr>
            <a:xfrm>
              <a:off x="3923800" y="1874050"/>
              <a:ext cx="25875" cy="47800"/>
            </a:xfrm>
            <a:custGeom>
              <a:rect b="b" l="l" r="r" t="t"/>
              <a:pathLst>
                <a:path extrusionOk="0" h="1912" w="1035">
                  <a:moveTo>
                    <a:pt x="104" y="1"/>
                  </a:moveTo>
                  <a:cubicBezTo>
                    <a:pt x="102" y="1"/>
                    <a:pt x="101" y="3"/>
                    <a:pt x="101" y="10"/>
                  </a:cubicBezTo>
                  <a:cubicBezTo>
                    <a:pt x="1" y="710"/>
                    <a:pt x="168" y="1844"/>
                    <a:pt x="1001" y="1911"/>
                  </a:cubicBezTo>
                  <a:cubicBezTo>
                    <a:pt x="1035" y="1911"/>
                    <a:pt x="1035" y="1844"/>
                    <a:pt x="1001" y="1844"/>
                  </a:cubicBezTo>
                  <a:cubicBezTo>
                    <a:pt x="301" y="1644"/>
                    <a:pt x="168" y="810"/>
                    <a:pt x="134" y="77"/>
                  </a:cubicBezTo>
                  <a:cubicBezTo>
                    <a:pt x="134" y="50"/>
                    <a:pt x="112" y="1"/>
                    <a:pt x="1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62"/>
            <p:cNvSpPr/>
            <p:nvPr/>
          </p:nvSpPr>
          <p:spPr>
            <a:xfrm>
              <a:off x="3916975" y="1854050"/>
              <a:ext cx="59300" cy="59575"/>
            </a:xfrm>
            <a:custGeom>
              <a:rect b="b" l="l" r="r" t="t"/>
              <a:pathLst>
                <a:path extrusionOk="0" h="2383" w="2372">
                  <a:moveTo>
                    <a:pt x="1090" y="1"/>
                  </a:moveTo>
                  <a:cubicBezTo>
                    <a:pt x="1053" y="1"/>
                    <a:pt x="1014" y="4"/>
                    <a:pt x="974" y="9"/>
                  </a:cubicBezTo>
                  <a:cubicBezTo>
                    <a:pt x="1" y="107"/>
                    <a:pt x="195" y="2383"/>
                    <a:pt x="1221" y="2383"/>
                  </a:cubicBezTo>
                  <a:cubicBezTo>
                    <a:pt x="1249" y="2383"/>
                    <a:pt x="1278" y="2381"/>
                    <a:pt x="1308" y="2378"/>
                  </a:cubicBezTo>
                  <a:cubicBezTo>
                    <a:pt x="2371" y="2217"/>
                    <a:pt x="2158" y="1"/>
                    <a:pt x="109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62"/>
            <p:cNvSpPr/>
            <p:nvPr/>
          </p:nvSpPr>
          <p:spPr>
            <a:xfrm>
              <a:off x="3751625" y="1776400"/>
              <a:ext cx="70475" cy="39675"/>
            </a:xfrm>
            <a:custGeom>
              <a:rect b="b" l="l" r="r" t="t"/>
              <a:pathLst>
                <a:path extrusionOk="0" h="1587" w="2819">
                  <a:moveTo>
                    <a:pt x="1838" y="1"/>
                  </a:moveTo>
                  <a:cubicBezTo>
                    <a:pt x="1697" y="1"/>
                    <a:pt x="1555" y="27"/>
                    <a:pt x="1417" y="80"/>
                  </a:cubicBezTo>
                  <a:cubicBezTo>
                    <a:pt x="950" y="146"/>
                    <a:pt x="550" y="380"/>
                    <a:pt x="283" y="747"/>
                  </a:cubicBezTo>
                  <a:cubicBezTo>
                    <a:pt x="0" y="1093"/>
                    <a:pt x="280" y="1587"/>
                    <a:pt x="704" y="1587"/>
                  </a:cubicBezTo>
                  <a:cubicBezTo>
                    <a:pt x="730" y="1587"/>
                    <a:pt x="756" y="1585"/>
                    <a:pt x="783" y="1581"/>
                  </a:cubicBezTo>
                  <a:cubicBezTo>
                    <a:pt x="1084" y="1547"/>
                    <a:pt x="1417" y="1481"/>
                    <a:pt x="1751" y="1381"/>
                  </a:cubicBezTo>
                  <a:cubicBezTo>
                    <a:pt x="2084" y="1347"/>
                    <a:pt x="2418" y="1214"/>
                    <a:pt x="2685" y="947"/>
                  </a:cubicBezTo>
                  <a:cubicBezTo>
                    <a:pt x="2818" y="780"/>
                    <a:pt x="2818" y="513"/>
                    <a:pt x="2685" y="347"/>
                  </a:cubicBezTo>
                  <a:cubicBezTo>
                    <a:pt x="2435" y="119"/>
                    <a:pt x="2138" y="1"/>
                    <a:pt x="183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62"/>
            <p:cNvSpPr/>
            <p:nvPr/>
          </p:nvSpPr>
          <p:spPr>
            <a:xfrm>
              <a:off x="3914625" y="1769575"/>
              <a:ext cx="70525" cy="39000"/>
            </a:xfrm>
            <a:custGeom>
              <a:rect b="b" l="l" r="r" t="t"/>
              <a:pathLst>
                <a:path extrusionOk="0" h="1560" w="2821">
                  <a:moveTo>
                    <a:pt x="1036" y="1"/>
                  </a:moveTo>
                  <a:cubicBezTo>
                    <a:pt x="698" y="1"/>
                    <a:pt x="380" y="132"/>
                    <a:pt x="134" y="353"/>
                  </a:cubicBezTo>
                  <a:cubicBezTo>
                    <a:pt x="1" y="553"/>
                    <a:pt x="1" y="786"/>
                    <a:pt x="134" y="987"/>
                  </a:cubicBezTo>
                  <a:cubicBezTo>
                    <a:pt x="401" y="1220"/>
                    <a:pt x="735" y="1353"/>
                    <a:pt x="1102" y="1353"/>
                  </a:cubicBezTo>
                  <a:cubicBezTo>
                    <a:pt x="1435" y="1420"/>
                    <a:pt x="1735" y="1520"/>
                    <a:pt x="2069" y="1554"/>
                  </a:cubicBezTo>
                  <a:cubicBezTo>
                    <a:pt x="2096" y="1557"/>
                    <a:pt x="2122" y="1559"/>
                    <a:pt x="2148" y="1559"/>
                  </a:cubicBezTo>
                  <a:cubicBezTo>
                    <a:pt x="2569" y="1559"/>
                    <a:pt x="2821" y="1064"/>
                    <a:pt x="2569" y="686"/>
                  </a:cubicBezTo>
                  <a:cubicBezTo>
                    <a:pt x="2269" y="353"/>
                    <a:pt x="1835" y="119"/>
                    <a:pt x="1402" y="53"/>
                  </a:cubicBezTo>
                  <a:cubicBezTo>
                    <a:pt x="1279" y="17"/>
                    <a:pt x="1156" y="1"/>
                    <a:pt x="103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62"/>
            <p:cNvSpPr/>
            <p:nvPr/>
          </p:nvSpPr>
          <p:spPr>
            <a:xfrm>
              <a:off x="3807300" y="2054075"/>
              <a:ext cx="38975" cy="16300"/>
            </a:xfrm>
            <a:custGeom>
              <a:rect b="b" l="l" r="r" t="t"/>
              <a:pathLst>
                <a:path extrusionOk="0" h="652" w="1559">
                  <a:moveTo>
                    <a:pt x="56" y="0"/>
                  </a:moveTo>
                  <a:cubicBezTo>
                    <a:pt x="27" y="0"/>
                    <a:pt x="1" y="24"/>
                    <a:pt x="24" y="47"/>
                  </a:cubicBezTo>
                  <a:cubicBezTo>
                    <a:pt x="91" y="348"/>
                    <a:pt x="324" y="614"/>
                    <a:pt x="625" y="648"/>
                  </a:cubicBezTo>
                  <a:cubicBezTo>
                    <a:pt x="656" y="651"/>
                    <a:pt x="687" y="652"/>
                    <a:pt x="717" y="652"/>
                  </a:cubicBezTo>
                  <a:cubicBezTo>
                    <a:pt x="1052" y="652"/>
                    <a:pt x="1375" y="489"/>
                    <a:pt x="1559" y="214"/>
                  </a:cubicBezTo>
                  <a:cubicBezTo>
                    <a:pt x="1559" y="181"/>
                    <a:pt x="1559" y="181"/>
                    <a:pt x="1525" y="181"/>
                  </a:cubicBezTo>
                  <a:cubicBezTo>
                    <a:pt x="1258" y="314"/>
                    <a:pt x="991" y="381"/>
                    <a:pt x="725" y="414"/>
                  </a:cubicBezTo>
                  <a:cubicBezTo>
                    <a:pt x="458" y="381"/>
                    <a:pt x="291" y="181"/>
                    <a:pt x="91" y="14"/>
                  </a:cubicBezTo>
                  <a:cubicBezTo>
                    <a:pt x="81" y="4"/>
                    <a:pt x="68" y="0"/>
                    <a:pt x="5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62"/>
            <p:cNvSpPr/>
            <p:nvPr/>
          </p:nvSpPr>
          <p:spPr>
            <a:xfrm>
              <a:off x="3824875" y="1791875"/>
              <a:ext cx="107525" cy="232125"/>
            </a:xfrm>
            <a:custGeom>
              <a:rect b="b" l="l" r="r" t="t"/>
              <a:pathLst>
                <a:path extrusionOk="0" h="9285" w="4301">
                  <a:moveTo>
                    <a:pt x="2782" y="1"/>
                  </a:moveTo>
                  <a:cubicBezTo>
                    <a:pt x="2741" y="1"/>
                    <a:pt x="2704" y="36"/>
                    <a:pt x="2724" y="95"/>
                  </a:cubicBezTo>
                  <a:cubicBezTo>
                    <a:pt x="2890" y="2463"/>
                    <a:pt x="3524" y="4798"/>
                    <a:pt x="3724" y="7166"/>
                  </a:cubicBezTo>
                  <a:cubicBezTo>
                    <a:pt x="3357" y="7033"/>
                    <a:pt x="2924" y="6933"/>
                    <a:pt x="2523" y="6899"/>
                  </a:cubicBezTo>
                  <a:lnTo>
                    <a:pt x="2523" y="6899"/>
                  </a:lnTo>
                  <a:cubicBezTo>
                    <a:pt x="2457" y="6933"/>
                    <a:pt x="2757" y="8567"/>
                    <a:pt x="2757" y="8801"/>
                  </a:cubicBezTo>
                  <a:lnTo>
                    <a:pt x="2757" y="8834"/>
                  </a:lnTo>
                  <a:cubicBezTo>
                    <a:pt x="2541" y="8879"/>
                    <a:pt x="2337" y="8900"/>
                    <a:pt x="2139" y="8900"/>
                  </a:cubicBezTo>
                  <a:cubicBezTo>
                    <a:pt x="1450" y="8900"/>
                    <a:pt x="840" y="8641"/>
                    <a:pt x="88" y="8200"/>
                  </a:cubicBezTo>
                  <a:cubicBezTo>
                    <a:pt x="63" y="8175"/>
                    <a:pt x="42" y="8164"/>
                    <a:pt x="28" y="8164"/>
                  </a:cubicBezTo>
                  <a:cubicBezTo>
                    <a:pt x="6" y="8164"/>
                    <a:pt x="1" y="8192"/>
                    <a:pt x="22" y="8234"/>
                  </a:cubicBezTo>
                  <a:cubicBezTo>
                    <a:pt x="455" y="8801"/>
                    <a:pt x="1089" y="9168"/>
                    <a:pt x="1790" y="9234"/>
                  </a:cubicBezTo>
                  <a:cubicBezTo>
                    <a:pt x="1940" y="9268"/>
                    <a:pt x="2090" y="9284"/>
                    <a:pt x="2240" y="9284"/>
                  </a:cubicBezTo>
                  <a:cubicBezTo>
                    <a:pt x="2390" y="9284"/>
                    <a:pt x="2540" y="9268"/>
                    <a:pt x="2690" y="9234"/>
                  </a:cubicBezTo>
                  <a:lnTo>
                    <a:pt x="2857" y="9234"/>
                  </a:lnTo>
                  <a:cubicBezTo>
                    <a:pt x="2924" y="9201"/>
                    <a:pt x="2957" y="9201"/>
                    <a:pt x="3024" y="9201"/>
                  </a:cubicBezTo>
                  <a:cubicBezTo>
                    <a:pt x="3090" y="9168"/>
                    <a:pt x="3157" y="9101"/>
                    <a:pt x="3157" y="9001"/>
                  </a:cubicBezTo>
                  <a:cubicBezTo>
                    <a:pt x="3157" y="9001"/>
                    <a:pt x="3157" y="8968"/>
                    <a:pt x="3157" y="8934"/>
                  </a:cubicBezTo>
                  <a:lnTo>
                    <a:pt x="3157" y="8868"/>
                  </a:lnTo>
                  <a:cubicBezTo>
                    <a:pt x="3157" y="8300"/>
                    <a:pt x="3024" y="7433"/>
                    <a:pt x="3024" y="7433"/>
                  </a:cubicBezTo>
                  <a:lnTo>
                    <a:pt x="3024" y="7433"/>
                  </a:lnTo>
                  <a:cubicBezTo>
                    <a:pt x="3196" y="7507"/>
                    <a:pt x="3819" y="7743"/>
                    <a:pt x="4123" y="7743"/>
                  </a:cubicBezTo>
                  <a:cubicBezTo>
                    <a:pt x="4232" y="7743"/>
                    <a:pt x="4300" y="7713"/>
                    <a:pt x="4291" y="7633"/>
                  </a:cubicBezTo>
                  <a:cubicBezTo>
                    <a:pt x="3991" y="5165"/>
                    <a:pt x="3658" y="2463"/>
                    <a:pt x="2857" y="61"/>
                  </a:cubicBezTo>
                  <a:cubicBezTo>
                    <a:pt x="2843" y="19"/>
                    <a:pt x="2811" y="1"/>
                    <a:pt x="27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62"/>
            <p:cNvSpPr/>
            <p:nvPr/>
          </p:nvSpPr>
          <p:spPr>
            <a:xfrm>
              <a:off x="3817900" y="1996875"/>
              <a:ext cx="65075" cy="47400"/>
            </a:xfrm>
            <a:custGeom>
              <a:rect b="b" l="l" r="r" t="t"/>
              <a:pathLst>
                <a:path extrusionOk="0" h="1896" w="2603">
                  <a:moveTo>
                    <a:pt x="301" y="0"/>
                  </a:moveTo>
                  <a:cubicBezTo>
                    <a:pt x="201" y="234"/>
                    <a:pt x="134" y="501"/>
                    <a:pt x="100" y="734"/>
                  </a:cubicBezTo>
                  <a:cubicBezTo>
                    <a:pt x="0" y="1201"/>
                    <a:pt x="67" y="1735"/>
                    <a:pt x="668" y="1868"/>
                  </a:cubicBezTo>
                  <a:cubicBezTo>
                    <a:pt x="742" y="1887"/>
                    <a:pt x="817" y="1895"/>
                    <a:pt x="891" y="1895"/>
                  </a:cubicBezTo>
                  <a:cubicBezTo>
                    <a:pt x="1083" y="1895"/>
                    <a:pt x="1276" y="1840"/>
                    <a:pt x="1468" y="1768"/>
                  </a:cubicBezTo>
                  <a:cubicBezTo>
                    <a:pt x="1935" y="1535"/>
                    <a:pt x="2335" y="1201"/>
                    <a:pt x="2602" y="768"/>
                  </a:cubicBezTo>
                  <a:cubicBezTo>
                    <a:pt x="1768" y="768"/>
                    <a:pt x="968" y="501"/>
                    <a:pt x="30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62"/>
            <p:cNvSpPr/>
            <p:nvPr/>
          </p:nvSpPr>
          <p:spPr>
            <a:xfrm>
              <a:off x="3817900" y="2016050"/>
              <a:ext cx="36725" cy="28700"/>
            </a:xfrm>
            <a:custGeom>
              <a:rect b="b" l="l" r="r" t="t"/>
              <a:pathLst>
                <a:path extrusionOk="0" h="1148" w="1469">
                  <a:moveTo>
                    <a:pt x="100" y="1"/>
                  </a:moveTo>
                  <a:cubicBezTo>
                    <a:pt x="0" y="468"/>
                    <a:pt x="67" y="1001"/>
                    <a:pt x="668" y="1135"/>
                  </a:cubicBezTo>
                  <a:cubicBezTo>
                    <a:pt x="734" y="1143"/>
                    <a:pt x="801" y="1147"/>
                    <a:pt x="868" y="1147"/>
                  </a:cubicBezTo>
                  <a:cubicBezTo>
                    <a:pt x="1068" y="1147"/>
                    <a:pt x="1268" y="1110"/>
                    <a:pt x="1468" y="1035"/>
                  </a:cubicBezTo>
                  <a:cubicBezTo>
                    <a:pt x="1368" y="401"/>
                    <a:pt x="734" y="1"/>
                    <a:pt x="100" y="1"/>
                  </a:cubicBezTo>
                  <a:close/>
                </a:path>
              </a:pathLst>
            </a:custGeom>
            <a:solidFill>
              <a:srgbClr val="FF98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62"/>
            <p:cNvSpPr/>
            <p:nvPr/>
          </p:nvSpPr>
          <p:spPr>
            <a:xfrm>
              <a:off x="3749750" y="1670725"/>
              <a:ext cx="180425" cy="61000"/>
            </a:xfrm>
            <a:custGeom>
              <a:rect b="b" l="l" r="r" t="t"/>
              <a:pathLst>
                <a:path extrusionOk="0" h="2440" w="7217">
                  <a:moveTo>
                    <a:pt x="7138" y="1"/>
                  </a:moveTo>
                  <a:cubicBezTo>
                    <a:pt x="7116" y="1"/>
                    <a:pt x="7096" y="12"/>
                    <a:pt x="7096" y="37"/>
                  </a:cubicBezTo>
                  <a:cubicBezTo>
                    <a:pt x="6396" y="1271"/>
                    <a:pt x="5128" y="2038"/>
                    <a:pt x="3727" y="2105"/>
                  </a:cubicBezTo>
                  <a:cubicBezTo>
                    <a:pt x="3662" y="2108"/>
                    <a:pt x="3596" y="2110"/>
                    <a:pt x="3531" y="2110"/>
                  </a:cubicBezTo>
                  <a:cubicBezTo>
                    <a:pt x="2166" y="2110"/>
                    <a:pt x="855" y="1450"/>
                    <a:pt x="91" y="304"/>
                  </a:cubicBezTo>
                  <a:cubicBezTo>
                    <a:pt x="91" y="294"/>
                    <a:pt x="83" y="290"/>
                    <a:pt x="71" y="290"/>
                  </a:cubicBezTo>
                  <a:cubicBezTo>
                    <a:pt x="44" y="290"/>
                    <a:pt x="1" y="314"/>
                    <a:pt x="24" y="337"/>
                  </a:cubicBezTo>
                  <a:cubicBezTo>
                    <a:pt x="776" y="1645"/>
                    <a:pt x="2137" y="2440"/>
                    <a:pt x="3635" y="2440"/>
                  </a:cubicBezTo>
                  <a:cubicBezTo>
                    <a:pt x="3666" y="2440"/>
                    <a:pt x="3696" y="2439"/>
                    <a:pt x="3727" y="2439"/>
                  </a:cubicBezTo>
                  <a:cubicBezTo>
                    <a:pt x="5228" y="2305"/>
                    <a:pt x="6529" y="1405"/>
                    <a:pt x="7196" y="70"/>
                  </a:cubicBezTo>
                  <a:cubicBezTo>
                    <a:pt x="7217" y="29"/>
                    <a:pt x="7174" y="1"/>
                    <a:pt x="7138"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62"/>
            <p:cNvSpPr/>
            <p:nvPr/>
          </p:nvSpPr>
          <p:spPr>
            <a:xfrm>
              <a:off x="3669450" y="1474750"/>
              <a:ext cx="203150" cy="138325"/>
            </a:xfrm>
            <a:custGeom>
              <a:rect b="b" l="l" r="r" t="t"/>
              <a:pathLst>
                <a:path extrusionOk="0" h="5533" w="8126">
                  <a:moveTo>
                    <a:pt x="4604" y="1"/>
                  </a:moveTo>
                  <a:cubicBezTo>
                    <a:pt x="2899" y="1"/>
                    <a:pt x="1312" y="988"/>
                    <a:pt x="601" y="2539"/>
                  </a:cubicBezTo>
                  <a:cubicBezTo>
                    <a:pt x="168" y="3473"/>
                    <a:pt x="1" y="4507"/>
                    <a:pt x="101" y="5508"/>
                  </a:cubicBezTo>
                  <a:cubicBezTo>
                    <a:pt x="101" y="5524"/>
                    <a:pt x="118" y="5533"/>
                    <a:pt x="134" y="5533"/>
                  </a:cubicBezTo>
                  <a:cubicBezTo>
                    <a:pt x="151" y="5533"/>
                    <a:pt x="168" y="5524"/>
                    <a:pt x="168" y="5508"/>
                  </a:cubicBezTo>
                  <a:cubicBezTo>
                    <a:pt x="168" y="3873"/>
                    <a:pt x="835" y="2105"/>
                    <a:pt x="2202" y="1138"/>
                  </a:cubicBezTo>
                  <a:cubicBezTo>
                    <a:pt x="2858" y="610"/>
                    <a:pt x="3673" y="340"/>
                    <a:pt x="4496" y="340"/>
                  </a:cubicBezTo>
                  <a:cubicBezTo>
                    <a:pt x="5179" y="340"/>
                    <a:pt x="5867" y="526"/>
                    <a:pt x="6472" y="904"/>
                  </a:cubicBezTo>
                  <a:cubicBezTo>
                    <a:pt x="7173" y="1371"/>
                    <a:pt x="7706" y="2072"/>
                    <a:pt x="7973" y="2872"/>
                  </a:cubicBezTo>
                  <a:cubicBezTo>
                    <a:pt x="7987" y="2914"/>
                    <a:pt x="8019" y="2933"/>
                    <a:pt x="8048" y="2933"/>
                  </a:cubicBezTo>
                  <a:cubicBezTo>
                    <a:pt x="8089" y="2933"/>
                    <a:pt x="8126" y="2897"/>
                    <a:pt x="8107" y="2839"/>
                  </a:cubicBezTo>
                  <a:cubicBezTo>
                    <a:pt x="7706" y="1271"/>
                    <a:pt x="6372" y="137"/>
                    <a:pt x="4771" y="4"/>
                  </a:cubicBezTo>
                  <a:cubicBezTo>
                    <a:pt x="4715" y="2"/>
                    <a:pt x="4660" y="1"/>
                    <a:pt x="46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62"/>
            <p:cNvSpPr/>
            <p:nvPr/>
          </p:nvSpPr>
          <p:spPr>
            <a:xfrm>
              <a:off x="3942150" y="1453050"/>
              <a:ext cx="222925" cy="239250"/>
            </a:xfrm>
            <a:custGeom>
              <a:rect b="b" l="l" r="r" t="t"/>
              <a:pathLst>
                <a:path extrusionOk="0" h="9570" w="8917">
                  <a:moveTo>
                    <a:pt x="2998" y="1"/>
                  </a:moveTo>
                  <a:cubicBezTo>
                    <a:pt x="2010" y="1"/>
                    <a:pt x="1022" y="286"/>
                    <a:pt x="34" y="572"/>
                  </a:cubicBezTo>
                  <a:cubicBezTo>
                    <a:pt x="1" y="605"/>
                    <a:pt x="34" y="638"/>
                    <a:pt x="67" y="638"/>
                  </a:cubicBezTo>
                  <a:cubicBezTo>
                    <a:pt x="946" y="384"/>
                    <a:pt x="1841" y="145"/>
                    <a:pt x="2741" y="145"/>
                  </a:cubicBezTo>
                  <a:cubicBezTo>
                    <a:pt x="3139" y="145"/>
                    <a:pt x="3538" y="192"/>
                    <a:pt x="3937" y="305"/>
                  </a:cubicBezTo>
                  <a:cubicBezTo>
                    <a:pt x="5004" y="605"/>
                    <a:pt x="5938" y="1272"/>
                    <a:pt x="6605" y="2173"/>
                  </a:cubicBezTo>
                  <a:cubicBezTo>
                    <a:pt x="7906" y="4141"/>
                    <a:pt x="7573" y="6743"/>
                    <a:pt x="5838" y="8310"/>
                  </a:cubicBezTo>
                  <a:cubicBezTo>
                    <a:pt x="4963" y="9068"/>
                    <a:pt x="3834" y="9470"/>
                    <a:pt x="2695" y="9470"/>
                  </a:cubicBezTo>
                  <a:cubicBezTo>
                    <a:pt x="2531" y="9470"/>
                    <a:pt x="2366" y="9461"/>
                    <a:pt x="2202" y="9445"/>
                  </a:cubicBezTo>
                  <a:cubicBezTo>
                    <a:pt x="2169" y="9445"/>
                    <a:pt x="2135" y="9511"/>
                    <a:pt x="2202" y="9511"/>
                  </a:cubicBezTo>
                  <a:cubicBezTo>
                    <a:pt x="2460" y="9551"/>
                    <a:pt x="2712" y="9569"/>
                    <a:pt x="2960" y="9569"/>
                  </a:cubicBezTo>
                  <a:cubicBezTo>
                    <a:pt x="6497" y="9569"/>
                    <a:pt x="8916" y="5713"/>
                    <a:pt x="7139" y="2440"/>
                  </a:cubicBezTo>
                  <a:lnTo>
                    <a:pt x="7106" y="2440"/>
                  </a:lnTo>
                  <a:cubicBezTo>
                    <a:pt x="6539" y="1439"/>
                    <a:pt x="5638" y="672"/>
                    <a:pt x="4537" y="271"/>
                  </a:cubicBezTo>
                  <a:cubicBezTo>
                    <a:pt x="4024" y="78"/>
                    <a:pt x="3511" y="1"/>
                    <a:pt x="299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62"/>
            <p:cNvSpPr/>
            <p:nvPr/>
          </p:nvSpPr>
          <p:spPr>
            <a:xfrm>
              <a:off x="3598575" y="1450950"/>
              <a:ext cx="541250" cy="287625"/>
            </a:xfrm>
            <a:custGeom>
              <a:rect b="b" l="l" r="r" t="t"/>
              <a:pathLst>
                <a:path extrusionOk="0" h="11505" w="21650">
                  <a:moveTo>
                    <a:pt x="15755" y="1"/>
                  </a:moveTo>
                  <a:cubicBezTo>
                    <a:pt x="12585" y="1"/>
                    <a:pt x="10575" y="2890"/>
                    <a:pt x="10575" y="2890"/>
                  </a:cubicBezTo>
                  <a:cubicBezTo>
                    <a:pt x="10575" y="2890"/>
                    <a:pt x="9113" y="1577"/>
                    <a:pt x="7236" y="1577"/>
                  </a:cubicBezTo>
                  <a:cubicBezTo>
                    <a:pt x="6935" y="1577"/>
                    <a:pt x="6623" y="1611"/>
                    <a:pt x="6305" y="1690"/>
                  </a:cubicBezTo>
                  <a:cubicBezTo>
                    <a:pt x="3703" y="2357"/>
                    <a:pt x="3136" y="5292"/>
                    <a:pt x="3136" y="5292"/>
                  </a:cubicBezTo>
                  <a:cubicBezTo>
                    <a:pt x="3136" y="5292"/>
                    <a:pt x="1335" y="5859"/>
                    <a:pt x="668" y="6993"/>
                  </a:cubicBezTo>
                  <a:cubicBezTo>
                    <a:pt x="0" y="8161"/>
                    <a:pt x="401" y="11430"/>
                    <a:pt x="401" y="11430"/>
                  </a:cubicBezTo>
                  <a:cubicBezTo>
                    <a:pt x="581" y="11482"/>
                    <a:pt x="768" y="11505"/>
                    <a:pt x="954" y="11505"/>
                  </a:cubicBezTo>
                  <a:cubicBezTo>
                    <a:pt x="2075" y="11505"/>
                    <a:pt x="3203" y="10691"/>
                    <a:pt x="3203" y="10663"/>
                  </a:cubicBezTo>
                  <a:cubicBezTo>
                    <a:pt x="3484" y="10844"/>
                    <a:pt x="3777" y="10917"/>
                    <a:pt x="4069" y="10917"/>
                  </a:cubicBezTo>
                  <a:cubicBezTo>
                    <a:pt x="5337" y="10917"/>
                    <a:pt x="6572" y="9529"/>
                    <a:pt x="6572" y="9529"/>
                  </a:cubicBezTo>
                  <a:cubicBezTo>
                    <a:pt x="7522" y="10289"/>
                    <a:pt x="8456" y="10551"/>
                    <a:pt x="9298" y="10551"/>
                  </a:cubicBezTo>
                  <a:cubicBezTo>
                    <a:pt x="11115" y="10551"/>
                    <a:pt x="12504" y="9330"/>
                    <a:pt x="12710" y="9262"/>
                  </a:cubicBezTo>
                  <a:cubicBezTo>
                    <a:pt x="12710" y="9262"/>
                    <a:pt x="14223" y="9867"/>
                    <a:pt x="15881" y="9867"/>
                  </a:cubicBezTo>
                  <a:cubicBezTo>
                    <a:pt x="16804" y="9867"/>
                    <a:pt x="17772" y="9680"/>
                    <a:pt x="18547" y="9095"/>
                  </a:cubicBezTo>
                  <a:cubicBezTo>
                    <a:pt x="21649" y="6760"/>
                    <a:pt x="21116" y="1323"/>
                    <a:pt x="17279" y="222"/>
                  </a:cubicBezTo>
                  <a:cubicBezTo>
                    <a:pt x="16746" y="68"/>
                    <a:pt x="16237" y="1"/>
                    <a:pt x="1575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62"/>
            <p:cNvSpPr/>
            <p:nvPr/>
          </p:nvSpPr>
          <p:spPr>
            <a:xfrm>
              <a:off x="3599400" y="1629950"/>
              <a:ext cx="79250" cy="315100"/>
            </a:xfrm>
            <a:custGeom>
              <a:rect b="b" l="l" r="r" t="t"/>
              <a:pathLst>
                <a:path extrusionOk="0" h="12604" w="3170">
                  <a:moveTo>
                    <a:pt x="2369" y="0"/>
                  </a:moveTo>
                  <a:cubicBezTo>
                    <a:pt x="2369" y="34"/>
                    <a:pt x="2336" y="34"/>
                    <a:pt x="2336" y="67"/>
                  </a:cubicBezTo>
                  <a:cubicBezTo>
                    <a:pt x="1669" y="767"/>
                    <a:pt x="1168" y="1568"/>
                    <a:pt x="801" y="2469"/>
                  </a:cubicBezTo>
                  <a:cubicBezTo>
                    <a:pt x="34" y="4503"/>
                    <a:pt x="1" y="8740"/>
                    <a:pt x="568" y="12543"/>
                  </a:cubicBezTo>
                  <a:cubicBezTo>
                    <a:pt x="602" y="12584"/>
                    <a:pt x="639" y="12603"/>
                    <a:pt x="680" y="12603"/>
                  </a:cubicBezTo>
                  <a:cubicBezTo>
                    <a:pt x="1196" y="12603"/>
                    <a:pt x="2205" y="9443"/>
                    <a:pt x="2669" y="8206"/>
                  </a:cubicBezTo>
                  <a:cubicBezTo>
                    <a:pt x="3170" y="6805"/>
                    <a:pt x="2369" y="0"/>
                    <a:pt x="236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62"/>
            <p:cNvSpPr/>
            <p:nvPr/>
          </p:nvSpPr>
          <p:spPr>
            <a:xfrm>
              <a:off x="3521850" y="1842450"/>
              <a:ext cx="149300" cy="177350"/>
            </a:xfrm>
            <a:custGeom>
              <a:rect b="b" l="l" r="r" t="t"/>
              <a:pathLst>
                <a:path extrusionOk="0" h="7094" w="5972">
                  <a:moveTo>
                    <a:pt x="2117" y="0"/>
                  </a:moveTo>
                  <a:cubicBezTo>
                    <a:pt x="1953" y="0"/>
                    <a:pt x="1791" y="33"/>
                    <a:pt x="1635" y="106"/>
                  </a:cubicBezTo>
                  <a:cubicBezTo>
                    <a:pt x="1" y="874"/>
                    <a:pt x="1535" y="6077"/>
                    <a:pt x="3370" y="6878"/>
                  </a:cubicBezTo>
                  <a:cubicBezTo>
                    <a:pt x="3652" y="7024"/>
                    <a:pt x="3952" y="7093"/>
                    <a:pt x="4246" y="7093"/>
                  </a:cubicBezTo>
                  <a:cubicBezTo>
                    <a:pt x="4959" y="7093"/>
                    <a:pt x="5641" y="6686"/>
                    <a:pt x="5972" y="5977"/>
                  </a:cubicBezTo>
                  <a:lnTo>
                    <a:pt x="5505" y="2975"/>
                  </a:lnTo>
                  <a:cubicBezTo>
                    <a:pt x="5505" y="2975"/>
                    <a:pt x="3676" y="0"/>
                    <a:pt x="211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62"/>
            <p:cNvSpPr/>
            <p:nvPr/>
          </p:nvSpPr>
          <p:spPr>
            <a:xfrm>
              <a:off x="3574400" y="1881800"/>
              <a:ext cx="74225" cy="112750"/>
            </a:xfrm>
            <a:custGeom>
              <a:rect b="b" l="l" r="r" t="t"/>
              <a:pathLst>
                <a:path extrusionOk="0" h="4510" w="2969">
                  <a:moveTo>
                    <a:pt x="0" y="0"/>
                  </a:moveTo>
                  <a:cubicBezTo>
                    <a:pt x="0" y="0"/>
                    <a:pt x="0" y="33"/>
                    <a:pt x="0" y="67"/>
                  </a:cubicBezTo>
                  <a:cubicBezTo>
                    <a:pt x="1301" y="667"/>
                    <a:pt x="1901" y="1901"/>
                    <a:pt x="2335" y="3202"/>
                  </a:cubicBezTo>
                  <a:cubicBezTo>
                    <a:pt x="2087" y="2864"/>
                    <a:pt x="1762" y="2617"/>
                    <a:pt x="1371" y="2617"/>
                  </a:cubicBezTo>
                  <a:cubicBezTo>
                    <a:pt x="1184" y="2617"/>
                    <a:pt x="983" y="2673"/>
                    <a:pt x="767" y="2802"/>
                  </a:cubicBezTo>
                  <a:cubicBezTo>
                    <a:pt x="734" y="2802"/>
                    <a:pt x="767" y="2902"/>
                    <a:pt x="801" y="2902"/>
                  </a:cubicBezTo>
                  <a:cubicBezTo>
                    <a:pt x="898" y="2874"/>
                    <a:pt x="997" y="2861"/>
                    <a:pt x="1095" y="2861"/>
                  </a:cubicBezTo>
                  <a:cubicBezTo>
                    <a:pt x="1468" y="2861"/>
                    <a:pt x="1831" y="3052"/>
                    <a:pt x="2068" y="3369"/>
                  </a:cubicBezTo>
                  <a:cubicBezTo>
                    <a:pt x="2268" y="3703"/>
                    <a:pt x="2469" y="4070"/>
                    <a:pt x="2602" y="4437"/>
                  </a:cubicBezTo>
                  <a:cubicBezTo>
                    <a:pt x="2627" y="4488"/>
                    <a:pt x="2672" y="4509"/>
                    <a:pt x="2716" y="4509"/>
                  </a:cubicBezTo>
                  <a:cubicBezTo>
                    <a:pt x="2788" y="4509"/>
                    <a:pt x="2856" y="4452"/>
                    <a:pt x="2835" y="4370"/>
                  </a:cubicBezTo>
                  <a:lnTo>
                    <a:pt x="2835" y="4337"/>
                  </a:lnTo>
                  <a:cubicBezTo>
                    <a:pt x="2969" y="2669"/>
                    <a:pt x="1801" y="267"/>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62"/>
            <p:cNvSpPr/>
            <p:nvPr/>
          </p:nvSpPr>
          <p:spPr>
            <a:xfrm>
              <a:off x="3659450" y="2317525"/>
              <a:ext cx="331100" cy="183425"/>
            </a:xfrm>
            <a:custGeom>
              <a:rect b="b" l="l" r="r" t="t"/>
              <a:pathLst>
                <a:path extrusionOk="0" h="7337" w="13244">
                  <a:moveTo>
                    <a:pt x="12710" y="0"/>
                  </a:moveTo>
                  <a:cubicBezTo>
                    <a:pt x="12676" y="0"/>
                    <a:pt x="12643" y="17"/>
                    <a:pt x="12643" y="50"/>
                  </a:cubicBezTo>
                  <a:cubicBezTo>
                    <a:pt x="12910" y="2352"/>
                    <a:pt x="12509" y="5654"/>
                    <a:pt x="10041" y="6522"/>
                  </a:cubicBezTo>
                  <a:cubicBezTo>
                    <a:pt x="9617" y="6671"/>
                    <a:pt x="9195" y="6737"/>
                    <a:pt x="8777" y="6737"/>
                  </a:cubicBezTo>
                  <a:cubicBezTo>
                    <a:pt x="6765" y="6737"/>
                    <a:pt x="4861" y="5196"/>
                    <a:pt x="3370" y="3953"/>
                  </a:cubicBezTo>
                  <a:cubicBezTo>
                    <a:pt x="2769" y="3453"/>
                    <a:pt x="2202" y="2952"/>
                    <a:pt x="1702" y="2419"/>
                  </a:cubicBezTo>
                  <a:cubicBezTo>
                    <a:pt x="1101" y="1918"/>
                    <a:pt x="568" y="1351"/>
                    <a:pt x="67" y="784"/>
                  </a:cubicBezTo>
                  <a:cubicBezTo>
                    <a:pt x="34" y="784"/>
                    <a:pt x="1" y="784"/>
                    <a:pt x="34" y="817"/>
                  </a:cubicBezTo>
                  <a:cubicBezTo>
                    <a:pt x="534" y="1418"/>
                    <a:pt x="968" y="2018"/>
                    <a:pt x="1502" y="2585"/>
                  </a:cubicBezTo>
                  <a:cubicBezTo>
                    <a:pt x="2002" y="3152"/>
                    <a:pt x="2469" y="3653"/>
                    <a:pt x="3003" y="4153"/>
                  </a:cubicBezTo>
                  <a:cubicBezTo>
                    <a:pt x="3937" y="5154"/>
                    <a:pt x="5004" y="5988"/>
                    <a:pt x="6205" y="6655"/>
                  </a:cubicBezTo>
                  <a:cubicBezTo>
                    <a:pt x="6983" y="7100"/>
                    <a:pt x="7865" y="7337"/>
                    <a:pt x="8752" y="7337"/>
                  </a:cubicBezTo>
                  <a:cubicBezTo>
                    <a:pt x="9196" y="7337"/>
                    <a:pt x="9641" y="7278"/>
                    <a:pt x="10074" y="7155"/>
                  </a:cubicBezTo>
                  <a:cubicBezTo>
                    <a:pt x="11209" y="6755"/>
                    <a:pt x="12143" y="5888"/>
                    <a:pt x="12610" y="4754"/>
                  </a:cubicBezTo>
                  <a:cubicBezTo>
                    <a:pt x="13243" y="3253"/>
                    <a:pt x="13077" y="1651"/>
                    <a:pt x="12776" y="50"/>
                  </a:cubicBezTo>
                  <a:cubicBezTo>
                    <a:pt x="12776" y="17"/>
                    <a:pt x="12743" y="0"/>
                    <a:pt x="127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62"/>
            <p:cNvSpPr/>
            <p:nvPr/>
          </p:nvSpPr>
          <p:spPr>
            <a:xfrm>
              <a:off x="3087375" y="2781600"/>
              <a:ext cx="1417700" cy="1761275"/>
            </a:xfrm>
            <a:custGeom>
              <a:rect b="b" l="l" r="r" t="t"/>
              <a:pathLst>
                <a:path extrusionOk="0" h="70451" w="56708">
                  <a:moveTo>
                    <a:pt x="1" y="0"/>
                  </a:moveTo>
                  <a:lnTo>
                    <a:pt x="1" y="70451"/>
                  </a:lnTo>
                  <a:lnTo>
                    <a:pt x="56708" y="70451"/>
                  </a:lnTo>
                  <a:lnTo>
                    <a:pt x="56708"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62"/>
            <p:cNvSpPr/>
            <p:nvPr/>
          </p:nvSpPr>
          <p:spPr>
            <a:xfrm>
              <a:off x="3411775" y="2957025"/>
              <a:ext cx="723875" cy="679375"/>
            </a:xfrm>
            <a:custGeom>
              <a:rect b="b" l="l" r="r" t="t"/>
              <a:pathLst>
                <a:path extrusionOk="0" h="27175" w="28955">
                  <a:moveTo>
                    <a:pt x="15378" y="2090"/>
                  </a:moveTo>
                  <a:cubicBezTo>
                    <a:pt x="21716" y="2090"/>
                    <a:pt x="26886" y="7227"/>
                    <a:pt x="26886" y="13598"/>
                  </a:cubicBezTo>
                  <a:cubicBezTo>
                    <a:pt x="26886" y="18235"/>
                    <a:pt x="24084" y="22438"/>
                    <a:pt x="19781" y="24206"/>
                  </a:cubicBezTo>
                  <a:cubicBezTo>
                    <a:pt x="18353" y="24804"/>
                    <a:pt x="16855" y="25093"/>
                    <a:pt x="15370" y="25093"/>
                  </a:cubicBezTo>
                  <a:cubicBezTo>
                    <a:pt x="12381" y="25093"/>
                    <a:pt x="9445" y="23921"/>
                    <a:pt x="7239" y="21737"/>
                  </a:cubicBezTo>
                  <a:cubicBezTo>
                    <a:pt x="0" y="14466"/>
                    <a:pt x="5137" y="2090"/>
                    <a:pt x="15378" y="2090"/>
                  </a:cubicBezTo>
                  <a:close/>
                  <a:moveTo>
                    <a:pt x="15365" y="1"/>
                  </a:moveTo>
                  <a:cubicBezTo>
                    <a:pt x="11841" y="1"/>
                    <a:pt x="8375" y="1387"/>
                    <a:pt x="5771" y="3991"/>
                  </a:cubicBezTo>
                  <a:cubicBezTo>
                    <a:pt x="1902" y="7861"/>
                    <a:pt x="734" y="13698"/>
                    <a:pt x="2836" y="18802"/>
                  </a:cubicBezTo>
                  <a:cubicBezTo>
                    <a:pt x="4937" y="23872"/>
                    <a:pt x="9874" y="27175"/>
                    <a:pt x="15378" y="27175"/>
                  </a:cubicBezTo>
                  <a:cubicBezTo>
                    <a:pt x="22883" y="27175"/>
                    <a:pt x="28954" y="21104"/>
                    <a:pt x="28954" y="13598"/>
                  </a:cubicBezTo>
                  <a:cubicBezTo>
                    <a:pt x="28954" y="8094"/>
                    <a:pt x="25652" y="3157"/>
                    <a:pt x="20582" y="1056"/>
                  </a:cubicBezTo>
                  <a:cubicBezTo>
                    <a:pt x="18895" y="346"/>
                    <a:pt x="17123" y="1"/>
                    <a:pt x="1536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62"/>
            <p:cNvSpPr/>
            <p:nvPr/>
          </p:nvSpPr>
          <p:spPr>
            <a:xfrm>
              <a:off x="3770375" y="2983400"/>
              <a:ext cx="51725" cy="627150"/>
            </a:xfrm>
            <a:custGeom>
              <a:rect b="b" l="l" r="r" t="t"/>
              <a:pathLst>
                <a:path extrusionOk="0" h="25086" w="2069">
                  <a:moveTo>
                    <a:pt x="0" y="1"/>
                  </a:moveTo>
                  <a:lnTo>
                    <a:pt x="0" y="25086"/>
                  </a:lnTo>
                  <a:lnTo>
                    <a:pt x="2068" y="25086"/>
                  </a:lnTo>
                  <a:lnTo>
                    <a:pt x="206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62"/>
            <p:cNvSpPr/>
            <p:nvPr/>
          </p:nvSpPr>
          <p:spPr>
            <a:xfrm>
              <a:off x="3570225" y="3281950"/>
              <a:ext cx="452000" cy="265225"/>
            </a:xfrm>
            <a:custGeom>
              <a:rect b="b" l="l" r="r" t="t"/>
              <a:pathLst>
                <a:path extrusionOk="0" h="10609" w="18080">
                  <a:moveTo>
                    <a:pt x="9040" y="1"/>
                  </a:moveTo>
                  <a:lnTo>
                    <a:pt x="0" y="9141"/>
                  </a:lnTo>
                  <a:lnTo>
                    <a:pt x="1468" y="10608"/>
                  </a:lnTo>
                  <a:lnTo>
                    <a:pt x="9040" y="2970"/>
                  </a:lnTo>
                  <a:lnTo>
                    <a:pt x="16612" y="10608"/>
                  </a:lnTo>
                  <a:lnTo>
                    <a:pt x="18080" y="9141"/>
                  </a:lnTo>
                  <a:lnTo>
                    <a:pt x="90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62"/>
            <p:cNvSpPr/>
            <p:nvPr/>
          </p:nvSpPr>
          <p:spPr>
            <a:xfrm>
              <a:off x="3220800" y="3943275"/>
              <a:ext cx="115100" cy="135725"/>
            </a:xfrm>
            <a:custGeom>
              <a:rect b="b" l="l" r="r" t="t"/>
              <a:pathLst>
                <a:path extrusionOk="0" h="5429" w="4604">
                  <a:moveTo>
                    <a:pt x="4170" y="0"/>
                  </a:moveTo>
                  <a:cubicBezTo>
                    <a:pt x="4037" y="0"/>
                    <a:pt x="3903" y="67"/>
                    <a:pt x="3837" y="200"/>
                  </a:cubicBezTo>
                  <a:lnTo>
                    <a:pt x="2302" y="2335"/>
                  </a:lnTo>
                  <a:lnTo>
                    <a:pt x="801" y="200"/>
                  </a:lnTo>
                  <a:cubicBezTo>
                    <a:pt x="701" y="100"/>
                    <a:pt x="601" y="33"/>
                    <a:pt x="468" y="33"/>
                  </a:cubicBezTo>
                  <a:lnTo>
                    <a:pt x="434" y="33"/>
                  </a:lnTo>
                  <a:cubicBezTo>
                    <a:pt x="201" y="33"/>
                    <a:pt x="1" y="200"/>
                    <a:pt x="1" y="434"/>
                  </a:cubicBezTo>
                  <a:lnTo>
                    <a:pt x="1" y="5004"/>
                  </a:lnTo>
                  <a:cubicBezTo>
                    <a:pt x="1" y="5287"/>
                    <a:pt x="217" y="5429"/>
                    <a:pt x="434" y="5429"/>
                  </a:cubicBezTo>
                  <a:cubicBezTo>
                    <a:pt x="651" y="5429"/>
                    <a:pt x="868" y="5287"/>
                    <a:pt x="868" y="5004"/>
                  </a:cubicBezTo>
                  <a:lnTo>
                    <a:pt x="868" y="1768"/>
                  </a:lnTo>
                  <a:lnTo>
                    <a:pt x="1969" y="3302"/>
                  </a:lnTo>
                  <a:cubicBezTo>
                    <a:pt x="2069" y="3403"/>
                    <a:pt x="2202" y="3469"/>
                    <a:pt x="2336" y="3469"/>
                  </a:cubicBezTo>
                  <a:cubicBezTo>
                    <a:pt x="2469" y="3469"/>
                    <a:pt x="2603" y="3403"/>
                    <a:pt x="2669" y="3302"/>
                  </a:cubicBezTo>
                  <a:lnTo>
                    <a:pt x="3770" y="1768"/>
                  </a:lnTo>
                  <a:lnTo>
                    <a:pt x="3770" y="5004"/>
                  </a:lnTo>
                  <a:cubicBezTo>
                    <a:pt x="3770" y="5237"/>
                    <a:pt x="3970" y="5404"/>
                    <a:pt x="4204" y="5404"/>
                  </a:cubicBezTo>
                  <a:cubicBezTo>
                    <a:pt x="4437" y="5404"/>
                    <a:pt x="4604" y="5237"/>
                    <a:pt x="4604" y="5004"/>
                  </a:cubicBezTo>
                  <a:lnTo>
                    <a:pt x="4604" y="434"/>
                  </a:lnTo>
                  <a:cubicBezTo>
                    <a:pt x="4604" y="200"/>
                    <a:pt x="4404" y="0"/>
                    <a:pt x="41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62"/>
            <p:cNvSpPr/>
            <p:nvPr/>
          </p:nvSpPr>
          <p:spPr>
            <a:xfrm>
              <a:off x="3360075" y="3944100"/>
              <a:ext cx="110925" cy="135125"/>
            </a:xfrm>
            <a:custGeom>
              <a:rect b="b" l="l" r="r" t="t"/>
              <a:pathLst>
                <a:path extrusionOk="0" h="5405" w="4437">
                  <a:moveTo>
                    <a:pt x="2235" y="1602"/>
                  </a:moveTo>
                  <a:lnTo>
                    <a:pt x="2836" y="3269"/>
                  </a:lnTo>
                  <a:lnTo>
                    <a:pt x="1601" y="3269"/>
                  </a:lnTo>
                  <a:lnTo>
                    <a:pt x="2235" y="1602"/>
                  </a:lnTo>
                  <a:close/>
                  <a:moveTo>
                    <a:pt x="2202" y="0"/>
                  </a:moveTo>
                  <a:cubicBezTo>
                    <a:pt x="2035" y="0"/>
                    <a:pt x="1868" y="101"/>
                    <a:pt x="1802" y="267"/>
                  </a:cubicBezTo>
                  <a:lnTo>
                    <a:pt x="100" y="4804"/>
                  </a:lnTo>
                  <a:cubicBezTo>
                    <a:pt x="0" y="5037"/>
                    <a:pt x="134" y="5271"/>
                    <a:pt x="334" y="5371"/>
                  </a:cubicBezTo>
                  <a:cubicBezTo>
                    <a:pt x="401" y="5371"/>
                    <a:pt x="434" y="5404"/>
                    <a:pt x="501" y="5404"/>
                  </a:cubicBezTo>
                  <a:cubicBezTo>
                    <a:pt x="667" y="5404"/>
                    <a:pt x="834" y="5271"/>
                    <a:pt x="901" y="5137"/>
                  </a:cubicBezTo>
                  <a:lnTo>
                    <a:pt x="1301" y="4103"/>
                  </a:lnTo>
                  <a:lnTo>
                    <a:pt x="3169" y="4103"/>
                  </a:lnTo>
                  <a:lnTo>
                    <a:pt x="3536" y="5137"/>
                  </a:lnTo>
                  <a:cubicBezTo>
                    <a:pt x="3570" y="5304"/>
                    <a:pt x="3770" y="5404"/>
                    <a:pt x="3936" y="5404"/>
                  </a:cubicBezTo>
                  <a:cubicBezTo>
                    <a:pt x="3970" y="5404"/>
                    <a:pt x="4037" y="5371"/>
                    <a:pt x="4070" y="5371"/>
                  </a:cubicBezTo>
                  <a:cubicBezTo>
                    <a:pt x="4303" y="5304"/>
                    <a:pt x="4437" y="5037"/>
                    <a:pt x="4337" y="4804"/>
                  </a:cubicBezTo>
                  <a:lnTo>
                    <a:pt x="2636" y="267"/>
                  </a:lnTo>
                  <a:cubicBezTo>
                    <a:pt x="2569" y="101"/>
                    <a:pt x="2402" y="0"/>
                    <a:pt x="22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62"/>
            <p:cNvSpPr/>
            <p:nvPr/>
          </p:nvSpPr>
          <p:spPr>
            <a:xfrm>
              <a:off x="3494325" y="3945150"/>
              <a:ext cx="103450" cy="134075"/>
            </a:xfrm>
            <a:custGeom>
              <a:rect b="b" l="l" r="r" t="t"/>
              <a:pathLst>
                <a:path extrusionOk="0" h="5363" w="4138">
                  <a:moveTo>
                    <a:pt x="451" y="0"/>
                  </a:moveTo>
                  <a:cubicBezTo>
                    <a:pt x="243" y="0"/>
                    <a:pt x="34" y="142"/>
                    <a:pt x="34" y="425"/>
                  </a:cubicBezTo>
                  <a:lnTo>
                    <a:pt x="34" y="4929"/>
                  </a:lnTo>
                  <a:lnTo>
                    <a:pt x="1" y="4962"/>
                  </a:lnTo>
                  <a:cubicBezTo>
                    <a:pt x="1" y="5229"/>
                    <a:pt x="209" y="5362"/>
                    <a:pt x="418" y="5362"/>
                  </a:cubicBezTo>
                  <a:cubicBezTo>
                    <a:pt x="626" y="5362"/>
                    <a:pt x="835" y="5229"/>
                    <a:pt x="835" y="4962"/>
                  </a:cubicBezTo>
                  <a:lnTo>
                    <a:pt x="835" y="3861"/>
                  </a:lnTo>
                  <a:lnTo>
                    <a:pt x="1669" y="3027"/>
                  </a:lnTo>
                  <a:lnTo>
                    <a:pt x="3337" y="5196"/>
                  </a:lnTo>
                  <a:cubicBezTo>
                    <a:pt x="3403" y="5296"/>
                    <a:pt x="3503" y="5362"/>
                    <a:pt x="3637" y="5362"/>
                  </a:cubicBezTo>
                  <a:cubicBezTo>
                    <a:pt x="3737" y="5362"/>
                    <a:pt x="3837" y="5329"/>
                    <a:pt x="3904" y="5262"/>
                  </a:cubicBezTo>
                  <a:cubicBezTo>
                    <a:pt x="4104" y="5095"/>
                    <a:pt x="4104" y="4829"/>
                    <a:pt x="3970" y="4662"/>
                  </a:cubicBezTo>
                  <a:lnTo>
                    <a:pt x="2269" y="2427"/>
                  </a:lnTo>
                  <a:lnTo>
                    <a:pt x="3970" y="726"/>
                  </a:lnTo>
                  <a:cubicBezTo>
                    <a:pt x="4137" y="559"/>
                    <a:pt x="4137" y="292"/>
                    <a:pt x="3970" y="125"/>
                  </a:cubicBezTo>
                  <a:cubicBezTo>
                    <a:pt x="3887" y="42"/>
                    <a:pt x="3770" y="0"/>
                    <a:pt x="3658" y="0"/>
                  </a:cubicBezTo>
                  <a:cubicBezTo>
                    <a:pt x="3545" y="0"/>
                    <a:pt x="3437" y="42"/>
                    <a:pt x="3370" y="125"/>
                  </a:cubicBezTo>
                  <a:lnTo>
                    <a:pt x="868" y="2627"/>
                  </a:lnTo>
                  <a:lnTo>
                    <a:pt x="868" y="425"/>
                  </a:lnTo>
                  <a:cubicBezTo>
                    <a:pt x="868" y="142"/>
                    <a:pt x="660" y="0"/>
                    <a:pt x="4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62"/>
            <p:cNvSpPr/>
            <p:nvPr/>
          </p:nvSpPr>
          <p:spPr>
            <a:xfrm>
              <a:off x="3632775" y="3944100"/>
              <a:ext cx="87575" cy="134275"/>
            </a:xfrm>
            <a:custGeom>
              <a:rect b="b" l="l" r="r" t="t"/>
              <a:pathLst>
                <a:path extrusionOk="0" h="5371" w="3503">
                  <a:moveTo>
                    <a:pt x="400" y="0"/>
                  </a:moveTo>
                  <a:cubicBezTo>
                    <a:pt x="167" y="0"/>
                    <a:pt x="0" y="167"/>
                    <a:pt x="0" y="401"/>
                  </a:cubicBezTo>
                  <a:lnTo>
                    <a:pt x="0" y="4971"/>
                  </a:lnTo>
                  <a:cubicBezTo>
                    <a:pt x="0" y="5204"/>
                    <a:pt x="167" y="5371"/>
                    <a:pt x="400" y="5371"/>
                  </a:cubicBezTo>
                  <a:lnTo>
                    <a:pt x="2936" y="5371"/>
                  </a:lnTo>
                  <a:cubicBezTo>
                    <a:pt x="3503" y="5371"/>
                    <a:pt x="3503" y="4504"/>
                    <a:pt x="2936" y="4504"/>
                  </a:cubicBezTo>
                  <a:lnTo>
                    <a:pt x="834" y="4504"/>
                  </a:lnTo>
                  <a:lnTo>
                    <a:pt x="834" y="3103"/>
                  </a:lnTo>
                  <a:lnTo>
                    <a:pt x="2635" y="3103"/>
                  </a:lnTo>
                  <a:cubicBezTo>
                    <a:pt x="3202" y="3103"/>
                    <a:pt x="3202" y="2235"/>
                    <a:pt x="2635" y="2235"/>
                  </a:cubicBezTo>
                  <a:lnTo>
                    <a:pt x="834" y="2235"/>
                  </a:lnTo>
                  <a:lnTo>
                    <a:pt x="834" y="834"/>
                  </a:lnTo>
                  <a:lnTo>
                    <a:pt x="2936" y="834"/>
                  </a:lnTo>
                  <a:cubicBezTo>
                    <a:pt x="3169" y="834"/>
                    <a:pt x="3336" y="634"/>
                    <a:pt x="3336" y="401"/>
                  </a:cubicBezTo>
                  <a:cubicBezTo>
                    <a:pt x="3336" y="167"/>
                    <a:pt x="3169" y="0"/>
                    <a:pt x="293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62"/>
            <p:cNvSpPr/>
            <p:nvPr/>
          </p:nvSpPr>
          <p:spPr>
            <a:xfrm>
              <a:off x="3804550" y="3943725"/>
              <a:ext cx="92600" cy="135275"/>
            </a:xfrm>
            <a:custGeom>
              <a:rect b="b" l="l" r="r" t="t"/>
              <a:pathLst>
                <a:path extrusionOk="0" h="5411" w="3704">
                  <a:moveTo>
                    <a:pt x="1865" y="848"/>
                  </a:moveTo>
                  <a:cubicBezTo>
                    <a:pt x="2915" y="848"/>
                    <a:pt x="2915" y="2452"/>
                    <a:pt x="1865" y="2452"/>
                  </a:cubicBezTo>
                  <a:cubicBezTo>
                    <a:pt x="1844" y="2452"/>
                    <a:pt x="1823" y="2452"/>
                    <a:pt x="1802" y="2451"/>
                  </a:cubicBezTo>
                  <a:lnTo>
                    <a:pt x="868" y="2451"/>
                  </a:lnTo>
                  <a:lnTo>
                    <a:pt x="868" y="849"/>
                  </a:lnTo>
                  <a:lnTo>
                    <a:pt x="1802" y="849"/>
                  </a:lnTo>
                  <a:cubicBezTo>
                    <a:pt x="1823" y="848"/>
                    <a:pt x="1844" y="848"/>
                    <a:pt x="1865" y="848"/>
                  </a:cubicBezTo>
                  <a:close/>
                  <a:moveTo>
                    <a:pt x="2029" y="0"/>
                  </a:moveTo>
                  <a:cubicBezTo>
                    <a:pt x="1954" y="0"/>
                    <a:pt x="1878" y="5"/>
                    <a:pt x="1802" y="15"/>
                  </a:cubicBezTo>
                  <a:lnTo>
                    <a:pt x="434" y="15"/>
                  </a:lnTo>
                  <a:cubicBezTo>
                    <a:pt x="201" y="15"/>
                    <a:pt x="1" y="182"/>
                    <a:pt x="1" y="416"/>
                  </a:cubicBezTo>
                  <a:lnTo>
                    <a:pt x="1" y="4986"/>
                  </a:lnTo>
                  <a:cubicBezTo>
                    <a:pt x="1" y="5269"/>
                    <a:pt x="218" y="5411"/>
                    <a:pt x="434" y="5411"/>
                  </a:cubicBezTo>
                  <a:cubicBezTo>
                    <a:pt x="651" y="5411"/>
                    <a:pt x="868" y="5269"/>
                    <a:pt x="868" y="4986"/>
                  </a:cubicBezTo>
                  <a:lnTo>
                    <a:pt x="868" y="3318"/>
                  </a:lnTo>
                  <a:lnTo>
                    <a:pt x="1802" y="3318"/>
                  </a:lnTo>
                  <a:cubicBezTo>
                    <a:pt x="1878" y="3328"/>
                    <a:pt x="1954" y="3333"/>
                    <a:pt x="2028" y="3333"/>
                  </a:cubicBezTo>
                  <a:cubicBezTo>
                    <a:pt x="2935" y="3333"/>
                    <a:pt x="3703" y="2605"/>
                    <a:pt x="3703" y="1650"/>
                  </a:cubicBezTo>
                  <a:cubicBezTo>
                    <a:pt x="3703" y="726"/>
                    <a:pt x="2935" y="0"/>
                    <a:pt x="202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62"/>
            <p:cNvSpPr/>
            <p:nvPr/>
          </p:nvSpPr>
          <p:spPr>
            <a:xfrm>
              <a:off x="3917125" y="3944100"/>
              <a:ext cx="88425" cy="134275"/>
            </a:xfrm>
            <a:custGeom>
              <a:rect b="b" l="l" r="r" t="t"/>
              <a:pathLst>
                <a:path extrusionOk="0" h="5371" w="3537">
                  <a:moveTo>
                    <a:pt x="401" y="0"/>
                  </a:moveTo>
                  <a:cubicBezTo>
                    <a:pt x="168" y="0"/>
                    <a:pt x="1" y="167"/>
                    <a:pt x="1" y="401"/>
                  </a:cubicBezTo>
                  <a:lnTo>
                    <a:pt x="1" y="4971"/>
                  </a:lnTo>
                  <a:cubicBezTo>
                    <a:pt x="1" y="5204"/>
                    <a:pt x="201" y="5371"/>
                    <a:pt x="435" y="5371"/>
                  </a:cubicBezTo>
                  <a:lnTo>
                    <a:pt x="2970" y="5371"/>
                  </a:lnTo>
                  <a:cubicBezTo>
                    <a:pt x="3537" y="5371"/>
                    <a:pt x="3537" y="4504"/>
                    <a:pt x="2970" y="4504"/>
                  </a:cubicBezTo>
                  <a:lnTo>
                    <a:pt x="868" y="4504"/>
                  </a:lnTo>
                  <a:lnTo>
                    <a:pt x="868" y="3103"/>
                  </a:lnTo>
                  <a:lnTo>
                    <a:pt x="2669" y="3103"/>
                  </a:lnTo>
                  <a:cubicBezTo>
                    <a:pt x="3237" y="3103"/>
                    <a:pt x="3237" y="2235"/>
                    <a:pt x="2669" y="2235"/>
                  </a:cubicBezTo>
                  <a:lnTo>
                    <a:pt x="868" y="2235"/>
                  </a:lnTo>
                  <a:lnTo>
                    <a:pt x="868" y="834"/>
                  </a:lnTo>
                  <a:lnTo>
                    <a:pt x="2936" y="834"/>
                  </a:lnTo>
                  <a:cubicBezTo>
                    <a:pt x="3170" y="834"/>
                    <a:pt x="3370" y="634"/>
                    <a:pt x="3370" y="401"/>
                  </a:cubicBezTo>
                  <a:cubicBezTo>
                    <a:pt x="3370" y="167"/>
                    <a:pt x="3170" y="0"/>
                    <a:pt x="293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62"/>
            <p:cNvSpPr/>
            <p:nvPr/>
          </p:nvSpPr>
          <p:spPr>
            <a:xfrm>
              <a:off x="4021375" y="3943275"/>
              <a:ext cx="110100" cy="135950"/>
            </a:xfrm>
            <a:custGeom>
              <a:rect b="b" l="l" r="r" t="t"/>
              <a:pathLst>
                <a:path extrusionOk="0" h="5438" w="4404">
                  <a:moveTo>
                    <a:pt x="2202" y="1635"/>
                  </a:moveTo>
                  <a:lnTo>
                    <a:pt x="2836" y="3302"/>
                  </a:lnTo>
                  <a:lnTo>
                    <a:pt x="1602" y="3302"/>
                  </a:lnTo>
                  <a:lnTo>
                    <a:pt x="2202" y="1635"/>
                  </a:lnTo>
                  <a:close/>
                  <a:moveTo>
                    <a:pt x="2206" y="0"/>
                  </a:moveTo>
                  <a:cubicBezTo>
                    <a:pt x="2035" y="0"/>
                    <a:pt x="1869" y="100"/>
                    <a:pt x="1802" y="300"/>
                  </a:cubicBezTo>
                  <a:lnTo>
                    <a:pt x="67" y="4837"/>
                  </a:lnTo>
                  <a:cubicBezTo>
                    <a:pt x="1" y="5070"/>
                    <a:pt x="101" y="5337"/>
                    <a:pt x="334" y="5404"/>
                  </a:cubicBezTo>
                  <a:cubicBezTo>
                    <a:pt x="401" y="5404"/>
                    <a:pt x="434" y="5437"/>
                    <a:pt x="501" y="5437"/>
                  </a:cubicBezTo>
                  <a:cubicBezTo>
                    <a:pt x="668" y="5437"/>
                    <a:pt x="834" y="5337"/>
                    <a:pt x="901" y="5170"/>
                  </a:cubicBezTo>
                  <a:lnTo>
                    <a:pt x="1268" y="4136"/>
                  </a:lnTo>
                  <a:lnTo>
                    <a:pt x="3169" y="4136"/>
                  </a:lnTo>
                  <a:lnTo>
                    <a:pt x="3536" y="5170"/>
                  </a:lnTo>
                  <a:cubicBezTo>
                    <a:pt x="3616" y="5329"/>
                    <a:pt x="3778" y="5425"/>
                    <a:pt x="3942" y="5425"/>
                  </a:cubicBezTo>
                  <a:cubicBezTo>
                    <a:pt x="3985" y="5425"/>
                    <a:pt x="4028" y="5418"/>
                    <a:pt x="4070" y="5404"/>
                  </a:cubicBezTo>
                  <a:cubicBezTo>
                    <a:pt x="4304" y="5304"/>
                    <a:pt x="4404" y="5070"/>
                    <a:pt x="4337" y="4837"/>
                  </a:cubicBezTo>
                  <a:lnTo>
                    <a:pt x="2636" y="300"/>
                  </a:lnTo>
                  <a:cubicBezTo>
                    <a:pt x="2552" y="100"/>
                    <a:pt x="2377" y="0"/>
                    <a:pt x="220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62"/>
            <p:cNvSpPr/>
            <p:nvPr/>
          </p:nvSpPr>
          <p:spPr>
            <a:xfrm>
              <a:off x="4142300" y="3939925"/>
              <a:ext cx="123875" cy="139300"/>
            </a:xfrm>
            <a:custGeom>
              <a:rect b="b" l="l" r="r" t="t"/>
              <a:pathLst>
                <a:path extrusionOk="0" h="5572" w="4955">
                  <a:moveTo>
                    <a:pt x="2836" y="1"/>
                  </a:moveTo>
                  <a:cubicBezTo>
                    <a:pt x="1301" y="1"/>
                    <a:pt x="34" y="1235"/>
                    <a:pt x="0" y="2769"/>
                  </a:cubicBezTo>
                  <a:cubicBezTo>
                    <a:pt x="0" y="4337"/>
                    <a:pt x="1268" y="5571"/>
                    <a:pt x="2836" y="5571"/>
                  </a:cubicBezTo>
                  <a:cubicBezTo>
                    <a:pt x="3469" y="5571"/>
                    <a:pt x="4103" y="5371"/>
                    <a:pt x="4604" y="4971"/>
                  </a:cubicBezTo>
                  <a:cubicBezTo>
                    <a:pt x="4804" y="4804"/>
                    <a:pt x="4837" y="4537"/>
                    <a:pt x="4704" y="4337"/>
                  </a:cubicBezTo>
                  <a:cubicBezTo>
                    <a:pt x="4607" y="4240"/>
                    <a:pt x="4475" y="4188"/>
                    <a:pt x="4343" y="4188"/>
                  </a:cubicBezTo>
                  <a:cubicBezTo>
                    <a:pt x="4249" y="4188"/>
                    <a:pt x="4153" y="4215"/>
                    <a:pt x="4070" y="4270"/>
                  </a:cubicBezTo>
                  <a:cubicBezTo>
                    <a:pt x="3734" y="4515"/>
                    <a:pt x="3343" y="4675"/>
                    <a:pt x="2921" y="4675"/>
                  </a:cubicBezTo>
                  <a:cubicBezTo>
                    <a:pt x="2882" y="4675"/>
                    <a:pt x="2842" y="4674"/>
                    <a:pt x="2802" y="4671"/>
                  </a:cubicBezTo>
                  <a:cubicBezTo>
                    <a:pt x="2302" y="4671"/>
                    <a:pt x="1802" y="4471"/>
                    <a:pt x="1435" y="4137"/>
                  </a:cubicBezTo>
                  <a:cubicBezTo>
                    <a:pt x="1068" y="3770"/>
                    <a:pt x="868" y="3303"/>
                    <a:pt x="868" y="2769"/>
                  </a:cubicBezTo>
                  <a:cubicBezTo>
                    <a:pt x="868" y="2269"/>
                    <a:pt x="1068" y="1802"/>
                    <a:pt x="1435" y="1435"/>
                  </a:cubicBezTo>
                  <a:cubicBezTo>
                    <a:pt x="1802" y="1101"/>
                    <a:pt x="2302" y="901"/>
                    <a:pt x="2802" y="901"/>
                  </a:cubicBezTo>
                  <a:cubicBezTo>
                    <a:pt x="2842" y="898"/>
                    <a:pt x="2882" y="897"/>
                    <a:pt x="2921" y="897"/>
                  </a:cubicBezTo>
                  <a:cubicBezTo>
                    <a:pt x="3343" y="897"/>
                    <a:pt x="3734" y="1057"/>
                    <a:pt x="4070" y="1302"/>
                  </a:cubicBezTo>
                  <a:cubicBezTo>
                    <a:pt x="4159" y="1365"/>
                    <a:pt x="4249" y="1392"/>
                    <a:pt x="4333" y="1392"/>
                  </a:cubicBezTo>
                  <a:cubicBezTo>
                    <a:pt x="4693" y="1392"/>
                    <a:pt x="4955" y="898"/>
                    <a:pt x="4604" y="601"/>
                  </a:cubicBezTo>
                  <a:cubicBezTo>
                    <a:pt x="4103" y="201"/>
                    <a:pt x="3469" y="1"/>
                    <a:pt x="283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62"/>
            <p:cNvSpPr/>
            <p:nvPr/>
          </p:nvSpPr>
          <p:spPr>
            <a:xfrm>
              <a:off x="4296575" y="3944100"/>
              <a:ext cx="87575" cy="134275"/>
            </a:xfrm>
            <a:custGeom>
              <a:rect b="b" l="l" r="r" t="t"/>
              <a:pathLst>
                <a:path extrusionOk="0" h="5371" w="3503">
                  <a:moveTo>
                    <a:pt x="434" y="0"/>
                  </a:moveTo>
                  <a:cubicBezTo>
                    <a:pt x="201" y="0"/>
                    <a:pt x="0" y="167"/>
                    <a:pt x="0" y="401"/>
                  </a:cubicBezTo>
                  <a:lnTo>
                    <a:pt x="0" y="4971"/>
                  </a:lnTo>
                  <a:cubicBezTo>
                    <a:pt x="0" y="5204"/>
                    <a:pt x="201" y="5371"/>
                    <a:pt x="434" y="5371"/>
                  </a:cubicBezTo>
                  <a:lnTo>
                    <a:pt x="2936" y="5371"/>
                  </a:lnTo>
                  <a:cubicBezTo>
                    <a:pt x="3503" y="5371"/>
                    <a:pt x="3503" y="4504"/>
                    <a:pt x="2936" y="4504"/>
                  </a:cubicBezTo>
                  <a:lnTo>
                    <a:pt x="834" y="4504"/>
                  </a:lnTo>
                  <a:lnTo>
                    <a:pt x="834" y="3103"/>
                  </a:lnTo>
                  <a:lnTo>
                    <a:pt x="2636" y="3103"/>
                  </a:lnTo>
                  <a:cubicBezTo>
                    <a:pt x="3203" y="3103"/>
                    <a:pt x="3203" y="2235"/>
                    <a:pt x="2636" y="2235"/>
                  </a:cubicBezTo>
                  <a:lnTo>
                    <a:pt x="834" y="2235"/>
                  </a:lnTo>
                  <a:lnTo>
                    <a:pt x="834" y="834"/>
                  </a:lnTo>
                  <a:lnTo>
                    <a:pt x="2936" y="834"/>
                  </a:lnTo>
                  <a:cubicBezTo>
                    <a:pt x="3136" y="834"/>
                    <a:pt x="3336" y="634"/>
                    <a:pt x="3336" y="401"/>
                  </a:cubicBezTo>
                  <a:cubicBezTo>
                    <a:pt x="3336" y="167"/>
                    <a:pt x="3136" y="0"/>
                    <a:pt x="293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62"/>
            <p:cNvSpPr/>
            <p:nvPr/>
          </p:nvSpPr>
          <p:spPr>
            <a:xfrm>
              <a:off x="3224150" y="4146925"/>
              <a:ext cx="135650" cy="176625"/>
            </a:xfrm>
            <a:custGeom>
              <a:rect b="b" l="l" r="r" t="t"/>
              <a:pathLst>
                <a:path extrusionOk="0" h="7065" w="5426">
                  <a:moveTo>
                    <a:pt x="585" y="1"/>
                  </a:moveTo>
                  <a:cubicBezTo>
                    <a:pt x="478" y="1"/>
                    <a:pt x="368" y="30"/>
                    <a:pt x="267" y="93"/>
                  </a:cubicBezTo>
                  <a:cubicBezTo>
                    <a:pt x="134" y="227"/>
                    <a:pt x="33" y="394"/>
                    <a:pt x="33" y="560"/>
                  </a:cubicBezTo>
                  <a:lnTo>
                    <a:pt x="33" y="6465"/>
                  </a:lnTo>
                  <a:cubicBezTo>
                    <a:pt x="0" y="6865"/>
                    <a:pt x="300" y="7065"/>
                    <a:pt x="601" y="7065"/>
                  </a:cubicBezTo>
                  <a:cubicBezTo>
                    <a:pt x="901" y="7065"/>
                    <a:pt x="1201" y="6865"/>
                    <a:pt x="1168" y="6465"/>
                  </a:cubicBezTo>
                  <a:lnTo>
                    <a:pt x="1168" y="2262"/>
                  </a:lnTo>
                  <a:lnTo>
                    <a:pt x="4403" y="6765"/>
                  </a:lnTo>
                  <a:cubicBezTo>
                    <a:pt x="4403" y="6765"/>
                    <a:pt x="4437" y="6798"/>
                    <a:pt x="4437" y="6831"/>
                  </a:cubicBezTo>
                  <a:cubicBezTo>
                    <a:pt x="4553" y="6971"/>
                    <a:pt x="4709" y="7033"/>
                    <a:pt x="4862" y="7033"/>
                  </a:cubicBezTo>
                  <a:cubicBezTo>
                    <a:pt x="5149" y="7033"/>
                    <a:pt x="5426" y="6813"/>
                    <a:pt x="5404" y="6465"/>
                  </a:cubicBezTo>
                  <a:lnTo>
                    <a:pt x="5404" y="594"/>
                  </a:lnTo>
                  <a:cubicBezTo>
                    <a:pt x="5404" y="293"/>
                    <a:pt x="5170" y="27"/>
                    <a:pt x="4870" y="27"/>
                  </a:cubicBezTo>
                  <a:cubicBezTo>
                    <a:pt x="4570" y="27"/>
                    <a:pt x="4303" y="293"/>
                    <a:pt x="4303" y="594"/>
                  </a:cubicBezTo>
                  <a:lnTo>
                    <a:pt x="4303" y="4763"/>
                  </a:lnTo>
                  <a:lnTo>
                    <a:pt x="1034" y="227"/>
                  </a:lnTo>
                  <a:cubicBezTo>
                    <a:pt x="930" y="81"/>
                    <a:pt x="762" y="1"/>
                    <a:pt x="58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62"/>
            <p:cNvSpPr/>
            <p:nvPr/>
          </p:nvSpPr>
          <p:spPr>
            <a:xfrm>
              <a:off x="3390925" y="4140075"/>
              <a:ext cx="190150" cy="181825"/>
            </a:xfrm>
            <a:custGeom>
              <a:rect b="b" l="l" r="r" t="t"/>
              <a:pathLst>
                <a:path extrusionOk="0" h="7273" w="7606">
                  <a:moveTo>
                    <a:pt x="3820" y="1168"/>
                  </a:moveTo>
                  <a:cubicBezTo>
                    <a:pt x="4412" y="1168"/>
                    <a:pt x="5004" y="1401"/>
                    <a:pt x="5438" y="1868"/>
                  </a:cubicBezTo>
                  <a:cubicBezTo>
                    <a:pt x="5871" y="2369"/>
                    <a:pt x="6105" y="3003"/>
                    <a:pt x="6138" y="3636"/>
                  </a:cubicBezTo>
                  <a:cubicBezTo>
                    <a:pt x="6138" y="4303"/>
                    <a:pt x="5871" y="4937"/>
                    <a:pt x="5438" y="5404"/>
                  </a:cubicBezTo>
                  <a:cubicBezTo>
                    <a:pt x="5004" y="5888"/>
                    <a:pt x="4412" y="6130"/>
                    <a:pt x="3820" y="6130"/>
                  </a:cubicBezTo>
                  <a:cubicBezTo>
                    <a:pt x="3228" y="6130"/>
                    <a:pt x="2636" y="5888"/>
                    <a:pt x="2202" y="5404"/>
                  </a:cubicBezTo>
                  <a:cubicBezTo>
                    <a:pt x="1735" y="4937"/>
                    <a:pt x="1502" y="4303"/>
                    <a:pt x="1502" y="3636"/>
                  </a:cubicBezTo>
                  <a:cubicBezTo>
                    <a:pt x="1502" y="3003"/>
                    <a:pt x="1735" y="2369"/>
                    <a:pt x="2202" y="1868"/>
                  </a:cubicBezTo>
                  <a:cubicBezTo>
                    <a:pt x="2636" y="1401"/>
                    <a:pt x="3228" y="1168"/>
                    <a:pt x="3820" y="1168"/>
                  </a:cubicBezTo>
                  <a:close/>
                  <a:moveTo>
                    <a:pt x="3837" y="0"/>
                  </a:moveTo>
                  <a:cubicBezTo>
                    <a:pt x="2903" y="0"/>
                    <a:pt x="2002" y="401"/>
                    <a:pt x="1368" y="1101"/>
                  </a:cubicBezTo>
                  <a:cubicBezTo>
                    <a:pt x="1" y="2536"/>
                    <a:pt x="1" y="4770"/>
                    <a:pt x="1368" y="6205"/>
                  </a:cubicBezTo>
                  <a:cubicBezTo>
                    <a:pt x="2002" y="6905"/>
                    <a:pt x="2903" y="7272"/>
                    <a:pt x="3837" y="7272"/>
                  </a:cubicBezTo>
                  <a:cubicBezTo>
                    <a:pt x="4737" y="7272"/>
                    <a:pt x="5638" y="6872"/>
                    <a:pt x="6238" y="6205"/>
                  </a:cubicBezTo>
                  <a:cubicBezTo>
                    <a:pt x="7606" y="4770"/>
                    <a:pt x="7606" y="2536"/>
                    <a:pt x="6238" y="1101"/>
                  </a:cubicBezTo>
                  <a:cubicBezTo>
                    <a:pt x="5638" y="401"/>
                    <a:pt x="4771" y="0"/>
                    <a:pt x="38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62"/>
            <p:cNvSpPr/>
            <p:nvPr/>
          </p:nvSpPr>
          <p:spPr>
            <a:xfrm>
              <a:off x="3594400" y="4145075"/>
              <a:ext cx="136800" cy="177650"/>
            </a:xfrm>
            <a:custGeom>
              <a:rect b="b" l="l" r="r" t="t"/>
              <a:pathLst>
                <a:path extrusionOk="0" h="7106" w="5472">
                  <a:moveTo>
                    <a:pt x="568" y="1"/>
                  </a:moveTo>
                  <a:cubicBezTo>
                    <a:pt x="268" y="1"/>
                    <a:pt x="1" y="267"/>
                    <a:pt x="1" y="568"/>
                  </a:cubicBezTo>
                  <a:cubicBezTo>
                    <a:pt x="1" y="868"/>
                    <a:pt x="268" y="1135"/>
                    <a:pt x="568" y="1135"/>
                  </a:cubicBezTo>
                  <a:lnTo>
                    <a:pt x="2169" y="1135"/>
                  </a:lnTo>
                  <a:lnTo>
                    <a:pt x="2169" y="6539"/>
                  </a:lnTo>
                  <a:cubicBezTo>
                    <a:pt x="2169" y="6872"/>
                    <a:pt x="2436" y="7106"/>
                    <a:pt x="2736" y="7106"/>
                  </a:cubicBezTo>
                  <a:cubicBezTo>
                    <a:pt x="3036" y="7106"/>
                    <a:pt x="3303" y="6872"/>
                    <a:pt x="3303" y="6539"/>
                  </a:cubicBezTo>
                  <a:lnTo>
                    <a:pt x="3303" y="1135"/>
                  </a:lnTo>
                  <a:lnTo>
                    <a:pt x="4904" y="1135"/>
                  </a:lnTo>
                  <a:cubicBezTo>
                    <a:pt x="5204" y="1135"/>
                    <a:pt x="5471" y="868"/>
                    <a:pt x="5471" y="568"/>
                  </a:cubicBezTo>
                  <a:cubicBezTo>
                    <a:pt x="5471" y="267"/>
                    <a:pt x="5204" y="1"/>
                    <a:pt x="49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62"/>
            <p:cNvSpPr/>
            <p:nvPr/>
          </p:nvSpPr>
          <p:spPr>
            <a:xfrm>
              <a:off x="3838000" y="4147575"/>
              <a:ext cx="246775" cy="174100"/>
            </a:xfrm>
            <a:custGeom>
              <a:rect b="b" l="l" r="r" t="t"/>
              <a:pathLst>
                <a:path extrusionOk="0" h="6964" w="9871">
                  <a:moveTo>
                    <a:pt x="9299" y="1"/>
                  </a:moveTo>
                  <a:cubicBezTo>
                    <a:pt x="9065" y="1"/>
                    <a:pt x="8847" y="127"/>
                    <a:pt x="8770" y="334"/>
                  </a:cubicBezTo>
                  <a:lnTo>
                    <a:pt x="6802" y="5038"/>
                  </a:lnTo>
                  <a:lnTo>
                    <a:pt x="5468" y="1935"/>
                  </a:lnTo>
                  <a:cubicBezTo>
                    <a:pt x="5401" y="1702"/>
                    <a:pt x="5201" y="1568"/>
                    <a:pt x="4967" y="1568"/>
                  </a:cubicBezTo>
                  <a:cubicBezTo>
                    <a:pt x="4734" y="1568"/>
                    <a:pt x="4534" y="1702"/>
                    <a:pt x="4433" y="1935"/>
                  </a:cubicBezTo>
                  <a:lnTo>
                    <a:pt x="3133" y="5038"/>
                  </a:lnTo>
                  <a:lnTo>
                    <a:pt x="1131" y="334"/>
                  </a:lnTo>
                  <a:cubicBezTo>
                    <a:pt x="1025" y="122"/>
                    <a:pt x="844" y="31"/>
                    <a:pt x="663" y="31"/>
                  </a:cubicBezTo>
                  <a:cubicBezTo>
                    <a:pt x="332" y="31"/>
                    <a:pt x="1" y="336"/>
                    <a:pt x="130" y="768"/>
                  </a:cubicBezTo>
                  <a:lnTo>
                    <a:pt x="2632" y="6672"/>
                  </a:lnTo>
                  <a:cubicBezTo>
                    <a:pt x="2632" y="6672"/>
                    <a:pt x="2666" y="6739"/>
                    <a:pt x="2666" y="6739"/>
                  </a:cubicBezTo>
                  <a:cubicBezTo>
                    <a:pt x="2699" y="6772"/>
                    <a:pt x="2699" y="6772"/>
                    <a:pt x="2732" y="6805"/>
                  </a:cubicBezTo>
                  <a:cubicBezTo>
                    <a:pt x="2732" y="6839"/>
                    <a:pt x="2732" y="6839"/>
                    <a:pt x="2732" y="6839"/>
                  </a:cubicBezTo>
                  <a:cubicBezTo>
                    <a:pt x="2766" y="6839"/>
                    <a:pt x="2799" y="6872"/>
                    <a:pt x="2832" y="6906"/>
                  </a:cubicBezTo>
                  <a:cubicBezTo>
                    <a:pt x="2832" y="6906"/>
                    <a:pt x="2866" y="6939"/>
                    <a:pt x="2899" y="6939"/>
                  </a:cubicBezTo>
                  <a:lnTo>
                    <a:pt x="3333" y="6939"/>
                  </a:lnTo>
                  <a:lnTo>
                    <a:pt x="3399" y="6906"/>
                  </a:lnTo>
                  <a:lnTo>
                    <a:pt x="3433" y="6906"/>
                  </a:lnTo>
                  <a:cubicBezTo>
                    <a:pt x="3466" y="6872"/>
                    <a:pt x="3466" y="6839"/>
                    <a:pt x="3499" y="6839"/>
                  </a:cubicBezTo>
                  <a:lnTo>
                    <a:pt x="3499" y="6805"/>
                  </a:lnTo>
                  <a:lnTo>
                    <a:pt x="3566" y="6739"/>
                  </a:lnTo>
                  <a:cubicBezTo>
                    <a:pt x="3566" y="6705"/>
                    <a:pt x="3600" y="6672"/>
                    <a:pt x="3600" y="6672"/>
                  </a:cubicBezTo>
                  <a:lnTo>
                    <a:pt x="4934" y="3536"/>
                  </a:lnTo>
                  <a:lnTo>
                    <a:pt x="6268" y="6672"/>
                  </a:lnTo>
                  <a:cubicBezTo>
                    <a:pt x="6268" y="6705"/>
                    <a:pt x="6301" y="6739"/>
                    <a:pt x="6335" y="6739"/>
                  </a:cubicBezTo>
                  <a:lnTo>
                    <a:pt x="6368" y="6739"/>
                  </a:lnTo>
                  <a:lnTo>
                    <a:pt x="6402" y="6805"/>
                  </a:lnTo>
                  <a:lnTo>
                    <a:pt x="6435" y="6839"/>
                  </a:lnTo>
                  <a:cubicBezTo>
                    <a:pt x="6468" y="6839"/>
                    <a:pt x="6468" y="6872"/>
                    <a:pt x="6502" y="6906"/>
                  </a:cubicBezTo>
                  <a:cubicBezTo>
                    <a:pt x="6535" y="6906"/>
                    <a:pt x="6568" y="6939"/>
                    <a:pt x="6602" y="6939"/>
                  </a:cubicBezTo>
                  <a:lnTo>
                    <a:pt x="6802" y="6939"/>
                  </a:lnTo>
                  <a:cubicBezTo>
                    <a:pt x="6819" y="6956"/>
                    <a:pt x="6835" y="6964"/>
                    <a:pt x="6852" y="6964"/>
                  </a:cubicBezTo>
                  <a:cubicBezTo>
                    <a:pt x="6869" y="6964"/>
                    <a:pt x="6885" y="6956"/>
                    <a:pt x="6902" y="6939"/>
                  </a:cubicBezTo>
                  <a:lnTo>
                    <a:pt x="7002" y="6939"/>
                  </a:lnTo>
                  <a:cubicBezTo>
                    <a:pt x="7035" y="6939"/>
                    <a:pt x="7069" y="6906"/>
                    <a:pt x="7102" y="6906"/>
                  </a:cubicBezTo>
                  <a:cubicBezTo>
                    <a:pt x="7135" y="6872"/>
                    <a:pt x="7135" y="6839"/>
                    <a:pt x="7169" y="6839"/>
                  </a:cubicBezTo>
                  <a:lnTo>
                    <a:pt x="7169" y="6805"/>
                  </a:lnTo>
                  <a:cubicBezTo>
                    <a:pt x="7202" y="6805"/>
                    <a:pt x="7202" y="6772"/>
                    <a:pt x="7235" y="6739"/>
                  </a:cubicBezTo>
                  <a:cubicBezTo>
                    <a:pt x="7235" y="6705"/>
                    <a:pt x="7269" y="6672"/>
                    <a:pt x="7269" y="6672"/>
                  </a:cubicBezTo>
                  <a:lnTo>
                    <a:pt x="9737" y="734"/>
                  </a:lnTo>
                  <a:cubicBezTo>
                    <a:pt x="9871" y="468"/>
                    <a:pt x="9737" y="167"/>
                    <a:pt x="9504" y="34"/>
                  </a:cubicBezTo>
                  <a:cubicBezTo>
                    <a:pt x="9436" y="11"/>
                    <a:pt x="9367" y="1"/>
                    <a:pt x="92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62"/>
            <p:cNvSpPr/>
            <p:nvPr/>
          </p:nvSpPr>
          <p:spPr>
            <a:xfrm>
              <a:off x="4084750" y="4145900"/>
              <a:ext cx="143475" cy="176825"/>
            </a:xfrm>
            <a:custGeom>
              <a:rect b="b" l="l" r="r" t="t"/>
              <a:pathLst>
                <a:path extrusionOk="0" h="7073" w="5739">
                  <a:moveTo>
                    <a:pt x="2836" y="2102"/>
                  </a:moveTo>
                  <a:lnTo>
                    <a:pt x="3670" y="4271"/>
                  </a:lnTo>
                  <a:lnTo>
                    <a:pt x="2002" y="4271"/>
                  </a:lnTo>
                  <a:lnTo>
                    <a:pt x="2836" y="2102"/>
                  </a:lnTo>
                  <a:close/>
                  <a:moveTo>
                    <a:pt x="2869" y="1"/>
                  </a:moveTo>
                  <a:cubicBezTo>
                    <a:pt x="2636" y="1"/>
                    <a:pt x="2436" y="134"/>
                    <a:pt x="2336" y="368"/>
                  </a:cubicBezTo>
                  <a:lnTo>
                    <a:pt x="101" y="6305"/>
                  </a:lnTo>
                  <a:cubicBezTo>
                    <a:pt x="1" y="6606"/>
                    <a:pt x="134" y="6939"/>
                    <a:pt x="434" y="7039"/>
                  </a:cubicBezTo>
                  <a:cubicBezTo>
                    <a:pt x="494" y="7062"/>
                    <a:pt x="558" y="7072"/>
                    <a:pt x="621" y="7072"/>
                  </a:cubicBezTo>
                  <a:cubicBezTo>
                    <a:pt x="840" y="7072"/>
                    <a:pt x="1057" y="6946"/>
                    <a:pt x="1135" y="6739"/>
                  </a:cubicBezTo>
                  <a:lnTo>
                    <a:pt x="1635" y="5405"/>
                  </a:lnTo>
                  <a:lnTo>
                    <a:pt x="4104" y="5405"/>
                  </a:lnTo>
                  <a:lnTo>
                    <a:pt x="4604" y="6706"/>
                  </a:lnTo>
                  <a:cubicBezTo>
                    <a:pt x="4671" y="6939"/>
                    <a:pt x="4871" y="7073"/>
                    <a:pt x="5104" y="7073"/>
                  </a:cubicBezTo>
                  <a:cubicBezTo>
                    <a:pt x="5171" y="7073"/>
                    <a:pt x="5238" y="7073"/>
                    <a:pt x="5304" y="7039"/>
                  </a:cubicBezTo>
                  <a:cubicBezTo>
                    <a:pt x="5605" y="6939"/>
                    <a:pt x="5738" y="6606"/>
                    <a:pt x="5638" y="6305"/>
                  </a:cubicBezTo>
                  <a:lnTo>
                    <a:pt x="3403" y="368"/>
                  </a:lnTo>
                  <a:cubicBezTo>
                    <a:pt x="3303" y="134"/>
                    <a:pt x="3103" y="1"/>
                    <a:pt x="286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62"/>
            <p:cNvSpPr/>
            <p:nvPr/>
          </p:nvSpPr>
          <p:spPr>
            <a:xfrm>
              <a:off x="4257375" y="4145075"/>
              <a:ext cx="132625" cy="176900"/>
            </a:xfrm>
            <a:custGeom>
              <a:rect b="b" l="l" r="r" t="t"/>
              <a:pathLst>
                <a:path extrusionOk="0" h="7076" w="5305">
                  <a:moveTo>
                    <a:pt x="2336" y="1135"/>
                  </a:moveTo>
                  <a:cubicBezTo>
                    <a:pt x="2930" y="1135"/>
                    <a:pt x="3394" y="1593"/>
                    <a:pt x="3403" y="2185"/>
                  </a:cubicBezTo>
                  <a:lnTo>
                    <a:pt x="3403" y="2185"/>
                  </a:lnTo>
                  <a:cubicBezTo>
                    <a:pt x="3394" y="2745"/>
                    <a:pt x="2930" y="3203"/>
                    <a:pt x="2336" y="3203"/>
                  </a:cubicBezTo>
                  <a:lnTo>
                    <a:pt x="1101" y="3203"/>
                  </a:lnTo>
                  <a:lnTo>
                    <a:pt x="1101" y="1135"/>
                  </a:lnTo>
                  <a:close/>
                  <a:moveTo>
                    <a:pt x="534" y="1"/>
                  </a:moveTo>
                  <a:cubicBezTo>
                    <a:pt x="234" y="1"/>
                    <a:pt x="1" y="267"/>
                    <a:pt x="1" y="568"/>
                  </a:cubicBezTo>
                  <a:lnTo>
                    <a:pt x="1" y="6539"/>
                  </a:lnTo>
                  <a:cubicBezTo>
                    <a:pt x="1" y="6822"/>
                    <a:pt x="208" y="7075"/>
                    <a:pt x="484" y="7075"/>
                  </a:cubicBezTo>
                  <a:cubicBezTo>
                    <a:pt x="500" y="7075"/>
                    <a:pt x="517" y="7074"/>
                    <a:pt x="534" y="7072"/>
                  </a:cubicBezTo>
                  <a:cubicBezTo>
                    <a:pt x="553" y="7074"/>
                    <a:pt x="572" y="7075"/>
                    <a:pt x="590" y="7075"/>
                  </a:cubicBezTo>
                  <a:cubicBezTo>
                    <a:pt x="894" y="7075"/>
                    <a:pt x="1101" y="6822"/>
                    <a:pt x="1101" y="6539"/>
                  </a:cubicBezTo>
                  <a:lnTo>
                    <a:pt x="1101" y="4337"/>
                  </a:lnTo>
                  <a:lnTo>
                    <a:pt x="2302" y="4337"/>
                  </a:lnTo>
                  <a:cubicBezTo>
                    <a:pt x="2502" y="4404"/>
                    <a:pt x="2703" y="4470"/>
                    <a:pt x="2869" y="4570"/>
                  </a:cubicBezTo>
                  <a:cubicBezTo>
                    <a:pt x="3136" y="4737"/>
                    <a:pt x="3303" y="5004"/>
                    <a:pt x="3303" y="5304"/>
                  </a:cubicBezTo>
                  <a:cubicBezTo>
                    <a:pt x="3270" y="5738"/>
                    <a:pt x="3336" y="6138"/>
                    <a:pt x="3503" y="6539"/>
                  </a:cubicBezTo>
                  <a:cubicBezTo>
                    <a:pt x="3603" y="6672"/>
                    <a:pt x="3703" y="6772"/>
                    <a:pt x="3837" y="6872"/>
                  </a:cubicBezTo>
                  <a:cubicBezTo>
                    <a:pt x="3937" y="6939"/>
                    <a:pt x="4104" y="7006"/>
                    <a:pt x="4237" y="7006"/>
                  </a:cubicBezTo>
                  <a:cubicBezTo>
                    <a:pt x="4304" y="6972"/>
                    <a:pt x="4370" y="6972"/>
                    <a:pt x="4437" y="6972"/>
                  </a:cubicBezTo>
                  <a:cubicBezTo>
                    <a:pt x="4737" y="6872"/>
                    <a:pt x="4904" y="6539"/>
                    <a:pt x="4804" y="6238"/>
                  </a:cubicBezTo>
                  <a:cubicBezTo>
                    <a:pt x="4737" y="6105"/>
                    <a:pt x="4637" y="5971"/>
                    <a:pt x="4470" y="5905"/>
                  </a:cubicBezTo>
                  <a:cubicBezTo>
                    <a:pt x="4437" y="5705"/>
                    <a:pt x="4404" y="5504"/>
                    <a:pt x="4437" y="5304"/>
                  </a:cubicBezTo>
                  <a:cubicBezTo>
                    <a:pt x="4437" y="4904"/>
                    <a:pt x="4304" y="4537"/>
                    <a:pt x="4104" y="4204"/>
                  </a:cubicBezTo>
                  <a:cubicBezTo>
                    <a:pt x="4003" y="4070"/>
                    <a:pt x="3870" y="3937"/>
                    <a:pt x="3737" y="3837"/>
                  </a:cubicBezTo>
                  <a:cubicBezTo>
                    <a:pt x="5304" y="2569"/>
                    <a:pt x="4404" y="1"/>
                    <a:pt x="236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62"/>
            <p:cNvSpPr/>
            <p:nvPr/>
          </p:nvSpPr>
          <p:spPr>
            <a:xfrm>
              <a:off x="3075700" y="2904375"/>
              <a:ext cx="744125" cy="807200"/>
            </a:xfrm>
            <a:custGeom>
              <a:rect b="b" l="l" r="r" t="t"/>
              <a:pathLst>
                <a:path extrusionOk="0" h="32288" w="29765">
                  <a:moveTo>
                    <a:pt x="24882" y="0"/>
                  </a:moveTo>
                  <a:cubicBezTo>
                    <a:pt x="22965" y="0"/>
                    <a:pt x="20613" y="393"/>
                    <a:pt x="18681" y="894"/>
                  </a:cubicBezTo>
                  <a:cubicBezTo>
                    <a:pt x="15178" y="1761"/>
                    <a:pt x="8507" y="7031"/>
                    <a:pt x="6872" y="8499"/>
                  </a:cubicBezTo>
                  <a:cubicBezTo>
                    <a:pt x="5238" y="9967"/>
                    <a:pt x="1" y="13202"/>
                    <a:pt x="1" y="13202"/>
                  </a:cubicBezTo>
                  <a:lnTo>
                    <a:pt x="5971" y="30949"/>
                  </a:lnTo>
                  <a:cubicBezTo>
                    <a:pt x="7932" y="31137"/>
                    <a:pt x="9903" y="31240"/>
                    <a:pt x="11873" y="31240"/>
                  </a:cubicBezTo>
                  <a:cubicBezTo>
                    <a:pt x="13389" y="31240"/>
                    <a:pt x="14904" y="31179"/>
                    <a:pt x="16412" y="31049"/>
                  </a:cubicBezTo>
                  <a:cubicBezTo>
                    <a:pt x="17524" y="30978"/>
                    <a:pt x="18373" y="30938"/>
                    <a:pt x="19095" y="30938"/>
                  </a:cubicBezTo>
                  <a:cubicBezTo>
                    <a:pt x="21104" y="30938"/>
                    <a:pt x="22143" y="31249"/>
                    <a:pt x="25185" y="32083"/>
                  </a:cubicBezTo>
                  <a:cubicBezTo>
                    <a:pt x="25708" y="32223"/>
                    <a:pt x="26163" y="32287"/>
                    <a:pt x="26552" y="32287"/>
                  </a:cubicBezTo>
                  <a:cubicBezTo>
                    <a:pt x="29764" y="32287"/>
                    <a:pt x="28562" y="27947"/>
                    <a:pt x="25052" y="26579"/>
                  </a:cubicBezTo>
                  <a:cubicBezTo>
                    <a:pt x="22750" y="25678"/>
                    <a:pt x="22283" y="25778"/>
                    <a:pt x="20549" y="24744"/>
                  </a:cubicBezTo>
                  <a:cubicBezTo>
                    <a:pt x="18814" y="23710"/>
                    <a:pt x="17146" y="21542"/>
                    <a:pt x="16312" y="17639"/>
                  </a:cubicBezTo>
                  <a:cubicBezTo>
                    <a:pt x="16112" y="16672"/>
                    <a:pt x="16045" y="13269"/>
                    <a:pt x="17380" y="10367"/>
                  </a:cubicBezTo>
                  <a:cubicBezTo>
                    <a:pt x="18113" y="8699"/>
                    <a:pt x="19514" y="7465"/>
                    <a:pt x="21449" y="5864"/>
                  </a:cubicBezTo>
                  <a:cubicBezTo>
                    <a:pt x="22450" y="5030"/>
                    <a:pt x="29555" y="4329"/>
                    <a:pt x="28421" y="1261"/>
                  </a:cubicBezTo>
                  <a:cubicBezTo>
                    <a:pt x="28083" y="343"/>
                    <a:pt x="26672" y="0"/>
                    <a:pt x="24882"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62"/>
            <p:cNvSpPr/>
            <p:nvPr/>
          </p:nvSpPr>
          <p:spPr>
            <a:xfrm>
              <a:off x="3280850" y="2888150"/>
              <a:ext cx="465350" cy="506425"/>
            </a:xfrm>
            <a:custGeom>
              <a:rect b="b" l="l" r="r" t="t"/>
              <a:pathLst>
                <a:path extrusionOk="0" h="20257" w="18614">
                  <a:moveTo>
                    <a:pt x="16214" y="0"/>
                  </a:moveTo>
                  <a:cubicBezTo>
                    <a:pt x="14576" y="0"/>
                    <a:pt x="12262" y="565"/>
                    <a:pt x="10942" y="1142"/>
                  </a:cubicBezTo>
                  <a:cubicBezTo>
                    <a:pt x="9374" y="1843"/>
                    <a:pt x="4871" y="4378"/>
                    <a:pt x="3903" y="5345"/>
                  </a:cubicBezTo>
                  <a:cubicBezTo>
                    <a:pt x="1868" y="7414"/>
                    <a:pt x="1135" y="10883"/>
                    <a:pt x="0" y="13384"/>
                  </a:cubicBezTo>
                  <a:lnTo>
                    <a:pt x="4670" y="20256"/>
                  </a:lnTo>
                  <a:cubicBezTo>
                    <a:pt x="4670" y="20256"/>
                    <a:pt x="8206" y="9282"/>
                    <a:pt x="8540" y="8881"/>
                  </a:cubicBezTo>
                  <a:cubicBezTo>
                    <a:pt x="8740" y="8648"/>
                    <a:pt x="11876" y="5712"/>
                    <a:pt x="12643" y="5179"/>
                  </a:cubicBezTo>
                  <a:cubicBezTo>
                    <a:pt x="13410" y="4645"/>
                    <a:pt x="18614" y="3611"/>
                    <a:pt x="18080" y="775"/>
                  </a:cubicBezTo>
                  <a:cubicBezTo>
                    <a:pt x="17978" y="215"/>
                    <a:pt x="17225" y="0"/>
                    <a:pt x="1621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62"/>
            <p:cNvSpPr/>
            <p:nvPr/>
          </p:nvSpPr>
          <p:spPr>
            <a:xfrm>
              <a:off x="3223300" y="2898975"/>
              <a:ext cx="452025" cy="519775"/>
            </a:xfrm>
            <a:custGeom>
              <a:rect b="b" l="l" r="r" t="t"/>
              <a:pathLst>
                <a:path extrusionOk="0" h="20791" w="18081">
                  <a:moveTo>
                    <a:pt x="15784" y="1"/>
                  </a:moveTo>
                  <a:cubicBezTo>
                    <a:pt x="14136" y="1"/>
                    <a:pt x="11660" y="712"/>
                    <a:pt x="10308" y="1410"/>
                  </a:cubicBezTo>
                  <a:cubicBezTo>
                    <a:pt x="8774" y="2177"/>
                    <a:pt x="4404" y="4946"/>
                    <a:pt x="3503" y="5946"/>
                  </a:cubicBezTo>
                  <a:cubicBezTo>
                    <a:pt x="1569" y="8115"/>
                    <a:pt x="1001" y="11617"/>
                    <a:pt x="1" y="14186"/>
                  </a:cubicBezTo>
                  <a:lnTo>
                    <a:pt x="5004" y="20790"/>
                  </a:lnTo>
                  <a:cubicBezTo>
                    <a:pt x="5004" y="20790"/>
                    <a:pt x="8006" y="9682"/>
                    <a:pt x="8307" y="9249"/>
                  </a:cubicBezTo>
                  <a:cubicBezTo>
                    <a:pt x="8473" y="9015"/>
                    <a:pt x="11442" y="5913"/>
                    <a:pt x="12209" y="5346"/>
                  </a:cubicBezTo>
                  <a:cubicBezTo>
                    <a:pt x="12943" y="4779"/>
                    <a:pt x="18080" y="3478"/>
                    <a:pt x="17413" y="709"/>
                  </a:cubicBezTo>
                  <a:cubicBezTo>
                    <a:pt x="17298" y="201"/>
                    <a:pt x="16657" y="1"/>
                    <a:pt x="1578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62"/>
            <p:cNvSpPr/>
            <p:nvPr/>
          </p:nvSpPr>
          <p:spPr>
            <a:xfrm>
              <a:off x="3159100" y="2908200"/>
              <a:ext cx="437000" cy="769900"/>
            </a:xfrm>
            <a:custGeom>
              <a:rect b="b" l="l" r="r" t="t"/>
              <a:pathLst>
                <a:path extrusionOk="0" h="30796" w="17480">
                  <a:moveTo>
                    <a:pt x="14624" y="0"/>
                  </a:moveTo>
                  <a:cubicBezTo>
                    <a:pt x="12483" y="0"/>
                    <a:pt x="8316" y="1738"/>
                    <a:pt x="6038" y="3576"/>
                  </a:cubicBezTo>
                  <a:cubicBezTo>
                    <a:pt x="4036" y="5244"/>
                    <a:pt x="1068" y="10581"/>
                    <a:pt x="0" y="12216"/>
                  </a:cubicBezTo>
                  <a:lnTo>
                    <a:pt x="2669" y="30796"/>
                  </a:lnTo>
                  <a:cubicBezTo>
                    <a:pt x="12743" y="30362"/>
                    <a:pt x="7606" y="14350"/>
                    <a:pt x="7772" y="13350"/>
                  </a:cubicBezTo>
                  <a:cubicBezTo>
                    <a:pt x="8206" y="11048"/>
                    <a:pt x="9874" y="7512"/>
                    <a:pt x="9974" y="7345"/>
                  </a:cubicBezTo>
                  <a:cubicBezTo>
                    <a:pt x="10208" y="6912"/>
                    <a:pt x="17479" y="3209"/>
                    <a:pt x="15878" y="474"/>
                  </a:cubicBezTo>
                  <a:cubicBezTo>
                    <a:pt x="15692" y="145"/>
                    <a:pt x="15242" y="0"/>
                    <a:pt x="1462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62"/>
            <p:cNvSpPr/>
            <p:nvPr/>
          </p:nvSpPr>
          <p:spPr>
            <a:xfrm>
              <a:off x="3451375" y="2906700"/>
              <a:ext cx="293150" cy="323375"/>
            </a:xfrm>
            <a:custGeom>
              <a:rect b="b" l="l" r="r" t="t"/>
              <a:pathLst>
                <a:path extrusionOk="0" h="12935" w="11726">
                  <a:moveTo>
                    <a:pt x="11192" y="0"/>
                  </a:moveTo>
                  <a:cubicBezTo>
                    <a:pt x="11392" y="1301"/>
                    <a:pt x="10425" y="2202"/>
                    <a:pt x="9424" y="2835"/>
                  </a:cubicBezTo>
                  <a:cubicBezTo>
                    <a:pt x="8891" y="3169"/>
                    <a:pt x="8324" y="3403"/>
                    <a:pt x="7723" y="3603"/>
                  </a:cubicBezTo>
                  <a:cubicBezTo>
                    <a:pt x="7123" y="3736"/>
                    <a:pt x="6556" y="3936"/>
                    <a:pt x="5989" y="4203"/>
                  </a:cubicBezTo>
                  <a:cubicBezTo>
                    <a:pt x="4854" y="4737"/>
                    <a:pt x="3987" y="5704"/>
                    <a:pt x="3086" y="6538"/>
                  </a:cubicBezTo>
                  <a:cubicBezTo>
                    <a:pt x="2619" y="6938"/>
                    <a:pt x="2152" y="7405"/>
                    <a:pt x="1752" y="7839"/>
                  </a:cubicBezTo>
                  <a:cubicBezTo>
                    <a:pt x="1385" y="8339"/>
                    <a:pt x="1118" y="8840"/>
                    <a:pt x="985" y="9407"/>
                  </a:cubicBezTo>
                  <a:cubicBezTo>
                    <a:pt x="518" y="10875"/>
                    <a:pt x="451" y="11408"/>
                    <a:pt x="18" y="12909"/>
                  </a:cubicBezTo>
                  <a:cubicBezTo>
                    <a:pt x="1" y="12926"/>
                    <a:pt x="18" y="12934"/>
                    <a:pt x="38" y="12934"/>
                  </a:cubicBezTo>
                  <a:cubicBezTo>
                    <a:pt x="59" y="12934"/>
                    <a:pt x="84" y="12926"/>
                    <a:pt x="84" y="12909"/>
                  </a:cubicBezTo>
                  <a:cubicBezTo>
                    <a:pt x="418" y="11575"/>
                    <a:pt x="1552" y="8640"/>
                    <a:pt x="2019" y="8073"/>
                  </a:cubicBezTo>
                  <a:cubicBezTo>
                    <a:pt x="2453" y="7606"/>
                    <a:pt x="2886" y="7172"/>
                    <a:pt x="3387" y="6738"/>
                  </a:cubicBezTo>
                  <a:cubicBezTo>
                    <a:pt x="4287" y="5904"/>
                    <a:pt x="5221" y="4870"/>
                    <a:pt x="6389" y="4370"/>
                  </a:cubicBezTo>
                  <a:cubicBezTo>
                    <a:pt x="6989" y="4103"/>
                    <a:pt x="7623" y="4003"/>
                    <a:pt x="8257" y="3769"/>
                  </a:cubicBezTo>
                  <a:cubicBezTo>
                    <a:pt x="8824" y="3569"/>
                    <a:pt x="9358" y="3302"/>
                    <a:pt x="9858" y="2936"/>
                  </a:cubicBezTo>
                  <a:cubicBezTo>
                    <a:pt x="10725" y="2335"/>
                    <a:pt x="11726" y="1134"/>
                    <a:pt x="1125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62"/>
            <p:cNvSpPr/>
            <p:nvPr/>
          </p:nvSpPr>
          <p:spPr>
            <a:xfrm>
              <a:off x="3394250" y="2897200"/>
              <a:ext cx="272725" cy="359550"/>
            </a:xfrm>
            <a:custGeom>
              <a:rect b="b" l="l" r="r" t="t"/>
              <a:pathLst>
                <a:path extrusionOk="0" h="14382" w="10909">
                  <a:moveTo>
                    <a:pt x="9118" y="1"/>
                  </a:moveTo>
                  <a:cubicBezTo>
                    <a:pt x="8915" y="1"/>
                    <a:pt x="8709" y="27"/>
                    <a:pt x="8507" y="80"/>
                  </a:cubicBezTo>
                  <a:cubicBezTo>
                    <a:pt x="8507" y="80"/>
                    <a:pt x="8474" y="113"/>
                    <a:pt x="8574" y="113"/>
                  </a:cubicBezTo>
                  <a:cubicBezTo>
                    <a:pt x="8671" y="103"/>
                    <a:pt x="8776" y="97"/>
                    <a:pt x="8884" y="97"/>
                  </a:cubicBezTo>
                  <a:cubicBezTo>
                    <a:pt x="9486" y="97"/>
                    <a:pt x="10211" y="267"/>
                    <a:pt x="10408" y="747"/>
                  </a:cubicBezTo>
                  <a:cubicBezTo>
                    <a:pt x="10575" y="1347"/>
                    <a:pt x="10442" y="1981"/>
                    <a:pt x="10041" y="2448"/>
                  </a:cubicBezTo>
                  <a:cubicBezTo>
                    <a:pt x="9574" y="2915"/>
                    <a:pt x="9041" y="3316"/>
                    <a:pt x="8474" y="3582"/>
                  </a:cubicBezTo>
                  <a:lnTo>
                    <a:pt x="6572" y="4616"/>
                  </a:lnTo>
                  <a:cubicBezTo>
                    <a:pt x="5905" y="4883"/>
                    <a:pt x="5305" y="5250"/>
                    <a:pt x="4771" y="5717"/>
                  </a:cubicBezTo>
                  <a:cubicBezTo>
                    <a:pt x="4271" y="6218"/>
                    <a:pt x="3770" y="6718"/>
                    <a:pt x="3303" y="7218"/>
                  </a:cubicBezTo>
                  <a:cubicBezTo>
                    <a:pt x="2803" y="7752"/>
                    <a:pt x="2269" y="8252"/>
                    <a:pt x="1802" y="8819"/>
                  </a:cubicBezTo>
                  <a:cubicBezTo>
                    <a:pt x="1402" y="9286"/>
                    <a:pt x="1135" y="9854"/>
                    <a:pt x="1035" y="10487"/>
                  </a:cubicBezTo>
                  <a:cubicBezTo>
                    <a:pt x="768" y="11255"/>
                    <a:pt x="134" y="13956"/>
                    <a:pt x="1" y="14357"/>
                  </a:cubicBezTo>
                  <a:cubicBezTo>
                    <a:pt x="1" y="14373"/>
                    <a:pt x="9" y="14382"/>
                    <a:pt x="22" y="14382"/>
                  </a:cubicBezTo>
                  <a:cubicBezTo>
                    <a:pt x="34" y="14382"/>
                    <a:pt x="51" y="14373"/>
                    <a:pt x="68" y="14357"/>
                  </a:cubicBezTo>
                  <a:cubicBezTo>
                    <a:pt x="268" y="13590"/>
                    <a:pt x="1535" y="10054"/>
                    <a:pt x="1635" y="9687"/>
                  </a:cubicBezTo>
                  <a:cubicBezTo>
                    <a:pt x="1769" y="9353"/>
                    <a:pt x="2002" y="9020"/>
                    <a:pt x="2269" y="8786"/>
                  </a:cubicBezTo>
                  <a:cubicBezTo>
                    <a:pt x="2803" y="8219"/>
                    <a:pt x="3370" y="7652"/>
                    <a:pt x="3904" y="7118"/>
                  </a:cubicBezTo>
                  <a:cubicBezTo>
                    <a:pt x="4471" y="6551"/>
                    <a:pt x="4971" y="5851"/>
                    <a:pt x="5638" y="5450"/>
                  </a:cubicBezTo>
                  <a:cubicBezTo>
                    <a:pt x="6339" y="5017"/>
                    <a:pt x="7039" y="4683"/>
                    <a:pt x="7740" y="4316"/>
                  </a:cubicBezTo>
                  <a:cubicBezTo>
                    <a:pt x="8807" y="3749"/>
                    <a:pt x="10308" y="3182"/>
                    <a:pt x="10675" y="1881"/>
                  </a:cubicBezTo>
                  <a:cubicBezTo>
                    <a:pt x="10909" y="1347"/>
                    <a:pt x="10775" y="747"/>
                    <a:pt x="10342" y="347"/>
                  </a:cubicBezTo>
                  <a:cubicBezTo>
                    <a:pt x="9978" y="120"/>
                    <a:pt x="9553" y="1"/>
                    <a:pt x="911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62"/>
            <p:cNvSpPr/>
            <p:nvPr/>
          </p:nvSpPr>
          <p:spPr>
            <a:xfrm>
              <a:off x="3345900" y="2909700"/>
              <a:ext cx="226850" cy="628100"/>
            </a:xfrm>
            <a:custGeom>
              <a:rect b="b" l="l" r="r" t="t"/>
              <a:pathLst>
                <a:path extrusionOk="0" h="25124" w="9074">
                  <a:moveTo>
                    <a:pt x="7975" y="0"/>
                  </a:moveTo>
                  <a:cubicBezTo>
                    <a:pt x="7946" y="0"/>
                    <a:pt x="7954" y="29"/>
                    <a:pt x="7973" y="47"/>
                  </a:cubicBezTo>
                  <a:cubicBezTo>
                    <a:pt x="9007" y="1014"/>
                    <a:pt x="8173" y="2182"/>
                    <a:pt x="7639" y="2849"/>
                  </a:cubicBezTo>
                  <a:cubicBezTo>
                    <a:pt x="7072" y="3483"/>
                    <a:pt x="6438" y="4050"/>
                    <a:pt x="5771" y="4583"/>
                  </a:cubicBezTo>
                  <a:cubicBezTo>
                    <a:pt x="5071" y="5184"/>
                    <a:pt x="4337" y="5751"/>
                    <a:pt x="3603" y="6251"/>
                  </a:cubicBezTo>
                  <a:cubicBezTo>
                    <a:pt x="3236" y="6451"/>
                    <a:pt x="2936" y="6685"/>
                    <a:pt x="2635" y="6918"/>
                  </a:cubicBezTo>
                  <a:cubicBezTo>
                    <a:pt x="2369" y="7219"/>
                    <a:pt x="2202" y="7552"/>
                    <a:pt x="2068" y="7919"/>
                  </a:cubicBezTo>
                  <a:cubicBezTo>
                    <a:pt x="1735" y="8820"/>
                    <a:pt x="1368" y="9720"/>
                    <a:pt x="1034" y="10621"/>
                  </a:cubicBezTo>
                  <a:cubicBezTo>
                    <a:pt x="868" y="11088"/>
                    <a:pt x="701" y="11522"/>
                    <a:pt x="534" y="11955"/>
                  </a:cubicBezTo>
                  <a:cubicBezTo>
                    <a:pt x="367" y="12389"/>
                    <a:pt x="200" y="12823"/>
                    <a:pt x="134" y="13290"/>
                  </a:cubicBezTo>
                  <a:cubicBezTo>
                    <a:pt x="0" y="14157"/>
                    <a:pt x="334" y="15058"/>
                    <a:pt x="534" y="15892"/>
                  </a:cubicBezTo>
                  <a:cubicBezTo>
                    <a:pt x="734" y="16759"/>
                    <a:pt x="934" y="17760"/>
                    <a:pt x="1068" y="18694"/>
                  </a:cubicBezTo>
                  <a:cubicBezTo>
                    <a:pt x="1201" y="19728"/>
                    <a:pt x="1301" y="20795"/>
                    <a:pt x="1335" y="21829"/>
                  </a:cubicBezTo>
                  <a:cubicBezTo>
                    <a:pt x="1401" y="22930"/>
                    <a:pt x="1368" y="24031"/>
                    <a:pt x="1268" y="25098"/>
                  </a:cubicBezTo>
                  <a:cubicBezTo>
                    <a:pt x="1251" y="25115"/>
                    <a:pt x="1268" y="25123"/>
                    <a:pt x="1285" y="25123"/>
                  </a:cubicBezTo>
                  <a:cubicBezTo>
                    <a:pt x="1301" y="25123"/>
                    <a:pt x="1318" y="25115"/>
                    <a:pt x="1301" y="25098"/>
                  </a:cubicBezTo>
                  <a:cubicBezTo>
                    <a:pt x="1401" y="24164"/>
                    <a:pt x="1535" y="23230"/>
                    <a:pt x="1568" y="22263"/>
                  </a:cubicBezTo>
                  <a:cubicBezTo>
                    <a:pt x="1601" y="21329"/>
                    <a:pt x="1601" y="20395"/>
                    <a:pt x="1501" y="19461"/>
                  </a:cubicBezTo>
                  <a:cubicBezTo>
                    <a:pt x="1435" y="18527"/>
                    <a:pt x="1301" y="17593"/>
                    <a:pt x="1134" y="16659"/>
                  </a:cubicBezTo>
                  <a:cubicBezTo>
                    <a:pt x="1034" y="16192"/>
                    <a:pt x="934" y="15758"/>
                    <a:pt x="801" y="15291"/>
                  </a:cubicBezTo>
                  <a:cubicBezTo>
                    <a:pt x="667" y="14824"/>
                    <a:pt x="534" y="14357"/>
                    <a:pt x="467" y="13890"/>
                  </a:cubicBezTo>
                  <a:cubicBezTo>
                    <a:pt x="367" y="12956"/>
                    <a:pt x="868" y="11989"/>
                    <a:pt x="1201" y="11155"/>
                  </a:cubicBezTo>
                  <a:cubicBezTo>
                    <a:pt x="1501" y="10288"/>
                    <a:pt x="1868" y="9320"/>
                    <a:pt x="2235" y="8420"/>
                  </a:cubicBezTo>
                  <a:cubicBezTo>
                    <a:pt x="2335" y="7986"/>
                    <a:pt x="2535" y="7552"/>
                    <a:pt x="2836" y="7185"/>
                  </a:cubicBezTo>
                  <a:cubicBezTo>
                    <a:pt x="3136" y="6885"/>
                    <a:pt x="3503" y="6618"/>
                    <a:pt x="3903" y="6418"/>
                  </a:cubicBezTo>
                  <a:cubicBezTo>
                    <a:pt x="4637" y="5918"/>
                    <a:pt x="5337" y="5384"/>
                    <a:pt x="6038" y="4817"/>
                  </a:cubicBezTo>
                  <a:cubicBezTo>
                    <a:pt x="7272" y="3850"/>
                    <a:pt x="9073" y="2182"/>
                    <a:pt x="8573" y="647"/>
                  </a:cubicBezTo>
                  <a:cubicBezTo>
                    <a:pt x="8506" y="414"/>
                    <a:pt x="8340" y="214"/>
                    <a:pt x="8139" y="80"/>
                  </a:cubicBezTo>
                  <a:cubicBezTo>
                    <a:pt x="8049" y="20"/>
                    <a:pt x="7999" y="0"/>
                    <a:pt x="79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62"/>
            <p:cNvSpPr/>
            <p:nvPr/>
          </p:nvSpPr>
          <p:spPr>
            <a:xfrm>
              <a:off x="3357825" y="3209050"/>
              <a:ext cx="123525" cy="82825"/>
            </a:xfrm>
            <a:custGeom>
              <a:rect b="b" l="l" r="r" t="t"/>
              <a:pathLst>
                <a:path extrusionOk="0" h="3313" w="4941">
                  <a:moveTo>
                    <a:pt x="4921" y="1"/>
                  </a:moveTo>
                  <a:cubicBezTo>
                    <a:pt x="4913" y="1"/>
                    <a:pt x="4904" y="5"/>
                    <a:pt x="4894" y="15"/>
                  </a:cubicBezTo>
                  <a:cubicBezTo>
                    <a:pt x="3960" y="582"/>
                    <a:pt x="3026" y="1116"/>
                    <a:pt x="2025" y="1549"/>
                  </a:cubicBezTo>
                  <a:cubicBezTo>
                    <a:pt x="1591" y="1783"/>
                    <a:pt x="1224" y="2016"/>
                    <a:pt x="858" y="2283"/>
                  </a:cubicBezTo>
                  <a:cubicBezTo>
                    <a:pt x="524" y="2550"/>
                    <a:pt x="224" y="2883"/>
                    <a:pt x="24" y="3250"/>
                  </a:cubicBezTo>
                  <a:cubicBezTo>
                    <a:pt x="1" y="3273"/>
                    <a:pt x="25" y="3312"/>
                    <a:pt x="43" y="3312"/>
                  </a:cubicBezTo>
                  <a:cubicBezTo>
                    <a:pt x="51" y="3312"/>
                    <a:pt x="57" y="3304"/>
                    <a:pt x="57" y="3284"/>
                  </a:cubicBezTo>
                  <a:cubicBezTo>
                    <a:pt x="357" y="2917"/>
                    <a:pt x="724" y="2583"/>
                    <a:pt x="1158" y="2383"/>
                  </a:cubicBezTo>
                  <a:cubicBezTo>
                    <a:pt x="1558" y="2183"/>
                    <a:pt x="1992" y="2016"/>
                    <a:pt x="2392" y="1849"/>
                  </a:cubicBezTo>
                  <a:cubicBezTo>
                    <a:pt x="2859" y="1683"/>
                    <a:pt x="3259" y="1449"/>
                    <a:pt x="3660" y="1149"/>
                  </a:cubicBezTo>
                  <a:cubicBezTo>
                    <a:pt x="4093" y="815"/>
                    <a:pt x="4493" y="448"/>
                    <a:pt x="4894" y="48"/>
                  </a:cubicBezTo>
                  <a:cubicBezTo>
                    <a:pt x="4941" y="25"/>
                    <a:pt x="4938" y="1"/>
                    <a:pt x="49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62"/>
            <p:cNvSpPr/>
            <p:nvPr/>
          </p:nvSpPr>
          <p:spPr>
            <a:xfrm>
              <a:off x="2646225" y="3230250"/>
              <a:ext cx="612975" cy="497475"/>
            </a:xfrm>
            <a:custGeom>
              <a:rect b="b" l="l" r="r" t="t"/>
              <a:pathLst>
                <a:path extrusionOk="0" h="19899" w="24519">
                  <a:moveTo>
                    <a:pt x="17647" y="1"/>
                  </a:moveTo>
                  <a:cubicBezTo>
                    <a:pt x="11342" y="2536"/>
                    <a:pt x="1" y="11309"/>
                    <a:pt x="1101" y="15979"/>
                  </a:cubicBezTo>
                  <a:cubicBezTo>
                    <a:pt x="1734" y="18683"/>
                    <a:pt x="4594" y="19898"/>
                    <a:pt x="9661" y="19898"/>
                  </a:cubicBezTo>
                  <a:cubicBezTo>
                    <a:pt x="13408" y="19898"/>
                    <a:pt x="18363" y="19233"/>
                    <a:pt x="24518" y="18014"/>
                  </a:cubicBezTo>
                  <a:lnTo>
                    <a:pt x="17647"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62"/>
            <p:cNvSpPr/>
            <p:nvPr/>
          </p:nvSpPr>
          <p:spPr>
            <a:xfrm>
              <a:off x="2700425" y="3248475"/>
              <a:ext cx="347500" cy="285700"/>
            </a:xfrm>
            <a:custGeom>
              <a:rect b="b" l="l" r="r" t="t"/>
              <a:pathLst>
                <a:path extrusionOk="0" h="11428" w="13900">
                  <a:moveTo>
                    <a:pt x="13775" y="0"/>
                  </a:moveTo>
                  <a:cubicBezTo>
                    <a:pt x="13765" y="0"/>
                    <a:pt x="13755" y="2"/>
                    <a:pt x="13744" y="6"/>
                  </a:cubicBezTo>
                  <a:cubicBezTo>
                    <a:pt x="12677" y="506"/>
                    <a:pt x="11576" y="1006"/>
                    <a:pt x="10542" y="1573"/>
                  </a:cubicBezTo>
                  <a:cubicBezTo>
                    <a:pt x="9508" y="2174"/>
                    <a:pt x="8507" y="2808"/>
                    <a:pt x="7540" y="3508"/>
                  </a:cubicBezTo>
                  <a:cubicBezTo>
                    <a:pt x="5605" y="4876"/>
                    <a:pt x="3837" y="6443"/>
                    <a:pt x="2269" y="8211"/>
                  </a:cubicBezTo>
                  <a:cubicBezTo>
                    <a:pt x="1469" y="9212"/>
                    <a:pt x="701" y="10280"/>
                    <a:pt x="1" y="11380"/>
                  </a:cubicBezTo>
                  <a:cubicBezTo>
                    <a:pt x="1" y="11404"/>
                    <a:pt x="17" y="11428"/>
                    <a:pt x="39" y="11428"/>
                  </a:cubicBezTo>
                  <a:cubicBezTo>
                    <a:pt x="48" y="11428"/>
                    <a:pt x="58" y="11423"/>
                    <a:pt x="68" y="11414"/>
                  </a:cubicBezTo>
                  <a:cubicBezTo>
                    <a:pt x="401" y="10913"/>
                    <a:pt x="768" y="10413"/>
                    <a:pt x="1168" y="9979"/>
                  </a:cubicBezTo>
                  <a:cubicBezTo>
                    <a:pt x="1535" y="9546"/>
                    <a:pt x="1902" y="9112"/>
                    <a:pt x="2302" y="8678"/>
                  </a:cubicBezTo>
                  <a:cubicBezTo>
                    <a:pt x="3103" y="7844"/>
                    <a:pt x="3937" y="7044"/>
                    <a:pt x="4804" y="6277"/>
                  </a:cubicBezTo>
                  <a:cubicBezTo>
                    <a:pt x="6572" y="4809"/>
                    <a:pt x="8474" y="3441"/>
                    <a:pt x="10442" y="2240"/>
                  </a:cubicBezTo>
                  <a:cubicBezTo>
                    <a:pt x="11542" y="1507"/>
                    <a:pt x="12677" y="773"/>
                    <a:pt x="13811" y="139"/>
                  </a:cubicBezTo>
                  <a:cubicBezTo>
                    <a:pt x="13900" y="109"/>
                    <a:pt x="13857" y="0"/>
                    <a:pt x="137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62"/>
            <p:cNvSpPr/>
            <p:nvPr/>
          </p:nvSpPr>
          <p:spPr>
            <a:xfrm>
              <a:off x="3772625" y="2904375"/>
              <a:ext cx="744125" cy="807200"/>
            </a:xfrm>
            <a:custGeom>
              <a:rect b="b" l="l" r="r" t="t"/>
              <a:pathLst>
                <a:path extrusionOk="0" h="32288" w="29765">
                  <a:moveTo>
                    <a:pt x="4883" y="0"/>
                  </a:moveTo>
                  <a:cubicBezTo>
                    <a:pt x="3094" y="0"/>
                    <a:pt x="1683" y="343"/>
                    <a:pt x="1344" y="1261"/>
                  </a:cubicBezTo>
                  <a:cubicBezTo>
                    <a:pt x="210" y="4329"/>
                    <a:pt x="7315" y="5030"/>
                    <a:pt x="8316" y="5864"/>
                  </a:cubicBezTo>
                  <a:cubicBezTo>
                    <a:pt x="10251" y="7465"/>
                    <a:pt x="11652" y="8699"/>
                    <a:pt x="12386" y="10367"/>
                  </a:cubicBezTo>
                  <a:cubicBezTo>
                    <a:pt x="13720" y="13269"/>
                    <a:pt x="13687" y="16672"/>
                    <a:pt x="13453" y="17639"/>
                  </a:cubicBezTo>
                  <a:cubicBezTo>
                    <a:pt x="12619" y="21542"/>
                    <a:pt x="10951" y="23710"/>
                    <a:pt x="9217" y="24744"/>
                  </a:cubicBezTo>
                  <a:cubicBezTo>
                    <a:pt x="7482" y="25778"/>
                    <a:pt x="7015" y="25678"/>
                    <a:pt x="4713" y="26579"/>
                  </a:cubicBezTo>
                  <a:cubicBezTo>
                    <a:pt x="1203" y="27947"/>
                    <a:pt x="1" y="32287"/>
                    <a:pt x="3213" y="32287"/>
                  </a:cubicBezTo>
                  <a:cubicBezTo>
                    <a:pt x="3602" y="32287"/>
                    <a:pt x="4057" y="32223"/>
                    <a:pt x="4580" y="32083"/>
                  </a:cubicBezTo>
                  <a:cubicBezTo>
                    <a:pt x="7622" y="31249"/>
                    <a:pt x="8661" y="30938"/>
                    <a:pt x="10670" y="30938"/>
                  </a:cubicBezTo>
                  <a:cubicBezTo>
                    <a:pt x="11393" y="30938"/>
                    <a:pt x="12241" y="30978"/>
                    <a:pt x="13353" y="31049"/>
                  </a:cubicBezTo>
                  <a:cubicBezTo>
                    <a:pt x="14862" y="31179"/>
                    <a:pt x="16377" y="31240"/>
                    <a:pt x="17892" y="31240"/>
                  </a:cubicBezTo>
                  <a:cubicBezTo>
                    <a:pt x="19862" y="31240"/>
                    <a:pt x="21833" y="31137"/>
                    <a:pt x="23794" y="30949"/>
                  </a:cubicBezTo>
                  <a:lnTo>
                    <a:pt x="29765" y="13202"/>
                  </a:lnTo>
                  <a:cubicBezTo>
                    <a:pt x="29765" y="13202"/>
                    <a:pt x="24528" y="9967"/>
                    <a:pt x="22893" y="8499"/>
                  </a:cubicBezTo>
                  <a:cubicBezTo>
                    <a:pt x="21259" y="7031"/>
                    <a:pt x="14587" y="1761"/>
                    <a:pt x="11085" y="894"/>
                  </a:cubicBezTo>
                  <a:cubicBezTo>
                    <a:pt x="9152" y="393"/>
                    <a:pt x="6801" y="0"/>
                    <a:pt x="4883"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62"/>
            <p:cNvSpPr/>
            <p:nvPr/>
          </p:nvSpPr>
          <p:spPr>
            <a:xfrm>
              <a:off x="3846250" y="2888150"/>
              <a:ext cx="465350" cy="506425"/>
            </a:xfrm>
            <a:custGeom>
              <a:rect b="b" l="l" r="r" t="t"/>
              <a:pathLst>
                <a:path extrusionOk="0" h="20257" w="18614">
                  <a:moveTo>
                    <a:pt x="2400" y="0"/>
                  </a:moveTo>
                  <a:cubicBezTo>
                    <a:pt x="1389" y="0"/>
                    <a:pt x="636" y="215"/>
                    <a:pt x="534" y="775"/>
                  </a:cubicBezTo>
                  <a:cubicBezTo>
                    <a:pt x="1" y="3611"/>
                    <a:pt x="5204" y="4645"/>
                    <a:pt x="5971" y="5179"/>
                  </a:cubicBezTo>
                  <a:cubicBezTo>
                    <a:pt x="6739" y="5712"/>
                    <a:pt x="9874" y="8648"/>
                    <a:pt x="10041" y="8881"/>
                  </a:cubicBezTo>
                  <a:cubicBezTo>
                    <a:pt x="10375" y="9282"/>
                    <a:pt x="13944" y="20256"/>
                    <a:pt x="13944" y="20256"/>
                  </a:cubicBezTo>
                  <a:lnTo>
                    <a:pt x="18614" y="13384"/>
                  </a:lnTo>
                  <a:cubicBezTo>
                    <a:pt x="17480" y="10883"/>
                    <a:pt x="16746" y="7414"/>
                    <a:pt x="14711" y="5345"/>
                  </a:cubicBezTo>
                  <a:cubicBezTo>
                    <a:pt x="13744" y="4378"/>
                    <a:pt x="9240" y="1843"/>
                    <a:pt x="7673" y="1142"/>
                  </a:cubicBezTo>
                  <a:cubicBezTo>
                    <a:pt x="6353" y="565"/>
                    <a:pt x="4038" y="0"/>
                    <a:pt x="240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62"/>
            <p:cNvSpPr/>
            <p:nvPr/>
          </p:nvSpPr>
          <p:spPr>
            <a:xfrm>
              <a:off x="3917125" y="2898975"/>
              <a:ext cx="452850" cy="519775"/>
            </a:xfrm>
            <a:custGeom>
              <a:rect b="b" l="l" r="r" t="t"/>
              <a:pathLst>
                <a:path extrusionOk="0" h="20791" w="18114">
                  <a:moveTo>
                    <a:pt x="2298" y="1"/>
                  </a:moveTo>
                  <a:cubicBezTo>
                    <a:pt x="1424" y="1"/>
                    <a:pt x="784" y="201"/>
                    <a:pt x="668" y="709"/>
                  </a:cubicBezTo>
                  <a:cubicBezTo>
                    <a:pt x="1" y="3478"/>
                    <a:pt x="5138" y="4779"/>
                    <a:pt x="5905" y="5346"/>
                  </a:cubicBezTo>
                  <a:cubicBezTo>
                    <a:pt x="6639" y="5913"/>
                    <a:pt x="9608" y="9015"/>
                    <a:pt x="9775" y="9249"/>
                  </a:cubicBezTo>
                  <a:cubicBezTo>
                    <a:pt x="10108" y="9682"/>
                    <a:pt x="13110" y="20790"/>
                    <a:pt x="13110" y="20790"/>
                  </a:cubicBezTo>
                  <a:lnTo>
                    <a:pt x="18114" y="14186"/>
                  </a:lnTo>
                  <a:cubicBezTo>
                    <a:pt x="17113" y="11617"/>
                    <a:pt x="16513" y="8115"/>
                    <a:pt x="14611" y="5946"/>
                  </a:cubicBezTo>
                  <a:cubicBezTo>
                    <a:pt x="13677" y="4946"/>
                    <a:pt x="9341" y="2177"/>
                    <a:pt x="7773" y="1410"/>
                  </a:cubicBezTo>
                  <a:cubicBezTo>
                    <a:pt x="6422" y="712"/>
                    <a:pt x="3945" y="1"/>
                    <a:pt x="229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62"/>
            <p:cNvSpPr/>
            <p:nvPr/>
          </p:nvSpPr>
          <p:spPr>
            <a:xfrm>
              <a:off x="3996350" y="2908200"/>
              <a:ext cx="437000" cy="769900"/>
            </a:xfrm>
            <a:custGeom>
              <a:rect b="b" l="l" r="r" t="t"/>
              <a:pathLst>
                <a:path extrusionOk="0" h="30796" w="17480">
                  <a:moveTo>
                    <a:pt x="2860" y="0"/>
                  </a:moveTo>
                  <a:cubicBezTo>
                    <a:pt x="2240" y="0"/>
                    <a:pt x="1789" y="145"/>
                    <a:pt x="1602" y="474"/>
                  </a:cubicBezTo>
                  <a:cubicBezTo>
                    <a:pt x="1" y="3209"/>
                    <a:pt x="7273" y="6912"/>
                    <a:pt x="7506" y="7345"/>
                  </a:cubicBezTo>
                  <a:cubicBezTo>
                    <a:pt x="7606" y="7512"/>
                    <a:pt x="9274" y="11048"/>
                    <a:pt x="9708" y="13350"/>
                  </a:cubicBezTo>
                  <a:cubicBezTo>
                    <a:pt x="9875" y="14350"/>
                    <a:pt x="4738" y="30362"/>
                    <a:pt x="14845" y="30796"/>
                  </a:cubicBezTo>
                  <a:lnTo>
                    <a:pt x="17480" y="12216"/>
                  </a:lnTo>
                  <a:cubicBezTo>
                    <a:pt x="16413" y="10581"/>
                    <a:pt x="13444" y="5244"/>
                    <a:pt x="11442" y="3576"/>
                  </a:cubicBezTo>
                  <a:cubicBezTo>
                    <a:pt x="9190" y="1738"/>
                    <a:pt x="5009" y="0"/>
                    <a:pt x="286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62"/>
            <p:cNvSpPr/>
            <p:nvPr/>
          </p:nvSpPr>
          <p:spPr>
            <a:xfrm>
              <a:off x="3848750" y="2906700"/>
              <a:ext cx="291900" cy="322750"/>
            </a:xfrm>
            <a:custGeom>
              <a:rect b="b" l="l" r="r" t="t"/>
              <a:pathLst>
                <a:path extrusionOk="0" h="12910" w="11676">
                  <a:moveTo>
                    <a:pt x="434" y="0"/>
                  </a:moveTo>
                  <a:cubicBezTo>
                    <a:pt x="1" y="1134"/>
                    <a:pt x="968" y="2335"/>
                    <a:pt x="1802" y="2936"/>
                  </a:cubicBezTo>
                  <a:cubicBezTo>
                    <a:pt x="2302" y="3302"/>
                    <a:pt x="2836" y="3569"/>
                    <a:pt x="3403" y="3769"/>
                  </a:cubicBezTo>
                  <a:cubicBezTo>
                    <a:pt x="4037" y="4003"/>
                    <a:pt x="4704" y="4103"/>
                    <a:pt x="5304" y="4370"/>
                  </a:cubicBezTo>
                  <a:cubicBezTo>
                    <a:pt x="6472" y="4870"/>
                    <a:pt x="7373" y="5904"/>
                    <a:pt x="8273" y="6738"/>
                  </a:cubicBezTo>
                  <a:cubicBezTo>
                    <a:pt x="8774" y="7172"/>
                    <a:pt x="9241" y="7606"/>
                    <a:pt x="9674" y="8073"/>
                  </a:cubicBezTo>
                  <a:cubicBezTo>
                    <a:pt x="10108" y="8640"/>
                    <a:pt x="11242" y="11575"/>
                    <a:pt x="11609" y="12909"/>
                  </a:cubicBezTo>
                  <a:lnTo>
                    <a:pt x="11676" y="12909"/>
                  </a:lnTo>
                  <a:cubicBezTo>
                    <a:pt x="11242" y="11408"/>
                    <a:pt x="11175" y="10875"/>
                    <a:pt x="10708" y="9407"/>
                  </a:cubicBezTo>
                  <a:cubicBezTo>
                    <a:pt x="10541" y="8840"/>
                    <a:pt x="10275" y="8306"/>
                    <a:pt x="9941" y="7839"/>
                  </a:cubicBezTo>
                  <a:cubicBezTo>
                    <a:pt x="9507" y="7405"/>
                    <a:pt x="9074" y="6938"/>
                    <a:pt x="8573" y="6538"/>
                  </a:cubicBezTo>
                  <a:cubicBezTo>
                    <a:pt x="7673" y="5704"/>
                    <a:pt x="6805" y="4737"/>
                    <a:pt x="5705" y="4203"/>
                  </a:cubicBezTo>
                  <a:cubicBezTo>
                    <a:pt x="5138" y="3936"/>
                    <a:pt x="4537" y="3736"/>
                    <a:pt x="3937" y="3603"/>
                  </a:cubicBezTo>
                  <a:cubicBezTo>
                    <a:pt x="3370" y="3403"/>
                    <a:pt x="2803" y="3169"/>
                    <a:pt x="2269" y="2835"/>
                  </a:cubicBezTo>
                  <a:cubicBezTo>
                    <a:pt x="1268" y="2202"/>
                    <a:pt x="301" y="1301"/>
                    <a:pt x="5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62"/>
            <p:cNvSpPr/>
            <p:nvPr/>
          </p:nvSpPr>
          <p:spPr>
            <a:xfrm>
              <a:off x="3925475" y="2897200"/>
              <a:ext cx="272725" cy="360175"/>
            </a:xfrm>
            <a:custGeom>
              <a:rect b="b" l="l" r="r" t="t"/>
              <a:pathLst>
                <a:path extrusionOk="0" h="14407" w="10909">
                  <a:moveTo>
                    <a:pt x="1791" y="1"/>
                  </a:moveTo>
                  <a:cubicBezTo>
                    <a:pt x="1357" y="1"/>
                    <a:pt x="931" y="120"/>
                    <a:pt x="568" y="347"/>
                  </a:cubicBezTo>
                  <a:cubicBezTo>
                    <a:pt x="134" y="747"/>
                    <a:pt x="0" y="1347"/>
                    <a:pt x="234" y="1881"/>
                  </a:cubicBezTo>
                  <a:cubicBezTo>
                    <a:pt x="601" y="3182"/>
                    <a:pt x="2069" y="3749"/>
                    <a:pt x="3169" y="4316"/>
                  </a:cubicBezTo>
                  <a:cubicBezTo>
                    <a:pt x="3870" y="4683"/>
                    <a:pt x="4570" y="5017"/>
                    <a:pt x="5271" y="5450"/>
                  </a:cubicBezTo>
                  <a:cubicBezTo>
                    <a:pt x="5938" y="5851"/>
                    <a:pt x="6438" y="6551"/>
                    <a:pt x="7005" y="7118"/>
                  </a:cubicBezTo>
                  <a:cubicBezTo>
                    <a:pt x="7539" y="7652"/>
                    <a:pt x="8106" y="8219"/>
                    <a:pt x="8640" y="8786"/>
                  </a:cubicBezTo>
                  <a:cubicBezTo>
                    <a:pt x="8907" y="9020"/>
                    <a:pt x="9140" y="9353"/>
                    <a:pt x="9240" y="9687"/>
                  </a:cubicBezTo>
                  <a:cubicBezTo>
                    <a:pt x="9374" y="10054"/>
                    <a:pt x="10641" y="13590"/>
                    <a:pt x="10842" y="14357"/>
                  </a:cubicBezTo>
                  <a:cubicBezTo>
                    <a:pt x="10858" y="14390"/>
                    <a:pt x="10875" y="14407"/>
                    <a:pt x="10887" y="14407"/>
                  </a:cubicBezTo>
                  <a:cubicBezTo>
                    <a:pt x="10900" y="14407"/>
                    <a:pt x="10908" y="14390"/>
                    <a:pt x="10908" y="14357"/>
                  </a:cubicBezTo>
                  <a:cubicBezTo>
                    <a:pt x="10775" y="13956"/>
                    <a:pt x="10141" y="11255"/>
                    <a:pt x="9874" y="10487"/>
                  </a:cubicBezTo>
                  <a:cubicBezTo>
                    <a:pt x="9774" y="9854"/>
                    <a:pt x="9507" y="9286"/>
                    <a:pt x="9107" y="8819"/>
                  </a:cubicBezTo>
                  <a:cubicBezTo>
                    <a:pt x="8640" y="8252"/>
                    <a:pt x="8106" y="7752"/>
                    <a:pt x="7606" y="7218"/>
                  </a:cubicBezTo>
                  <a:cubicBezTo>
                    <a:pt x="7139" y="6718"/>
                    <a:pt x="6639" y="6218"/>
                    <a:pt x="6138" y="5717"/>
                  </a:cubicBezTo>
                  <a:cubicBezTo>
                    <a:pt x="5604" y="5250"/>
                    <a:pt x="5004" y="4883"/>
                    <a:pt x="4337" y="4616"/>
                  </a:cubicBezTo>
                  <a:lnTo>
                    <a:pt x="2436" y="3582"/>
                  </a:lnTo>
                  <a:cubicBezTo>
                    <a:pt x="1868" y="3316"/>
                    <a:pt x="1335" y="2915"/>
                    <a:pt x="868" y="2448"/>
                  </a:cubicBezTo>
                  <a:cubicBezTo>
                    <a:pt x="467" y="1981"/>
                    <a:pt x="334" y="1347"/>
                    <a:pt x="534" y="747"/>
                  </a:cubicBezTo>
                  <a:cubicBezTo>
                    <a:pt x="704" y="267"/>
                    <a:pt x="1424" y="97"/>
                    <a:pt x="2025" y="97"/>
                  </a:cubicBezTo>
                  <a:cubicBezTo>
                    <a:pt x="2134" y="97"/>
                    <a:pt x="2238" y="103"/>
                    <a:pt x="2335" y="113"/>
                  </a:cubicBezTo>
                  <a:cubicBezTo>
                    <a:pt x="2436" y="113"/>
                    <a:pt x="2402" y="80"/>
                    <a:pt x="2402" y="80"/>
                  </a:cubicBezTo>
                  <a:cubicBezTo>
                    <a:pt x="2200" y="27"/>
                    <a:pt x="1995" y="1"/>
                    <a:pt x="179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62"/>
            <p:cNvSpPr/>
            <p:nvPr/>
          </p:nvSpPr>
          <p:spPr>
            <a:xfrm>
              <a:off x="4019700" y="2909700"/>
              <a:ext cx="226025" cy="628100"/>
            </a:xfrm>
            <a:custGeom>
              <a:rect b="b" l="l" r="r" t="t"/>
              <a:pathLst>
                <a:path extrusionOk="0" h="25124" w="9041">
                  <a:moveTo>
                    <a:pt x="1110" y="0"/>
                  </a:moveTo>
                  <a:cubicBezTo>
                    <a:pt x="1082" y="0"/>
                    <a:pt x="1026" y="20"/>
                    <a:pt x="935" y="80"/>
                  </a:cubicBezTo>
                  <a:cubicBezTo>
                    <a:pt x="735" y="214"/>
                    <a:pt x="568" y="414"/>
                    <a:pt x="501" y="647"/>
                  </a:cubicBezTo>
                  <a:cubicBezTo>
                    <a:pt x="1" y="2182"/>
                    <a:pt x="1802" y="3850"/>
                    <a:pt x="3003" y="4817"/>
                  </a:cubicBezTo>
                  <a:cubicBezTo>
                    <a:pt x="3703" y="5384"/>
                    <a:pt x="4404" y="5918"/>
                    <a:pt x="5138" y="6418"/>
                  </a:cubicBezTo>
                  <a:cubicBezTo>
                    <a:pt x="5538" y="6618"/>
                    <a:pt x="5905" y="6885"/>
                    <a:pt x="6239" y="7185"/>
                  </a:cubicBezTo>
                  <a:cubicBezTo>
                    <a:pt x="6505" y="7552"/>
                    <a:pt x="6706" y="7986"/>
                    <a:pt x="6806" y="8420"/>
                  </a:cubicBezTo>
                  <a:cubicBezTo>
                    <a:pt x="7173" y="9320"/>
                    <a:pt x="7540" y="10288"/>
                    <a:pt x="7840" y="11155"/>
                  </a:cubicBezTo>
                  <a:cubicBezTo>
                    <a:pt x="8173" y="11989"/>
                    <a:pt x="8707" y="12956"/>
                    <a:pt x="8574" y="13890"/>
                  </a:cubicBezTo>
                  <a:cubicBezTo>
                    <a:pt x="8507" y="14357"/>
                    <a:pt x="8373" y="14824"/>
                    <a:pt x="8240" y="15291"/>
                  </a:cubicBezTo>
                  <a:cubicBezTo>
                    <a:pt x="8107" y="15758"/>
                    <a:pt x="8007" y="16192"/>
                    <a:pt x="7906" y="16659"/>
                  </a:cubicBezTo>
                  <a:cubicBezTo>
                    <a:pt x="7740" y="17593"/>
                    <a:pt x="7606" y="18527"/>
                    <a:pt x="7540" y="19461"/>
                  </a:cubicBezTo>
                  <a:cubicBezTo>
                    <a:pt x="7439" y="20395"/>
                    <a:pt x="7439" y="21329"/>
                    <a:pt x="7473" y="22263"/>
                  </a:cubicBezTo>
                  <a:cubicBezTo>
                    <a:pt x="7540" y="23230"/>
                    <a:pt x="7640" y="24164"/>
                    <a:pt x="7740" y="25098"/>
                  </a:cubicBezTo>
                  <a:cubicBezTo>
                    <a:pt x="7740" y="25115"/>
                    <a:pt x="7756" y="25123"/>
                    <a:pt x="7773" y="25123"/>
                  </a:cubicBezTo>
                  <a:cubicBezTo>
                    <a:pt x="7790" y="25123"/>
                    <a:pt x="7806" y="25115"/>
                    <a:pt x="7806" y="25098"/>
                  </a:cubicBezTo>
                  <a:cubicBezTo>
                    <a:pt x="7673" y="24031"/>
                    <a:pt x="7640" y="22930"/>
                    <a:pt x="7706" y="21829"/>
                  </a:cubicBezTo>
                  <a:cubicBezTo>
                    <a:pt x="7740" y="20762"/>
                    <a:pt x="7840" y="19728"/>
                    <a:pt x="8007" y="18694"/>
                  </a:cubicBezTo>
                  <a:cubicBezTo>
                    <a:pt x="8107" y="17760"/>
                    <a:pt x="8307" y="16759"/>
                    <a:pt x="8507" y="15892"/>
                  </a:cubicBezTo>
                  <a:cubicBezTo>
                    <a:pt x="8707" y="15058"/>
                    <a:pt x="9041" y="14157"/>
                    <a:pt x="8941" y="13290"/>
                  </a:cubicBezTo>
                  <a:cubicBezTo>
                    <a:pt x="8840" y="12823"/>
                    <a:pt x="8707" y="12389"/>
                    <a:pt x="8540" y="11955"/>
                  </a:cubicBezTo>
                  <a:cubicBezTo>
                    <a:pt x="8373" y="11522"/>
                    <a:pt x="8207" y="11088"/>
                    <a:pt x="8040" y="10621"/>
                  </a:cubicBezTo>
                  <a:cubicBezTo>
                    <a:pt x="7706" y="9720"/>
                    <a:pt x="7339" y="8820"/>
                    <a:pt x="7006" y="7919"/>
                  </a:cubicBezTo>
                  <a:cubicBezTo>
                    <a:pt x="6872" y="7552"/>
                    <a:pt x="6706" y="7219"/>
                    <a:pt x="6439" y="6918"/>
                  </a:cubicBezTo>
                  <a:cubicBezTo>
                    <a:pt x="6139" y="6685"/>
                    <a:pt x="5805" y="6451"/>
                    <a:pt x="5471" y="6251"/>
                  </a:cubicBezTo>
                  <a:cubicBezTo>
                    <a:pt x="4738" y="5751"/>
                    <a:pt x="4004" y="5184"/>
                    <a:pt x="3303" y="4583"/>
                  </a:cubicBezTo>
                  <a:cubicBezTo>
                    <a:pt x="2636" y="4050"/>
                    <a:pt x="2002" y="3483"/>
                    <a:pt x="1435" y="2849"/>
                  </a:cubicBezTo>
                  <a:cubicBezTo>
                    <a:pt x="901" y="2182"/>
                    <a:pt x="68" y="1014"/>
                    <a:pt x="1102" y="47"/>
                  </a:cubicBezTo>
                  <a:cubicBezTo>
                    <a:pt x="1138" y="29"/>
                    <a:pt x="1145" y="0"/>
                    <a:pt x="11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62"/>
            <p:cNvSpPr/>
            <p:nvPr/>
          </p:nvSpPr>
          <p:spPr>
            <a:xfrm>
              <a:off x="4111450" y="3209050"/>
              <a:ext cx="123175" cy="82825"/>
            </a:xfrm>
            <a:custGeom>
              <a:rect b="b" l="l" r="r" t="t"/>
              <a:pathLst>
                <a:path extrusionOk="0" h="3313" w="4927">
                  <a:moveTo>
                    <a:pt x="27" y="1"/>
                  </a:moveTo>
                  <a:cubicBezTo>
                    <a:pt x="17" y="1"/>
                    <a:pt x="0" y="25"/>
                    <a:pt x="0" y="48"/>
                  </a:cubicBezTo>
                  <a:cubicBezTo>
                    <a:pt x="400" y="448"/>
                    <a:pt x="834" y="815"/>
                    <a:pt x="1268" y="1149"/>
                  </a:cubicBezTo>
                  <a:cubicBezTo>
                    <a:pt x="1635" y="1449"/>
                    <a:pt x="2068" y="1683"/>
                    <a:pt x="2502" y="1849"/>
                  </a:cubicBezTo>
                  <a:cubicBezTo>
                    <a:pt x="2969" y="2016"/>
                    <a:pt x="3369" y="2183"/>
                    <a:pt x="3803" y="2383"/>
                  </a:cubicBezTo>
                  <a:cubicBezTo>
                    <a:pt x="4203" y="2617"/>
                    <a:pt x="4570" y="2917"/>
                    <a:pt x="4870" y="3284"/>
                  </a:cubicBezTo>
                  <a:cubicBezTo>
                    <a:pt x="4870" y="3304"/>
                    <a:pt x="4877" y="3312"/>
                    <a:pt x="4885" y="3312"/>
                  </a:cubicBezTo>
                  <a:cubicBezTo>
                    <a:pt x="4902" y="3312"/>
                    <a:pt x="4927" y="3273"/>
                    <a:pt x="4904" y="3250"/>
                  </a:cubicBezTo>
                  <a:cubicBezTo>
                    <a:pt x="4703" y="2883"/>
                    <a:pt x="4403" y="2550"/>
                    <a:pt x="4070" y="2283"/>
                  </a:cubicBezTo>
                  <a:cubicBezTo>
                    <a:pt x="3703" y="2016"/>
                    <a:pt x="3302" y="1783"/>
                    <a:pt x="2902" y="1549"/>
                  </a:cubicBezTo>
                  <a:cubicBezTo>
                    <a:pt x="1901" y="1116"/>
                    <a:pt x="967" y="582"/>
                    <a:pt x="33" y="15"/>
                  </a:cubicBezTo>
                  <a:cubicBezTo>
                    <a:pt x="33" y="5"/>
                    <a:pt x="31" y="1"/>
                    <a:pt x="2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62"/>
            <p:cNvSpPr/>
            <p:nvPr/>
          </p:nvSpPr>
          <p:spPr>
            <a:xfrm>
              <a:off x="4333275" y="3230250"/>
              <a:ext cx="612950" cy="497475"/>
            </a:xfrm>
            <a:custGeom>
              <a:rect b="b" l="l" r="r" t="t"/>
              <a:pathLst>
                <a:path extrusionOk="0" h="19899" w="24518">
                  <a:moveTo>
                    <a:pt x="6872" y="1"/>
                  </a:moveTo>
                  <a:lnTo>
                    <a:pt x="0" y="18014"/>
                  </a:lnTo>
                  <a:cubicBezTo>
                    <a:pt x="6155" y="19233"/>
                    <a:pt x="11110" y="19898"/>
                    <a:pt x="14858" y="19898"/>
                  </a:cubicBezTo>
                  <a:cubicBezTo>
                    <a:pt x="19925" y="19898"/>
                    <a:pt x="22784" y="18683"/>
                    <a:pt x="23417" y="15979"/>
                  </a:cubicBezTo>
                  <a:cubicBezTo>
                    <a:pt x="24518" y="11309"/>
                    <a:pt x="13210" y="2536"/>
                    <a:pt x="687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62"/>
            <p:cNvSpPr/>
            <p:nvPr/>
          </p:nvSpPr>
          <p:spPr>
            <a:xfrm>
              <a:off x="4544525" y="3248475"/>
              <a:ext cx="348075" cy="285700"/>
            </a:xfrm>
            <a:custGeom>
              <a:rect b="b" l="l" r="r" t="t"/>
              <a:pathLst>
                <a:path extrusionOk="0" h="11428" w="13923">
                  <a:moveTo>
                    <a:pt x="133" y="0"/>
                  </a:moveTo>
                  <a:cubicBezTo>
                    <a:pt x="70" y="0"/>
                    <a:pt x="0" y="109"/>
                    <a:pt x="90" y="139"/>
                  </a:cubicBezTo>
                  <a:cubicBezTo>
                    <a:pt x="1257" y="773"/>
                    <a:pt x="2358" y="1507"/>
                    <a:pt x="3459" y="2240"/>
                  </a:cubicBezTo>
                  <a:cubicBezTo>
                    <a:pt x="5427" y="3441"/>
                    <a:pt x="7328" y="4809"/>
                    <a:pt x="9096" y="6277"/>
                  </a:cubicBezTo>
                  <a:cubicBezTo>
                    <a:pt x="9963" y="7044"/>
                    <a:pt x="10797" y="7844"/>
                    <a:pt x="11598" y="8678"/>
                  </a:cubicBezTo>
                  <a:cubicBezTo>
                    <a:pt x="11998" y="9112"/>
                    <a:pt x="12365" y="9546"/>
                    <a:pt x="12732" y="9979"/>
                  </a:cubicBezTo>
                  <a:cubicBezTo>
                    <a:pt x="13132" y="10413"/>
                    <a:pt x="13499" y="10913"/>
                    <a:pt x="13833" y="11414"/>
                  </a:cubicBezTo>
                  <a:cubicBezTo>
                    <a:pt x="13842" y="11423"/>
                    <a:pt x="13855" y="11428"/>
                    <a:pt x="13867" y="11428"/>
                  </a:cubicBezTo>
                  <a:cubicBezTo>
                    <a:pt x="13897" y="11428"/>
                    <a:pt x="13923" y="11404"/>
                    <a:pt x="13899" y="11380"/>
                  </a:cubicBezTo>
                  <a:cubicBezTo>
                    <a:pt x="13199" y="10280"/>
                    <a:pt x="12432" y="9212"/>
                    <a:pt x="11631" y="8211"/>
                  </a:cubicBezTo>
                  <a:cubicBezTo>
                    <a:pt x="10063" y="6443"/>
                    <a:pt x="8295" y="4876"/>
                    <a:pt x="6361" y="3508"/>
                  </a:cubicBezTo>
                  <a:cubicBezTo>
                    <a:pt x="5393" y="2808"/>
                    <a:pt x="4393" y="2174"/>
                    <a:pt x="3359" y="1573"/>
                  </a:cubicBezTo>
                  <a:cubicBezTo>
                    <a:pt x="2324" y="1006"/>
                    <a:pt x="1224" y="506"/>
                    <a:pt x="156" y="6"/>
                  </a:cubicBezTo>
                  <a:cubicBezTo>
                    <a:pt x="149" y="2"/>
                    <a:pt x="141" y="0"/>
                    <a:pt x="13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62"/>
            <p:cNvSpPr/>
            <p:nvPr/>
          </p:nvSpPr>
          <p:spPr>
            <a:xfrm flipH="1">
              <a:off x="4572593" y="2114450"/>
              <a:ext cx="447000" cy="291075"/>
            </a:xfrm>
            <a:custGeom>
              <a:rect b="b" l="l" r="r" t="t"/>
              <a:pathLst>
                <a:path extrusionOk="0" h="11643" w="17880">
                  <a:moveTo>
                    <a:pt x="7572" y="1"/>
                  </a:moveTo>
                  <a:lnTo>
                    <a:pt x="0" y="10442"/>
                  </a:lnTo>
                  <a:lnTo>
                    <a:pt x="1668" y="11642"/>
                  </a:lnTo>
                  <a:lnTo>
                    <a:pt x="8006" y="2936"/>
                  </a:lnTo>
                  <a:lnTo>
                    <a:pt x="16645" y="9374"/>
                  </a:lnTo>
                  <a:lnTo>
                    <a:pt x="17879" y="7706"/>
                  </a:lnTo>
                  <a:lnTo>
                    <a:pt x="757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62"/>
            <p:cNvSpPr/>
            <p:nvPr/>
          </p:nvSpPr>
          <p:spPr>
            <a:xfrm flipH="1">
              <a:off x="4755218" y="1815900"/>
              <a:ext cx="145975" cy="627150"/>
            </a:xfrm>
            <a:custGeom>
              <a:rect b="b" l="l" r="r" t="t"/>
              <a:pathLst>
                <a:path extrusionOk="0" h="25086" w="5839">
                  <a:moveTo>
                    <a:pt x="2069" y="1"/>
                  </a:moveTo>
                  <a:lnTo>
                    <a:pt x="1" y="301"/>
                  </a:lnTo>
                  <a:lnTo>
                    <a:pt x="3770" y="25085"/>
                  </a:lnTo>
                  <a:lnTo>
                    <a:pt x="5838" y="24785"/>
                  </a:lnTo>
                  <a:lnTo>
                    <a:pt x="2069"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62"/>
            <p:cNvSpPr/>
            <p:nvPr/>
          </p:nvSpPr>
          <p:spPr>
            <a:xfrm flipH="1">
              <a:off x="4464193" y="1789950"/>
              <a:ext cx="740550" cy="679300"/>
            </a:xfrm>
            <a:custGeom>
              <a:rect b="b" l="l" r="r" t="t"/>
              <a:pathLst>
                <a:path extrusionOk="0" h="27172" w="29622">
                  <a:moveTo>
                    <a:pt x="15057" y="2079"/>
                  </a:moveTo>
                  <a:cubicBezTo>
                    <a:pt x="20651" y="2079"/>
                    <a:pt x="25574" y="6151"/>
                    <a:pt x="26453" y="11847"/>
                  </a:cubicBezTo>
                  <a:cubicBezTo>
                    <a:pt x="27591" y="19366"/>
                    <a:pt x="21576" y="25124"/>
                    <a:pt x="15018" y="25124"/>
                  </a:cubicBezTo>
                  <a:cubicBezTo>
                    <a:pt x="12731" y="25124"/>
                    <a:pt x="10379" y="24424"/>
                    <a:pt x="8240" y="22854"/>
                  </a:cubicBezTo>
                  <a:cubicBezTo>
                    <a:pt x="1" y="16783"/>
                    <a:pt x="3203" y="3741"/>
                    <a:pt x="13344" y="2206"/>
                  </a:cubicBezTo>
                  <a:cubicBezTo>
                    <a:pt x="13919" y="2121"/>
                    <a:pt x="14492" y="2079"/>
                    <a:pt x="15057" y="2079"/>
                  </a:cubicBezTo>
                  <a:close/>
                  <a:moveTo>
                    <a:pt x="15037" y="1"/>
                  </a:moveTo>
                  <a:cubicBezTo>
                    <a:pt x="10789" y="1"/>
                    <a:pt x="6713" y="2011"/>
                    <a:pt x="4137" y="5542"/>
                  </a:cubicBezTo>
                  <a:cubicBezTo>
                    <a:pt x="868" y="9945"/>
                    <a:pt x="601" y="15916"/>
                    <a:pt x="3437" y="20620"/>
                  </a:cubicBezTo>
                  <a:cubicBezTo>
                    <a:pt x="5921" y="24741"/>
                    <a:pt x="10377" y="27172"/>
                    <a:pt x="15100" y="27172"/>
                  </a:cubicBezTo>
                  <a:cubicBezTo>
                    <a:pt x="15768" y="27172"/>
                    <a:pt x="16440" y="27123"/>
                    <a:pt x="17113" y="27024"/>
                  </a:cubicBezTo>
                  <a:cubicBezTo>
                    <a:pt x="24518" y="25890"/>
                    <a:pt x="29622" y="18952"/>
                    <a:pt x="28488" y="11546"/>
                  </a:cubicBezTo>
                  <a:cubicBezTo>
                    <a:pt x="27687" y="6109"/>
                    <a:pt x="23651" y="1706"/>
                    <a:pt x="18314" y="405"/>
                  </a:cubicBezTo>
                  <a:cubicBezTo>
                    <a:pt x="17225" y="133"/>
                    <a:pt x="16125" y="1"/>
                    <a:pt x="1503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87" name="Google Shape;2487;p62"/>
          <p:cNvGrpSpPr/>
          <p:nvPr/>
        </p:nvGrpSpPr>
        <p:grpSpPr>
          <a:xfrm>
            <a:off x="3664186" y="6161802"/>
            <a:ext cx="666858" cy="667176"/>
            <a:chOff x="1379798" y="1723250"/>
            <a:chExt cx="397887" cy="397887"/>
          </a:xfrm>
        </p:grpSpPr>
        <p:sp>
          <p:nvSpPr>
            <p:cNvPr id="2488" name="Google Shape;2488;p6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6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6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6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92" name="Google Shape;2492;p62"/>
          <p:cNvGrpSpPr/>
          <p:nvPr/>
        </p:nvGrpSpPr>
        <p:grpSpPr>
          <a:xfrm>
            <a:off x="1638574" y="6161801"/>
            <a:ext cx="666893" cy="667176"/>
            <a:chOff x="266768" y="1721375"/>
            <a:chExt cx="397907" cy="397887"/>
          </a:xfrm>
        </p:grpSpPr>
        <p:sp>
          <p:nvSpPr>
            <p:cNvPr id="2493" name="Google Shape;2493;p6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6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95" name="Google Shape;2495;p62"/>
          <p:cNvGrpSpPr/>
          <p:nvPr/>
        </p:nvGrpSpPr>
        <p:grpSpPr>
          <a:xfrm>
            <a:off x="2651401" y="6161802"/>
            <a:ext cx="666823" cy="667176"/>
            <a:chOff x="864491" y="1723250"/>
            <a:chExt cx="397866" cy="397887"/>
          </a:xfrm>
        </p:grpSpPr>
        <p:sp>
          <p:nvSpPr>
            <p:cNvPr id="2496" name="Google Shape;2496;p6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6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6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99" name="Google Shape;2499;p62"/>
          <p:cNvSpPr txBox="1"/>
          <p:nvPr/>
        </p:nvSpPr>
        <p:spPr>
          <a:xfrm>
            <a:off x="1440000" y="8583050"/>
            <a:ext cx="5146800" cy="517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2"/>
                </a:solidFill>
                <a:latin typeface="Source Sans Pro"/>
                <a:ea typeface="Source Sans Pro"/>
                <a:cs typeface="Source Sans Pro"/>
                <a:sym typeface="Source Sans Pro"/>
              </a:rPr>
              <a:t>Please keep this slide for attribution</a:t>
            </a:r>
            <a:endParaRPr sz="2400">
              <a:solidFill>
                <a:schemeClr val="dk2"/>
              </a:solidFill>
              <a:latin typeface="Source Sans Pro"/>
              <a:ea typeface="Source Sans Pro"/>
              <a:cs typeface="Source Sans Pro"/>
              <a:sym typeface="Source Sans Pro"/>
            </a:endParaRPr>
          </a:p>
        </p:txBody>
      </p:sp>
      <p:cxnSp>
        <p:nvCxnSpPr>
          <p:cNvPr id="2500" name="Google Shape;2500;p62"/>
          <p:cNvCxnSpPr/>
          <p:nvPr/>
        </p:nvCxnSpPr>
        <p:spPr>
          <a:xfrm>
            <a:off x="1592400" y="3068550"/>
            <a:ext cx="5699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Contents of This Template</a:t>
            </a:r>
            <a:endParaRPr/>
          </a:p>
        </p:txBody>
      </p:sp>
      <p:sp>
        <p:nvSpPr>
          <p:cNvPr id="361" name="Google Shape;361;p36"/>
          <p:cNvSpPr txBox="1"/>
          <p:nvPr>
            <p:ph idx="1" type="body"/>
          </p:nvPr>
        </p:nvSpPr>
        <p:spPr>
          <a:xfrm>
            <a:off x="1440000" y="2665300"/>
            <a:ext cx="15408000" cy="6541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lang="en"/>
              <a:t>Here’s what you’ll find in this </a:t>
            </a:r>
            <a:r>
              <a:rPr b="1" lang="en">
                <a:uFill>
                  <a:noFill/>
                </a:uFill>
                <a:hlinkClick r:id="rId3"/>
              </a:rPr>
              <a:t>Slidesgo</a:t>
            </a:r>
            <a:r>
              <a:rPr lang="en"/>
              <a:t> template: </a:t>
            </a:r>
            <a:endParaRPr/>
          </a:p>
          <a:p>
            <a:pPr indent="0" lvl="0" marL="0" rtl="0" algn="l">
              <a:lnSpc>
                <a:spcPct val="50000"/>
              </a:lnSpc>
              <a:spcBef>
                <a:spcPts val="0"/>
              </a:spcBef>
              <a:spcAft>
                <a:spcPts val="0"/>
              </a:spcAft>
              <a:buNone/>
            </a:pPr>
            <a:r>
              <a:t/>
            </a:r>
            <a:endParaRPr/>
          </a:p>
          <a:p>
            <a:pPr indent="-609600" lvl="0" marL="914400" rtl="0" algn="l">
              <a:lnSpc>
                <a:spcPct val="100000"/>
              </a:lnSpc>
              <a:spcBef>
                <a:spcPts val="0"/>
              </a:spcBef>
              <a:spcAft>
                <a:spcPts val="0"/>
              </a:spcAft>
              <a:buClr>
                <a:schemeClr val="dk2"/>
              </a:buClr>
              <a:buSzPts val="2400"/>
              <a:buFont typeface="Source Sans Pro"/>
              <a:buAutoNum type="arabicPeriod"/>
            </a:pPr>
            <a:r>
              <a:rPr lang="en"/>
              <a:t>A slide structure based on a project proposal,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609600" lvl="0" marL="914400" rtl="0" algn="l">
              <a:lnSpc>
                <a:spcPct val="100000"/>
              </a:lnSpc>
              <a:spcBef>
                <a:spcPts val="0"/>
              </a:spcBef>
              <a:spcAft>
                <a:spcPts val="0"/>
              </a:spcAft>
              <a:buClr>
                <a:schemeClr val="dk2"/>
              </a:buClr>
              <a:buSzPts val="2400"/>
              <a:buFont typeface="Source Sans Pro"/>
              <a:buAutoNum type="arabicPeriod"/>
            </a:pPr>
            <a:r>
              <a:rPr lang="en"/>
              <a:t>An assortment of illustrations that are suitable for use in the presentation can be found in the </a:t>
            </a:r>
            <a:r>
              <a:rPr b="1" lang="en">
                <a:uFill>
                  <a:noFill/>
                </a:uFill>
                <a:hlinkClick action="ppaction://hlinksldjump" r:id="rId6"/>
              </a:rPr>
              <a:t>alternative resources slide</a:t>
            </a:r>
            <a:r>
              <a:rPr lang="en"/>
              <a:t>.</a:t>
            </a:r>
            <a:endParaRPr/>
          </a:p>
          <a:p>
            <a:pPr indent="-609600" lvl="0" marL="914400" rtl="0" algn="l">
              <a:lnSpc>
                <a:spcPct val="100000"/>
              </a:lnSpc>
              <a:spcBef>
                <a:spcPts val="0"/>
              </a:spcBef>
              <a:spcAft>
                <a:spcPts val="0"/>
              </a:spcAft>
              <a:buClr>
                <a:schemeClr val="dk2"/>
              </a:buClr>
              <a:buSzPts val="2400"/>
              <a:buFont typeface="Source Sans Pro"/>
              <a:buAutoNum type="arabicPeriod"/>
            </a:pPr>
            <a:r>
              <a:rPr lang="en"/>
              <a:t>A </a:t>
            </a:r>
            <a:r>
              <a:rPr b="1" lang="en">
                <a:uFill>
                  <a:noFill/>
                </a:uFill>
                <a:hlinkClick action="ppaction://hlinksldjump" r:id="rId7"/>
              </a:rPr>
              <a:t>thanks slide</a:t>
            </a:r>
            <a:r>
              <a:rPr lang="en"/>
              <a:t>, which you must keep so that proper credits for our design are given.</a:t>
            </a:r>
            <a:endParaRPr/>
          </a:p>
          <a:p>
            <a:pPr indent="-609600" lvl="0" marL="914400" rtl="0" algn="l">
              <a:lnSpc>
                <a:spcPct val="100000"/>
              </a:lnSpc>
              <a:spcBef>
                <a:spcPts val="0"/>
              </a:spcBef>
              <a:spcAft>
                <a:spcPts val="0"/>
              </a:spcAft>
              <a:buClr>
                <a:schemeClr val="dk2"/>
              </a:buClr>
              <a:buSzPts val="2400"/>
              <a:buFont typeface="Source Sans Pro"/>
              <a:buAutoNum type="arabicPeriod"/>
            </a:pPr>
            <a:r>
              <a:rPr lang="en"/>
              <a:t>A </a:t>
            </a:r>
            <a:r>
              <a:rPr b="1" lang="en">
                <a:uFill>
                  <a:noFill/>
                </a:uFill>
                <a:hlinkClick action="ppaction://hlinksldjump" r:id="rId8"/>
              </a:rPr>
              <a:t>resources slide</a:t>
            </a:r>
            <a:r>
              <a:rPr lang="en"/>
              <a:t>, where you’ll find links to all the elements used in the template.</a:t>
            </a:r>
            <a:endParaRPr/>
          </a:p>
          <a:p>
            <a:pPr indent="-609600" lvl="0" marL="914400" rtl="0" algn="l">
              <a:lnSpc>
                <a:spcPct val="100000"/>
              </a:lnSpc>
              <a:spcBef>
                <a:spcPts val="0"/>
              </a:spcBef>
              <a:spcAft>
                <a:spcPts val="0"/>
              </a:spcAft>
              <a:buClr>
                <a:schemeClr val="dk2"/>
              </a:buClr>
              <a:buSzPts val="2400"/>
              <a:buFont typeface="Source Sans Pro"/>
              <a:buAutoNum type="arabicPeriod"/>
            </a:pPr>
            <a:r>
              <a:rPr b="1" lang="en">
                <a:uFill>
                  <a:noFill/>
                </a:uFill>
                <a:hlinkClick/>
              </a:rPr>
              <a:t>Instructions for use</a:t>
            </a:r>
            <a:r>
              <a:rPr lang="en"/>
              <a:t>.</a:t>
            </a:r>
            <a:endParaRPr/>
          </a:p>
          <a:p>
            <a:pPr indent="-609600" lvl="0" marL="914400" rtl="0" algn="l">
              <a:lnSpc>
                <a:spcPct val="100000"/>
              </a:lnSpc>
              <a:spcBef>
                <a:spcPts val="0"/>
              </a:spcBef>
              <a:spcAft>
                <a:spcPts val="0"/>
              </a:spcAft>
              <a:buClr>
                <a:schemeClr val="dk2"/>
              </a:buClr>
              <a:buSzPts val="2400"/>
              <a:buFont typeface="Source Sans Pro"/>
              <a:buAutoNum type="arabicPeriod"/>
            </a:pPr>
            <a:r>
              <a:rPr lang="en"/>
              <a:t>Final slides with: </a:t>
            </a:r>
            <a:endParaRPr/>
          </a:p>
          <a:p>
            <a:pPr indent="-609600" lvl="0" marL="1828800" rtl="0" algn="l">
              <a:lnSpc>
                <a:spcPct val="100000"/>
              </a:lnSpc>
              <a:spcBef>
                <a:spcPts val="0"/>
              </a:spcBef>
              <a:spcAft>
                <a:spcPts val="0"/>
              </a:spcAft>
              <a:buClr>
                <a:schemeClr val="accent1"/>
              </a:buClr>
              <a:buSzPts val="2400"/>
              <a:buChar char="●"/>
            </a:pPr>
            <a:r>
              <a:rPr lang="en"/>
              <a:t>The</a:t>
            </a:r>
            <a:r>
              <a:rPr b="1" lang="en">
                <a:uFill>
                  <a:noFill/>
                </a:uFill>
                <a:hlinkClick action="ppaction://hlinksldjump" r:id="rId9"/>
              </a:rPr>
              <a:t> fonts and colors used</a:t>
            </a:r>
            <a:r>
              <a:rPr lang="en"/>
              <a:t> in the template.</a:t>
            </a:r>
            <a:endParaRPr/>
          </a:p>
          <a:p>
            <a:pPr indent="-609600" lvl="0" marL="1828800" rtl="0" algn="l">
              <a:lnSpc>
                <a:spcPct val="100000"/>
              </a:lnSpc>
              <a:spcBef>
                <a:spcPts val="0"/>
              </a:spcBef>
              <a:spcAft>
                <a:spcPts val="0"/>
              </a:spcAft>
              <a:buClr>
                <a:schemeClr val="accent1"/>
              </a:buClr>
              <a:buSzPts val="2400"/>
              <a:buChar char="●"/>
            </a:pPr>
            <a:r>
              <a:rPr lang="en">
                <a:solidFill>
                  <a:srgbClr val="4C5A5E"/>
                </a:solidFill>
              </a:rPr>
              <a:t>A selection of </a:t>
            </a:r>
            <a:r>
              <a:rPr b="1" lang="en">
                <a:solidFill>
                  <a:srgbClr val="4C5A5E"/>
                </a:solidFill>
                <a:uFill>
                  <a:noFill/>
                </a:uFill>
                <a:hlinkClick action="ppaction://hlinksldjump" r:id="rId10">
                  <a:extLst>
                    <a:ext uri="{A12FA001-AC4F-418D-AE19-62706E023703}">
                      <ahyp:hlinkClr val="tx"/>
                    </a:ext>
                  </a:extLst>
                </a:hlinkClick>
              </a:rPr>
              <a:t>illustrations</a:t>
            </a:r>
            <a:r>
              <a:rPr lang="en">
                <a:solidFill>
                  <a:srgbClr val="4C5A5E"/>
                </a:solidFill>
              </a:rPr>
              <a:t>. You can also customize and animate them as you wish with the online editor. Visit </a:t>
            </a:r>
            <a:r>
              <a:rPr b="1" lang="en">
                <a:solidFill>
                  <a:srgbClr val="4C5A5E"/>
                </a:solidFill>
                <a:uFill>
                  <a:noFill/>
                </a:uFill>
                <a:hlinkClick r:id="rId11">
                  <a:extLst>
                    <a:ext uri="{A12FA001-AC4F-418D-AE19-62706E023703}">
                      <ahyp:hlinkClr val="tx"/>
                    </a:ext>
                  </a:extLst>
                </a:hlinkClick>
              </a:rPr>
              <a:t>Stories by Freepik</a:t>
            </a:r>
            <a:r>
              <a:rPr lang="en">
                <a:solidFill>
                  <a:srgbClr val="4C5A5E"/>
                </a:solidFill>
              </a:rPr>
              <a:t> to find more. </a:t>
            </a:r>
            <a:endParaRPr/>
          </a:p>
          <a:p>
            <a:pPr indent="-609600" lvl="0" marL="1828800" rtl="0" algn="l">
              <a:lnSpc>
                <a:spcPct val="100000"/>
              </a:lnSpc>
              <a:spcBef>
                <a:spcPts val="0"/>
              </a:spcBef>
              <a:spcAft>
                <a:spcPts val="0"/>
              </a:spcAft>
              <a:buClr>
                <a:schemeClr val="accent1"/>
              </a:buClr>
              <a:buSzPts val="2400"/>
              <a:buChar char="●"/>
            </a:pPr>
            <a:r>
              <a:rPr lang="en"/>
              <a:t>More</a:t>
            </a:r>
            <a:r>
              <a:rPr b="1" lang="en">
                <a:uFill>
                  <a:noFill/>
                </a:uFill>
                <a:hlinkClick action="ppaction://hlinksldjump" r:id="rId12"/>
              </a:rPr>
              <a:t> infographic resources</a:t>
            </a:r>
            <a:r>
              <a:rPr lang="en"/>
              <a:t>, whose size and color can be edited. </a:t>
            </a:r>
            <a:endParaRPr/>
          </a:p>
          <a:p>
            <a:pPr indent="-609600" lvl="0" marL="1828800" rtl="0" algn="l">
              <a:lnSpc>
                <a:spcPct val="100000"/>
              </a:lnSpc>
              <a:spcBef>
                <a:spcPts val="0"/>
              </a:spcBef>
              <a:spcAft>
                <a:spcPts val="0"/>
              </a:spcAft>
              <a:buClr>
                <a:schemeClr val="accent1"/>
              </a:buClr>
              <a:buSzPts val="2400"/>
              <a:buChar char="●"/>
            </a:pPr>
            <a:r>
              <a:rPr b="1" lang="en">
                <a:uFill>
                  <a:noFill/>
                </a:uFill>
                <a:hlinkClick action="ppaction://hlinksldjump" r:id="rId13"/>
              </a:rPr>
              <a:t>Sets of customizable icons </a:t>
            </a:r>
            <a:r>
              <a:rPr lang="en"/>
              <a:t>of the following themes: general, business, avatar, creative process, education, help &amp; support, medical, nature, performing arts, SEO &amp; marketing, and teamwork.</a:t>
            </a:r>
            <a:endParaRPr/>
          </a:p>
          <a:p>
            <a:pPr indent="0" lvl="0" marL="2743200" rtl="0" algn="l">
              <a:lnSpc>
                <a:spcPct val="50000"/>
              </a:lnSpc>
              <a:spcBef>
                <a:spcPts val="0"/>
              </a:spcBef>
              <a:spcAft>
                <a:spcPts val="0"/>
              </a:spcAft>
              <a:buNone/>
            </a:pPr>
            <a:r>
              <a:t/>
            </a:r>
            <a:endParaRPr/>
          </a:p>
          <a:p>
            <a:pPr indent="0" lvl="0" marL="0" rtl="0" algn="l">
              <a:lnSpc>
                <a:spcPct val="100000"/>
              </a:lnSpc>
              <a:spcBef>
                <a:spcPts val="0"/>
              </a:spcBef>
              <a:spcAft>
                <a:spcPts val="3200"/>
              </a:spcAft>
              <a:buNone/>
            </a:pPr>
            <a:r>
              <a:rPr lang="en"/>
              <a:t>You can delete this slide when you’re done editing the presentation.</a:t>
            </a:r>
            <a:endParaRPr/>
          </a:p>
        </p:txBody>
      </p:sp>
      <p:cxnSp>
        <p:nvCxnSpPr>
          <p:cNvPr id="362" name="Google Shape;362;p36"/>
          <p:cNvCxnSpPr/>
          <p:nvPr/>
        </p:nvCxnSpPr>
        <p:spPr>
          <a:xfrm>
            <a:off x="3897600" y="2097000"/>
            <a:ext cx="104928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63"/>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grpSp>
        <p:nvGrpSpPr>
          <p:cNvPr id="2506" name="Google Shape;2506;p63"/>
          <p:cNvGrpSpPr/>
          <p:nvPr/>
        </p:nvGrpSpPr>
        <p:grpSpPr>
          <a:xfrm>
            <a:off x="2258197" y="3356408"/>
            <a:ext cx="7849316" cy="5102554"/>
            <a:chOff x="647700" y="800450"/>
            <a:chExt cx="6271425" cy="4076825"/>
          </a:xfrm>
        </p:grpSpPr>
        <p:sp>
          <p:nvSpPr>
            <p:cNvPr id="2507" name="Google Shape;2507;p63"/>
            <p:cNvSpPr/>
            <p:nvPr/>
          </p:nvSpPr>
          <p:spPr>
            <a:xfrm>
              <a:off x="958500" y="1976000"/>
              <a:ext cx="470400" cy="978775"/>
            </a:xfrm>
            <a:custGeom>
              <a:rect b="b" l="l" r="r" t="t"/>
              <a:pathLst>
                <a:path extrusionOk="0" h="39151" w="18816">
                  <a:moveTo>
                    <a:pt x="10973" y="1"/>
                  </a:moveTo>
                  <a:lnTo>
                    <a:pt x="0" y="5016"/>
                  </a:lnTo>
                  <a:lnTo>
                    <a:pt x="6839" y="39150"/>
                  </a:lnTo>
                  <a:lnTo>
                    <a:pt x="18815" y="39150"/>
                  </a:lnTo>
                  <a:lnTo>
                    <a:pt x="1097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63"/>
            <p:cNvSpPr/>
            <p:nvPr/>
          </p:nvSpPr>
          <p:spPr>
            <a:xfrm>
              <a:off x="1232800" y="1976000"/>
              <a:ext cx="1052500" cy="978775"/>
            </a:xfrm>
            <a:custGeom>
              <a:rect b="b" l="l" r="r" t="t"/>
              <a:pathLst>
                <a:path extrusionOk="0" h="39151" w="42100">
                  <a:moveTo>
                    <a:pt x="1" y="1"/>
                  </a:moveTo>
                  <a:lnTo>
                    <a:pt x="7843" y="39150"/>
                  </a:lnTo>
                  <a:lnTo>
                    <a:pt x="42099" y="39150"/>
                  </a:lnTo>
                  <a:lnTo>
                    <a:pt x="3422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63"/>
            <p:cNvSpPr/>
            <p:nvPr/>
          </p:nvSpPr>
          <p:spPr>
            <a:xfrm>
              <a:off x="817150" y="2497300"/>
              <a:ext cx="458250" cy="940000"/>
            </a:xfrm>
            <a:custGeom>
              <a:rect b="b" l="l" r="r" t="t"/>
              <a:pathLst>
                <a:path extrusionOk="0" h="37600" w="18330">
                  <a:moveTo>
                    <a:pt x="1" y="0"/>
                  </a:moveTo>
                  <a:lnTo>
                    <a:pt x="1" y="37599"/>
                  </a:lnTo>
                  <a:lnTo>
                    <a:pt x="18329" y="37599"/>
                  </a:lnTo>
                  <a:lnTo>
                    <a:pt x="1832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63"/>
            <p:cNvSpPr/>
            <p:nvPr/>
          </p:nvSpPr>
          <p:spPr>
            <a:xfrm>
              <a:off x="2193325" y="2497300"/>
              <a:ext cx="311575" cy="940000"/>
            </a:xfrm>
            <a:custGeom>
              <a:rect b="b" l="l" r="r" t="t"/>
              <a:pathLst>
                <a:path extrusionOk="0" h="37600" w="12463">
                  <a:moveTo>
                    <a:pt x="0" y="0"/>
                  </a:moveTo>
                  <a:lnTo>
                    <a:pt x="7447" y="37599"/>
                  </a:lnTo>
                  <a:lnTo>
                    <a:pt x="12462" y="37599"/>
                  </a:lnTo>
                  <a:lnTo>
                    <a:pt x="12462" y="0"/>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63"/>
            <p:cNvSpPr/>
            <p:nvPr/>
          </p:nvSpPr>
          <p:spPr>
            <a:xfrm>
              <a:off x="1275375" y="2497300"/>
              <a:ext cx="251550" cy="940000"/>
            </a:xfrm>
            <a:custGeom>
              <a:rect b="b" l="l" r="r" t="t"/>
              <a:pathLst>
                <a:path extrusionOk="0" h="37600" w="10062">
                  <a:moveTo>
                    <a:pt x="0" y="0"/>
                  </a:moveTo>
                  <a:lnTo>
                    <a:pt x="0" y="37599"/>
                  </a:lnTo>
                  <a:lnTo>
                    <a:pt x="10061" y="37599"/>
                  </a:lnTo>
                  <a:lnTo>
                    <a:pt x="10061"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63"/>
            <p:cNvSpPr/>
            <p:nvPr/>
          </p:nvSpPr>
          <p:spPr>
            <a:xfrm>
              <a:off x="2504875" y="2497300"/>
              <a:ext cx="252300" cy="940000"/>
            </a:xfrm>
            <a:custGeom>
              <a:rect b="b" l="l" r="r" t="t"/>
              <a:pathLst>
                <a:path extrusionOk="0" h="37600" w="10092">
                  <a:moveTo>
                    <a:pt x="0" y="0"/>
                  </a:moveTo>
                  <a:lnTo>
                    <a:pt x="0" y="37599"/>
                  </a:lnTo>
                  <a:lnTo>
                    <a:pt x="10092" y="37599"/>
                  </a:lnTo>
                  <a:lnTo>
                    <a:pt x="1009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63"/>
            <p:cNvSpPr/>
            <p:nvPr/>
          </p:nvSpPr>
          <p:spPr>
            <a:xfrm>
              <a:off x="1526900" y="2954750"/>
              <a:ext cx="978000" cy="482550"/>
            </a:xfrm>
            <a:custGeom>
              <a:rect b="b" l="l" r="r" t="t"/>
              <a:pathLst>
                <a:path extrusionOk="0" h="19302" w="39120">
                  <a:moveTo>
                    <a:pt x="0" y="0"/>
                  </a:moveTo>
                  <a:lnTo>
                    <a:pt x="0" y="19301"/>
                  </a:lnTo>
                  <a:lnTo>
                    <a:pt x="39119" y="19301"/>
                  </a:lnTo>
                  <a:lnTo>
                    <a:pt x="39119"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63"/>
            <p:cNvSpPr/>
            <p:nvPr/>
          </p:nvSpPr>
          <p:spPr>
            <a:xfrm>
              <a:off x="1526900" y="2746525"/>
              <a:ext cx="978000" cy="210525"/>
            </a:xfrm>
            <a:custGeom>
              <a:rect b="b" l="l" r="r" t="t"/>
              <a:pathLst>
                <a:path extrusionOk="0" h="8421" w="39120">
                  <a:moveTo>
                    <a:pt x="0" y="1"/>
                  </a:moveTo>
                  <a:lnTo>
                    <a:pt x="0" y="8420"/>
                  </a:lnTo>
                  <a:lnTo>
                    <a:pt x="39119" y="8420"/>
                  </a:lnTo>
                  <a:lnTo>
                    <a:pt x="39119"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63"/>
            <p:cNvSpPr/>
            <p:nvPr/>
          </p:nvSpPr>
          <p:spPr>
            <a:xfrm>
              <a:off x="1336925" y="2494250"/>
              <a:ext cx="194550" cy="883775"/>
            </a:xfrm>
            <a:custGeom>
              <a:rect b="b" l="l" r="r" t="t"/>
              <a:pathLst>
                <a:path extrusionOk="0" h="35351" w="7782">
                  <a:moveTo>
                    <a:pt x="7599" y="0"/>
                  </a:moveTo>
                  <a:lnTo>
                    <a:pt x="3800" y="31"/>
                  </a:lnTo>
                  <a:lnTo>
                    <a:pt x="0" y="122"/>
                  </a:lnTo>
                  <a:lnTo>
                    <a:pt x="3769" y="183"/>
                  </a:lnTo>
                  <a:lnTo>
                    <a:pt x="7446" y="242"/>
                  </a:lnTo>
                  <a:lnTo>
                    <a:pt x="7446" y="242"/>
                  </a:lnTo>
                  <a:lnTo>
                    <a:pt x="7417" y="4529"/>
                  </a:lnTo>
                  <a:lnTo>
                    <a:pt x="7417" y="8937"/>
                  </a:lnTo>
                  <a:cubicBezTo>
                    <a:pt x="7417" y="11855"/>
                    <a:pt x="7386" y="14773"/>
                    <a:pt x="7417" y="17721"/>
                  </a:cubicBezTo>
                  <a:cubicBezTo>
                    <a:pt x="7417" y="20669"/>
                    <a:pt x="7417" y="23587"/>
                    <a:pt x="7447" y="26536"/>
                  </a:cubicBezTo>
                  <a:cubicBezTo>
                    <a:pt x="7478" y="29454"/>
                    <a:pt x="7508" y="32402"/>
                    <a:pt x="7599" y="35350"/>
                  </a:cubicBezTo>
                  <a:cubicBezTo>
                    <a:pt x="7660" y="32402"/>
                    <a:pt x="7660" y="29454"/>
                    <a:pt x="7721" y="26536"/>
                  </a:cubicBezTo>
                  <a:cubicBezTo>
                    <a:pt x="7751" y="23587"/>
                    <a:pt x="7751" y="20669"/>
                    <a:pt x="7751" y="17721"/>
                  </a:cubicBezTo>
                  <a:cubicBezTo>
                    <a:pt x="7781" y="14803"/>
                    <a:pt x="7751" y="11855"/>
                    <a:pt x="7751" y="8937"/>
                  </a:cubicBezTo>
                  <a:lnTo>
                    <a:pt x="7751" y="4529"/>
                  </a:lnTo>
                  <a:lnTo>
                    <a:pt x="7721" y="122"/>
                  </a:lnTo>
                  <a:lnTo>
                    <a:pt x="7721" y="0"/>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63"/>
            <p:cNvSpPr/>
            <p:nvPr/>
          </p:nvSpPr>
          <p:spPr>
            <a:xfrm>
              <a:off x="2500325" y="2497300"/>
              <a:ext cx="9125" cy="883775"/>
            </a:xfrm>
            <a:custGeom>
              <a:rect b="b" l="l" r="r" t="t"/>
              <a:pathLst>
                <a:path extrusionOk="0" h="35351" w="365">
                  <a:moveTo>
                    <a:pt x="182" y="0"/>
                  </a:moveTo>
                  <a:cubicBezTo>
                    <a:pt x="122" y="2948"/>
                    <a:pt x="61" y="5897"/>
                    <a:pt x="30" y="8815"/>
                  </a:cubicBezTo>
                  <a:lnTo>
                    <a:pt x="0" y="17660"/>
                  </a:lnTo>
                  <a:lnTo>
                    <a:pt x="30" y="26505"/>
                  </a:lnTo>
                  <a:lnTo>
                    <a:pt x="91" y="30912"/>
                  </a:lnTo>
                  <a:lnTo>
                    <a:pt x="182" y="35350"/>
                  </a:lnTo>
                  <a:lnTo>
                    <a:pt x="274" y="30912"/>
                  </a:lnTo>
                  <a:lnTo>
                    <a:pt x="334" y="26505"/>
                  </a:lnTo>
                  <a:lnTo>
                    <a:pt x="365" y="17660"/>
                  </a:lnTo>
                  <a:lnTo>
                    <a:pt x="334" y="8815"/>
                  </a:lnTo>
                  <a:cubicBezTo>
                    <a:pt x="304" y="5897"/>
                    <a:pt x="274" y="2948"/>
                    <a:pt x="182" y="0"/>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63"/>
            <p:cNvSpPr/>
            <p:nvPr/>
          </p:nvSpPr>
          <p:spPr>
            <a:xfrm>
              <a:off x="1526900" y="2950175"/>
              <a:ext cx="978000" cy="9900"/>
            </a:xfrm>
            <a:custGeom>
              <a:rect b="b" l="l" r="r" t="t"/>
              <a:pathLst>
                <a:path extrusionOk="0" h="396" w="39120">
                  <a:moveTo>
                    <a:pt x="19575" y="1"/>
                  </a:moveTo>
                  <a:lnTo>
                    <a:pt x="9788" y="31"/>
                  </a:lnTo>
                  <a:lnTo>
                    <a:pt x="4894" y="92"/>
                  </a:lnTo>
                  <a:lnTo>
                    <a:pt x="0" y="183"/>
                  </a:lnTo>
                  <a:lnTo>
                    <a:pt x="4894" y="274"/>
                  </a:lnTo>
                  <a:lnTo>
                    <a:pt x="9788" y="335"/>
                  </a:lnTo>
                  <a:lnTo>
                    <a:pt x="19575" y="396"/>
                  </a:lnTo>
                  <a:lnTo>
                    <a:pt x="29332" y="335"/>
                  </a:lnTo>
                  <a:cubicBezTo>
                    <a:pt x="32615" y="305"/>
                    <a:pt x="35867" y="274"/>
                    <a:pt x="39119" y="183"/>
                  </a:cubicBezTo>
                  <a:cubicBezTo>
                    <a:pt x="35867" y="122"/>
                    <a:pt x="32615" y="92"/>
                    <a:pt x="29332" y="62"/>
                  </a:cubicBezTo>
                  <a:lnTo>
                    <a:pt x="19575" y="1"/>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63"/>
            <p:cNvSpPr/>
            <p:nvPr/>
          </p:nvSpPr>
          <p:spPr>
            <a:xfrm>
              <a:off x="1526900" y="2741975"/>
              <a:ext cx="978000" cy="9150"/>
            </a:xfrm>
            <a:custGeom>
              <a:rect b="b" l="l" r="r" t="t"/>
              <a:pathLst>
                <a:path extrusionOk="0" h="366" w="39120">
                  <a:moveTo>
                    <a:pt x="19575" y="0"/>
                  </a:moveTo>
                  <a:lnTo>
                    <a:pt x="9788" y="31"/>
                  </a:lnTo>
                  <a:lnTo>
                    <a:pt x="4894" y="92"/>
                  </a:lnTo>
                  <a:lnTo>
                    <a:pt x="0" y="183"/>
                  </a:lnTo>
                  <a:lnTo>
                    <a:pt x="4894" y="274"/>
                  </a:lnTo>
                  <a:lnTo>
                    <a:pt x="9788" y="335"/>
                  </a:lnTo>
                  <a:lnTo>
                    <a:pt x="19575" y="365"/>
                  </a:lnTo>
                  <a:lnTo>
                    <a:pt x="29332" y="304"/>
                  </a:lnTo>
                  <a:cubicBezTo>
                    <a:pt x="32615" y="274"/>
                    <a:pt x="35867" y="244"/>
                    <a:pt x="39119" y="183"/>
                  </a:cubicBezTo>
                  <a:cubicBezTo>
                    <a:pt x="35867" y="92"/>
                    <a:pt x="32615" y="61"/>
                    <a:pt x="29332" y="31"/>
                  </a:cubicBezTo>
                  <a:lnTo>
                    <a:pt x="19575" y="0"/>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63"/>
            <p:cNvSpPr/>
            <p:nvPr/>
          </p:nvSpPr>
          <p:spPr>
            <a:xfrm>
              <a:off x="883250" y="3437275"/>
              <a:ext cx="107950" cy="252300"/>
            </a:xfrm>
            <a:custGeom>
              <a:rect b="b" l="l" r="r" t="t"/>
              <a:pathLst>
                <a:path extrusionOk="0" h="10092" w="4318">
                  <a:moveTo>
                    <a:pt x="1" y="0"/>
                  </a:moveTo>
                  <a:lnTo>
                    <a:pt x="244" y="3070"/>
                  </a:lnTo>
                  <a:lnTo>
                    <a:pt x="822" y="10092"/>
                  </a:lnTo>
                  <a:lnTo>
                    <a:pt x="3496" y="10092"/>
                  </a:lnTo>
                  <a:lnTo>
                    <a:pt x="4074" y="3070"/>
                  </a:lnTo>
                  <a:lnTo>
                    <a:pt x="4317"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63"/>
            <p:cNvSpPr/>
            <p:nvPr/>
          </p:nvSpPr>
          <p:spPr>
            <a:xfrm>
              <a:off x="883250" y="3437275"/>
              <a:ext cx="107950" cy="76775"/>
            </a:xfrm>
            <a:custGeom>
              <a:rect b="b" l="l" r="r" t="t"/>
              <a:pathLst>
                <a:path extrusionOk="0" h="3071" w="4318">
                  <a:moveTo>
                    <a:pt x="1" y="0"/>
                  </a:moveTo>
                  <a:lnTo>
                    <a:pt x="244" y="3070"/>
                  </a:lnTo>
                  <a:lnTo>
                    <a:pt x="4074" y="3070"/>
                  </a:lnTo>
                  <a:lnTo>
                    <a:pt x="4317"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63"/>
            <p:cNvSpPr/>
            <p:nvPr/>
          </p:nvSpPr>
          <p:spPr>
            <a:xfrm>
              <a:off x="1347550" y="3437275"/>
              <a:ext cx="107925" cy="252300"/>
            </a:xfrm>
            <a:custGeom>
              <a:rect b="b" l="l" r="r" t="t"/>
              <a:pathLst>
                <a:path extrusionOk="0" h="10092" w="4317">
                  <a:moveTo>
                    <a:pt x="1" y="0"/>
                  </a:moveTo>
                  <a:lnTo>
                    <a:pt x="244" y="3070"/>
                  </a:lnTo>
                  <a:lnTo>
                    <a:pt x="821" y="10092"/>
                  </a:lnTo>
                  <a:lnTo>
                    <a:pt x="3466" y="10092"/>
                  </a:lnTo>
                  <a:lnTo>
                    <a:pt x="4043" y="3070"/>
                  </a:lnTo>
                  <a:lnTo>
                    <a:pt x="4317"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63"/>
            <p:cNvSpPr/>
            <p:nvPr/>
          </p:nvSpPr>
          <p:spPr>
            <a:xfrm>
              <a:off x="1347550" y="3437275"/>
              <a:ext cx="107925" cy="76775"/>
            </a:xfrm>
            <a:custGeom>
              <a:rect b="b" l="l" r="r" t="t"/>
              <a:pathLst>
                <a:path extrusionOk="0" h="3071" w="4317">
                  <a:moveTo>
                    <a:pt x="1" y="0"/>
                  </a:moveTo>
                  <a:lnTo>
                    <a:pt x="244" y="3070"/>
                  </a:lnTo>
                  <a:lnTo>
                    <a:pt x="4043" y="3070"/>
                  </a:lnTo>
                  <a:lnTo>
                    <a:pt x="4317"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63"/>
            <p:cNvSpPr/>
            <p:nvPr/>
          </p:nvSpPr>
          <p:spPr>
            <a:xfrm>
              <a:off x="2117325" y="3437275"/>
              <a:ext cx="107175" cy="252300"/>
            </a:xfrm>
            <a:custGeom>
              <a:rect b="b" l="l" r="r" t="t"/>
              <a:pathLst>
                <a:path extrusionOk="0" h="10092" w="4287">
                  <a:moveTo>
                    <a:pt x="1" y="0"/>
                  </a:moveTo>
                  <a:lnTo>
                    <a:pt x="244" y="3070"/>
                  </a:lnTo>
                  <a:lnTo>
                    <a:pt x="821" y="10092"/>
                  </a:lnTo>
                  <a:lnTo>
                    <a:pt x="3466" y="10092"/>
                  </a:lnTo>
                  <a:lnTo>
                    <a:pt x="4043" y="3070"/>
                  </a:lnTo>
                  <a:lnTo>
                    <a:pt x="4286"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63"/>
            <p:cNvSpPr/>
            <p:nvPr/>
          </p:nvSpPr>
          <p:spPr>
            <a:xfrm>
              <a:off x="2117325" y="3437275"/>
              <a:ext cx="107175" cy="76775"/>
            </a:xfrm>
            <a:custGeom>
              <a:rect b="b" l="l" r="r" t="t"/>
              <a:pathLst>
                <a:path extrusionOk="0" h="3071" w="4287">
                  <a:moveTo>
                    <a:pt x="1" y="0"/>
                  </a:moveTo>
                  <a:lnTo>
                    <a:pt x="244" y="3070"/>
                  </a:lnTo>
                  <a:lnTo>
                    <a:pt x="4043" y="3070"/>
                  </a:lnTo>
                  <a:lnTo>
                    <a:pt x="4286"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63"/>
            <p:cNvSpPr/>
            <p:nvPr/>
          </p:nvSpPr>
          <p:spPr>
            <a:xfrm>
              <a:off x="2580850" y="3437275"/>
              <a:ext cx="107950" cy="252300"/>
            </a:xfrm>
            <a:custGeom>
              <a:rect b="b" l="l" r="r" t="t"/>
              <a:pathLst>
                <a:path extrusionOk="0" h="10092" w="4318">
                  <a:moveTo>
                    <a:pt x="1" y="0"/>
                  </a:moveTo>
                  <a:lnTo>
                    <a:pt x="244" y="3070"/>
                  </a:lnTo>
                  <a:lnTo>
                    <a:pt x="852" y="10092"/>
                  </a:lnTo>
                  <a:lnTo>
                    <a:pt x="3496" y="10092"/>
                  </a:lnTo>
                  <a:lnTo>
                    <a:pt x="4074" y="3070"/>
                  </a:lnTo>
                  <a:lnTo>
                    <a:pt x="4317"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63"/>
            <p:cNvSpPr/>
            <p:nvPr/>
          </p:nvSpPr>
          <p:spPr>
            <a:xfrm>
              <a:off x="2580850" y="3437275"/>
              <a:ext cx="107950" cy="76775"/>
            </a:xfrm>
            <a:custGeom>
              <a:rect b="b" l="l" r="r" t="t"/>
              <a:pathLst>
                <a:path extrusionOk="0" h="3071" w="4318">
                  <a:moveTo>
                    <a:pt x="1" y="0"/>
                  </a:moveTo>
                  <a:lnTo>
                    <a:pt x="244" y="3070"/>
                  </a:lnTo>
                  <a:lnTo>
                    <a:pt x="4074" y="3070"/>
                  </a:lnTo>
                  <a:lnTo>
                    <a:pt x="4317"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63"/>
            <p:cNvSpPr/>
            <p:nvPr/>
          </p:nvSpPr>
          <p:spPr>
            <a:xfrm>
              <a:off x="3311125" y="800450"/>
              <a:ext cx="1453700" cy="1937750"/>
            </a:xfrm>
            <a:custGeom>
              <a:rect b="b" l="l" r="r" t="t"/>
              <a:pathLst>
                <a:path extrusionOk="0" h="77510" w="58148">
                  <a:moveTo>
                    <a:pt x="0" y="1"/>
                  </a:moveTo>
                  <a:lnTo>
                    <a:pt x="0" y="77509"/>
                  </a:lnTo>
                  <a:lnTo>
                    <a:pt x="58147" y="77509"/>
                  </a:lnTo>
                  <a:lnTo>
                    <a:pt x="5814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63"/>
            <p:cNvSpPr/>
            <p:nvPr/>
          </p:nvSpPr>
          <p:spPr>
            <a:xfrm>
              <a:off x="3380275" y="878725"/>
              <a:ext cx="628450" cy="861750"/>
            </a:xfrm>
            <a:custGeom>
              <a:rect b="b" l="l" r="r" t="t"/>
              <a:pathLst>
                <a:path extrusionOk="0" h="34470" w="25138">
                  <a:moveTo>
                    <a:pt x="0" y="0"/>
                  </a:moveTo>
                  <a:lnTo>
                    <a:pt x="0" y="34469"/>
                  </a:lnTo>
                  <a:lnTo>
                    <a:pt x="25137" y="34469"/>
                  </a:lnTo>
                  <a:lnTo>
                    <a:pt x="25137"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63"/>
            <p:cNvSpPr/>
            <p:nvPr/>
          </p:nvSpPr>
          <p:spPr>
            <a:xfrm>
              <a:off x="4067200" y="878725"/>
              <a:ext cx="628475" cy="861750"/>
            </a:xfrm>
            <a:custGeom>
              <a:rect b="b" l="l" r="r" t="t"/>
              <a:pathLst>
                <a:path extrusionOk="0" h="34470" w="25139">
                  <a:moveTo>
                    <a:pt x="1" y="0"/>
                  </a:moveTo>
                  <a:lnTo>
                    <a:pt x="1" y="34469"/>
                  </a:lnTo>
                  <a:lnTo>
                    <a:pt x="25138" y="34469"/>
                  </a:lnTo>
                  <a:lnTo>
                    <a:pt x="25138"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63"/>
            <p:cNvSpPr/>
            <p:nvPr/>
          </p:nvSpPr>
          <p:spPr>
            <a:xfrm>
              <a:off x="3380275" y="1798950"/>
              <a:ext cx="628450" cy="861750"/>
            </a:xfrm>
            <a:custGeom>
              <a:rect b="b" l="l" r="r" t="t"/>
              <a:pathLst>
                <a:path extrusionOk="0" h="34470" w="25138">
                  <a:moveTo>
                    <a:pt x="0" y="0"/>
                  </a:moveTo>
                  <a:lnTo>
                    <a:pt x="0" y="34469"/>
                  </a:lnTo>
                  <a:lnTo>
                    <a:pt x="25137" y="34469"/>
                  </a:lnTo>
                  <a:lnTo>
                    <a:pt x="25137"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63"/>
            <p:cNvSpPr/>
            <p:nvPr/>
          </p:nvSpPr>
          <p:spPr>
            <a:xfrm>
              <a:off x="4067200" y="1798950"/>
              <a:ext cx="628475" cy="861750"/>
            </a:xfrm>
            <a:custGeom>
              <a:rect b="b" l="l" r="r" t="t"/>
              <a:pathLst>
                <a:path extrusionOk="0" h="34470" w="25139">
                  <a:moveTo>
                    <a:pt x="1" y="0"/>
                  </a:moveTo>
                  <a:lnTo>
                    <a:pt x="1" y="34469"/>
                  </a:lnTo>
                  <a:lnTo>
                    <a:pt x="25138" y="34469"/>
                  </a:lnTo>
                  <a:lnTo>
                    <a:pt x="25138"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63"/>
            <p:cNvSpPr/>
            <p:nvPr/>
          </p:nvSpPr>
          <p:spPr>
            <a:xfrm>
              <a:off x="3311125" y="800450"/>
              <a:ext cx="299425" cy="2772100"/>
            </a:xfrm>
            <a:custGeom>
              <a:rect b="b" l="l" r="r" t="t"/>
              <a:pathLst>
                <a:path extrusionOk="0" h="110884" w="11977">
                  <a:moveTo>
                    <a:pt x="0" y="1"/>
                  </a:moveTo>
                  <a:lnTo>
                    <a:pt x="0" y="110884"/>
                  </a:lnTo>
                  <a:lnTo>
                    <a:pt x="11976" y="110884"/>
                  </a:lnTo>
                  <a:lnTo>
                    <a:pt x="1197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63"/>
            <p:cNvSpPr/>
            <p:nvPr/>
          </p:nvSpPr>
          <p:spPr>
            <a:xfrm>
              <a:off x="3548975" y="932675"/>
              <a:ext cx="9900" cy="2397475"/>
            </a:xfrm>
            <a:custGeom>
              <a:rect b="b" l="l" r="r" t="t"/>
              <a:pathLst>
                <a:path extrusionOk="0" h="95899" w="396">
                  <a:moveTo>
                    <a:pt x="182" y="1"/>
                  </a:moveTo>
                  <a:lnTo>
                    <a:pt x="91" y="11976"/>
                  </a:lnTo>
                  <a:lnTo>
                    <a:pt x="61" y="23983"/>
                  </a:lnTo>
                  <a:lnTo>
                    <a:pt x="0" y="47965"/>
                  </a:lnTo>
                  <a:lnTo>
                    <a:pt x="61" y="71916"/>
                  </a:lnTo>
                  <a:lnTo>
                    <a:pt x="91" y="83923"/>
                  </a:lnTo>
                  <a:lnTo>
                    <a:pt x="182" y="95899"/>
                  </a:lnTo>
                  <a:lnTo>
                    <a:pt x="274" y="83923"/>
                  </a:lnTo>
                  <a:lnTo>
                    <a:pt x="304" y="71916"/>
                  </a:lnTo>
                  <a:lnTo>
                    <a:pt x="395" y="47965"/>
                  </a:lnTo>
                  <a:lnTo>
                    <a:pt x="304" y="23983"/>
                  </a:lnTo>
                  <a:lnTo>
                    <a:pt x="274" y="11976"/>
                  </a:lnTo>
                  <a:lnTo>
                    <a:pt x="182"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63"/>
            <p:cNvSpPr/>
            <p:nvPr/>
          </p:nvSpPr>
          <p:spPr>
            <a:xfrm>
              <a:off x="3411425" y="1001825"/>
              <a:ext cx="9900" cy="2141400"/>
            </a:xfrm>
            <a:custGeom>
              <a:rect b="b" l="l" r="r" t="t"/>
              <a:pathLst>
                <a:path extrusionOk="0" h="85656" w="396">
                  <a:moveTo>
                    <a:pt x="183" y="1"/>
                  </a:moveTo>
                  <a:lnTo>
                    <a:pt x="92" y="10730"/>
                  </a:lnTo>
                  <a:lnTo>
                    <a:pt x="61" y="21429"/>
                  </a:lnTo>
                  <a:lnTo>
                    <a:pt x="0" y="42828"/>
                  </a:lnTo>
                  <a:lnTo>
                    <a:pt x="61" y="64226"/>
                  </a:lnTo>
                  <a:lnTo>
                    <a:pt x="92" y="74926"/>
                  </a:lnTo>
                  <a:lnTo>
                    <a:pt x="183" y="85655"/>
                  </a:lnTo>
                  <a:lnTo>
                    <a:pt x="274" y="74926"/>
                  </a:lnTo>
                  <a:lnTo>
                    <a:pt x="335" y="64226"/>
                  </a:lnTo>
                  <a:lnTo>
                    <a:pt x="396" y="42828"/>
                  </a:lnTo>
                  <a:lnTo>
                    <a:pt x="335" y="21429"/>
                  </a:lnTo>
                  <a:lnTo>
                    <a:pt x="274" y="10730"/>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63"/>
            <p:cNvSpPr/>
            <p:nvPr/>
          </p:nvSpPr>
          <p:spPr>
            <a:xfrm>
              <a:off x="3480575" y="1065650"/>
              <a:ext cx="9150" cy="2506150"/>
            </a:xfrm>
            <a:custGeom>
              <a:rect b="b" l="l" r="r" t="t"/>
              <a:pathLst>
                <a:path extrusionOk="0" h="100246" w="366">
                  <a:moveTo>
                    <a:pt x="183" y="1"/>
                  </a:moveTo>
                  <a:lnTo>
                    <a:pt x="92" y="12524"/>
                  </a:lnTo>
                  <a:lnTo>
                    <a:pt x="61" y="25047"/>
                  </a:lnTo>
                  <a:lnTo>
                    <a:pt x="0" y="50123"/>
                  </a:lnTo>
                  <a:lnTo>
                    <a:pt x="61" y="75199"/>
                  </a:lnTo>
                  <a:lnTo>
                    <a:pt x="92" y="87722"/>
                  </a:lnTo>
                  <a:lnTo>
                    <a:pt x="183" y="100245"/>
                  </a:lnTo>
                  <a:lnTo>
                    <a:pt x="274" y="87722"/>
                  </a:lnTo>
                  <a:lnTo>
                    <a:pt x="304" y="75199"/>
                  </a:lnTo>
                  <a:lnTo>
                    <a:pt x="365" y="50123"/>
                  </a:lnTo>
                  <a:lnTo>
                    <a:pt x="304" y="25047"/>
                  </a:lnTo>
                  <a:lnTo>
                    <a:pt x="274" y="12524"/>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63"/>
            <p:cNvSpPr/>
            <p:nvPr/>
          </p:nvSpPr>
          <p:spPr>
            <a:xfrm>
              <a:off x="3360500" y="948625"/>
              <a:ext cx="9150" cy="2623175"/>
            </a:xfrm>
            <a:custGeom>
              <a:rect b="b" l="l" r="r" t="t"/>
              <a:pathLst>
                <a:path extrusionOk="0" h="104927" w="366">
                  <a:moveTo>
                    <a:pt x="183" y="1"/>
                  </a:moveTo>
                  <a:lnTo>
                    <a:pt x="92" y="13101"/>
                  </a:lnTo>
                  <a:lnTo>
                    <a:pt x="62" y="26232"/>
                  </a:lnTo>
                  <a:lnTo>
                    <a:pt x="1" y="52464"/>
                  </a:lnTo>
                  <a:lnTo>
                    <a:pt x="62" y="78695"/>
                  </a:lnTo>
                  <a:lnTo>
                    <a:pt x="92" y="91826"/>
                  </a:lnTo>
                  <a:lnTo>
                    <a:pt x="183" y="104926"/>
                  </a:lnTo>
                  <a:lnTo>
                    <a:pt x="275" y="91826"/>
                  </a:lnTo>
                  <a:lnTo>
                    <a:pt x="305" y="78695"/>
                  </a:lnTo>
                  <a:lnTo>
                    <a:pt x="366" y="52464"/>
                  </a:lnTo>
                  <a:lnTo>
                    <a:pt x="305" y="26232"/>
                  </a:lnTo>
                  <a:lnTo>
                    <a:pt x="275" y="13101"/>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63"/>
            <p:cNvSpPr/>
            <p:nvPr/>
          </p:nvSpPr>
          <p:spPr>
            <a:xfrm>
              <a:off x="4465400" y="801225"/>
              <a:ext cx="299425" cy="2771325"/>
            </a:xfrm>
            <a:custGeom>
              <a:rect b="b" l="l" r="r" t="t"/>
              <a:pathLst>
                <a:path extrusionOk="0" h="110853" w="11977">
                  <a:moveTo>
                    <a:pt x="0" y="0"/>
                  </a:moveTo>
                  <a:lnTo>
                    <a:pt x="0" y="110853"/>
                  </a:lnTo>
                  <a:lnTo>
                    <a:pt x="11976" y="110853"/>
                  </a:lnTo>
                  <a:lnTo>
                    <a:pt x="1197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63"/>
            <p:cNvSpPr/>
            <p:nvPr/>
          </p:nvSpPr>
          <p:spPr>
            <a:xfrm>
              <a:off x="4517075" y="932675"/>
              <a:ext cx="9900" cy="2397475"/>
            </a:xfrm>
            <a:custGeom>
              <a:rect b="b" l="l" r="r" t="t"/>
              <a:pathLst>
                <a:path extrusionOk="0" h="95899" w="396">
                  <a:moveTo>
                    <a:pt x="213" y="1"/>
                  </a:moveTo>
                  <a:lnTo>
                    <a:pt x="122" y="11976"/>
                  </a:lnTo>
                  <a:lnTo>
                    <a:pt x="91" y="23983"/>
                  </a:lnTo>
                  <a:lnTo>
                    <a:pt x="0" y="47965"/>
                  </a:lnTo>
                  <a:lnTo>
                    <a:pt x="91" y="71916"/>
                  </a:lnTo>
                  <a:lnTo>
                    <a:pt x="122" y="83923"/>
                  </a:lnTo>
                  <a:lnTo>
                    <a:pt x="213" y="95899"/>
                  </a:lnTo>
                  <a:lnTo>
                    <a:pt x="304" y="83923"/>
                  </a:lnTo>
                  <a:lnTo>
                    <a:pt x="335" y="71916"/>
                  </a:lnTo>
                  <a:lnTo>
                    <a:pt x="395" y="47965"/>
                  </a:lnTo>
                  <a:lnTo>
                    <a:pt x="335" y="23983"/>
                  </a:lnTo>
                  <a:lnTo>
                    <a:pt x="304" y="11976"/>
                  </a:lnTo>
                  <a:lnTo>
                    <a:pt x="21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63"/>
            <p:cNvSpPr/>
            <p:nvPr/>
          </p:nvSpPr>
          <p:spPr>
            <a:xfrm>
              <a:off x="4654600" y="1001825"/>
              <a:ext cx="9900" cy="2141400"/>
            </a:xfrm>
            <a:custGeom>
              <a:rect b="b" l="l" r="r" t="t"/>
              <a:pathLst>
                <a:path extrusionOk="0" h="85656" w="396">
                  <a:moveTo>
                    <a:pt x="214" y="1"/>
                  </a:moveTo>
                  <a:lnTo>
                    <a:pt x="92" y="10730"/>
                  </a:lnTo>
                  <a:lnTo>
                    <a:pt x="62" y="21429"/>
                  </a:lnTo>
                  <a:lnTo>
                    <a:pt x="1" y="42828"/>
                  </a:lnTo>
                  <a:lnTo>
                    <a:pt x="62" y="64226"/>
                  </a:lnTo>
                  <a:lnTo>
                    <a:pt x="92" y="74926"/>
                  </a:lnTo>
                  <a:lnTo>
                    <a:pt x="214" y="85655"/>
                  </a:lnTo>
                  <a:lnTo>
                    <a:pt x="305" y="74926"/>
                  </a:lnTo>
                  <a:lnTo>
                    <a:pt x="335" y="64226"/>
                  </a:lnTo>
                  <a:lnTo>
                    <a:pt x="396" y="42828"/>
                  </a:lnTo>
                  <a:lnTo>
                    <a:pt x="335" y="21429"/>
                  </a:lnTo>
                  <a:lnTo>
                    <a:pt x="305" y="10730"/>
                  </a:lnTo>
                  <a:lnTo>
                    <a:pt x="214"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63"/>
            <p:cNvSpPr/>
            <p:nvPr/>
          </p:nvSpPr>
          <p:spPr>
            <a:xfrm>
              <a:off x="4586225" y="1065650"/>
              <a:ext cx="9125" cy="2506150"/>
            </a:xfrm>
            <a:custGeom>
              <a:rect b="b" l="l" r="r" t="t"/>
              <a:pathLst>
                <a:path extrusionOk="0" h="100246" w="365">
                  <a:moveTo>
                    <a:pt x="183" y="1"/>
                  </a:moveTo>
                  <a:lnTo>
                    <a:pt x="91" y="12524"/>
                  </a:lnTo>
                  <a:lnTo>
                    <a:pt x="61" y="25047"/>
                  </a:lnTo>
                  <a:lnTo>
                    <a:pt x="0" y="50123"/>
                  </a:lnTo>
                  <a:lnTo>
                    <a:pt x="61" y="75199"/>
                  </a:lnTo>
                  <a:lnTo>
                    <a:pt x="91" y="87722"/>
                  </a:lnTo>
                  <a:lnTo>
                    <a:pt x="183" y="100245"/>
                  </a:lnTo>
                  <a:lnTo>
                    <a:pt x="274" y="87722"/>
                  </a:lnTo>
                  <a:lnTo>
                    <a:pt x="304" y="75199"/>
                  </a:lnTo>
                  <a:lnTo>
                    <a:pt x="365" y="50123"/>
                  </a:lnTo>
                  <a:lnTo>
                    <a:pt x="304" y="25047"/>
                  </a:lnTo>
                  <a:lnTo>
                    <a:pt x="274" y="12524"/>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63"/>
            <p:cNvSpPr/>
            <p:nvPr/>
          </p:nvSpPr>
          <p:spPr>
            <a:xfrm>
              <a:off x="4706275" y="948625"/>
              <a:ext cx="9150" cy="2623175"/>
            </a:xfrm>
            <a:custGeom>
              <a:rect b="b" l="l" r="r" t="t"/>
              <a:pathLst>
                <a:path extrusionOk="0" h="104927" w="366">
                  <a:moveTo>
                    <a:pt x="183" y="1"/>
                  </a:moveTo>
                  <a:lnTo>
                    <a:pt x="92" y="13101"/>
                  </a:lnTo>
                  <a:lnTo>
                    <a:pt x="62" y="26232"/>
                  </a:lnTo>
                  <a:lnTo>
                    <a:pt x="1" y="52464"/>
                  </a:lnTo>
                  <a:lnTo>
                    <a:pt x="62" y="78695"/>
                  </a:lnTo>
                  <a:lnTo>
                    <a:pt x="92" y="91826"/>
                  </a:lnTo>
                  <a:lnTo>
                    <a:pt x="183" y="104926"/>
                  </a:lnTo>
                  <a:lnTo>
                    <a:pt x="274" y="91826"/>
                  </a:lnTo>
                  <a:lnTo>
                    <a:pt x="305" y="78695"/>
                  </a:lnTo>
                  <a:lnTo>
                    <a:pt x="365" y="52464"/>
                  </a:lnTo>
                  <a:lnTo>
                    <a:pt x="305" y="26232"/>
                  </a:lnTo>
                  <a:lnTo>
                    <a:pt x="274" y="13101"/>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63"/>
            <p:cNvSpPr/>
            <p:nvPr/>
          </p:nvSpPr>
          <p:spPr>
            <a:xfrm>
              <a:off x="5315725" y="800450"/>
              <a:ext cx="1453700" cy="1937750"/>
            </a:xfrm>
            <a:custGeom>
              <a:rect b="b" l="l" r="r" t="t"/>
              <a:pathLst>
                <a:path extrusionOk="0" h="77510" w="58148">
                  <a:moveTo>
                    <a:pt x="0" y="1"/>
                  </a:moveTo>
                  <a:lnTo>
                    <a:pt x="0" y="77509"/>
                  </a:lnTo>
                  <a:lnTo>
                    <a:pt x="58147" y="77509"/>
                  </a:lnTo>
                  <a:lnTo>
                    <a:pt x="5814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63"/>
            <p:cNvSpPr/>
            <p:nvPr/>
          </p:nvSpPr>
          <p:spPr>
            <a:xfrm>
              <a:off x="5384875" y="878725"/>
              <a:ext cx="628450" cy="861750"/>
            </a:xfrm>
            <a:custGeom>
              <a:rect b="b" l="l" r="r" t="t"/>
              <a:pathLst>
                <a:path extrusionOk="0" h="34470" w="25138">
                  <a:moveTo>
                    <a:pt x="0" y="0"/>
                  </a:moveTo>
                  <a:lnTo>
                    <a:pt x="0" y="34469"/>
                  </a:lnTo>
                  <a:lnTo>
                    <a:pt x="25137" y="34469"/>
                  </a:lnTo>
                  <a:lnTo>
                    <a:pt x="25137"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63"/>
            <p:cNvSpPr/>
            <p:nvPr/>
          </p:nvSpPr>
          <p:spPr>
            <a:xfrm>
              <a:off x="6071800" y="878725"/>
              <a:ext cx="628475" cy="861750"/>
            </a:xfrm>
            <a:custGeom>
              <a:rect b="b" l="l" r="r" t="t"/>
              <a:pathLst>
                <a:path extrusionOk="0" h="34470" w="25139">
                  <a:moveTo>
                    <a:pt x="1" y="0"/>
                  </a:moveTo>
                  <a:lnTo>
                    <a:pt x="1" y="34469"/>
                  </a:lnTo>
                  <a:lnTo>
                    <a:pt x="25138" y="34469"/>
                  </a:lnTo>
                  <a:lnTo>
                    <a:pt x="25138"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63"/>
            <p:cNvSpPr/>
            <p:nvPr/>
          </p:nvSpPr>
          <p:spPr>
            <a:xfrm>
              <a:off x="5384875" y="1798950"/>
              <a:ext cx="628450" cy="861750"/>
            </a:xfrm>
            <a:custGeom>
              <a:rect b="b" l="l" r="r" t="t"/>
              <a:pathLst>
                <a:path extrusionOk="0" h="34470" w="25138">
                  <a:moveTo>
                    <a:pt x="0" y="0"/>
                  </a:moveTo>
                  <a:lnTo>
                    <a:pt x="0" y="34469"/>
                  </a:lnTo>
                  <a:lnTo>
                    <a:pt x="25137" y="34469"/>
                  </a:lnTo>
                  <a:lnTo>
                    <a:pt x="25137"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63"/>
            <p:cNvSpPr/>
            <p:nvPr/>
          </p:nvSpPr>
          <p:spPr>
            <a:xfrm>
              <a:off x="6071800" y="1798950"/>
              <a:ext cx="628475" cy="861750"/>
            </a:xfrm>
            <a:custGeom>
              <a:rect b="b" l="l" r="r" t="t"/>
              <a:pathLst>
                <a:path extrusionOk="0" h="34470" w="25139">
                  <a:moveTo>
                    <a:pt x="1" y="0"/>
                  </a:moveTo>
                  <a:lnTo>
                    <a:pt x="1" y="34469"/>
                  </a:lnTo>
                  <a:lnTo>
                    <a:pt x="25138" y="34469"/>
                  </a:lnTo>
                  <a:lnTo>
                    <a:pt x="25138"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63"/>
            <p:cNvSpPr/>
            <p:nvPr/>
          </p:nvSpPr>
          <p:spPr>
            <a:xfrm>
              <a:off x="5315725" y="800450"/>
              <a:ext cx="299400" cy="2772100"/>
            </a:xfrm>
            <a:custGeom>
              <a:rect b="b" l="l" r="r" t="t"/>
              <a:pathLst>
                <a:path extrusionOk="0" h="110884" w="11976">
                  <a:moveTo>
                    <a:pt x="0" y="1"/>
                  </a:moveTo>
                  <a:lnTo>
                    <a:pt x="0" y="110884"/>
                  </a:lnTo>
                  <a:lnTo>
                    <a:pt x="11976" y="110884"/>
                  </a:lnTo>
                  <a:lnTo>
                    <a:pt x="1197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63"/>
            <p:cNvSpPr/>
            <p:nvPr/>
          </p:nvSpPr>
          <p:spPr>
            <a:xfrm>
              <a:off x="5553550" y="932675"/>
              <a:ext cx="9150" cy="2397475"/>
            </a:xfrm>
            <a:custGeom>
              <a:rect b="b" l="l" r="r" t="t"/>
              <a:pathLst>
                <a:path extrusionOk="0" h="95899" w="366">
                  <a:moveTo>
                    <a:pt x="183" y="1"/>
                  </a:moveTo>
                  <a:lnTo>
                    <a:pt x="92" y="11976"/>
                  </a:lnTo>
                  <a:lnTo>
                    <a:pt x="62" y="23983"/>
                  </a:lnTo>
                  <a:lnTo>
                    <a:pt x="1" y="47965"/>
                  </a:lnTo>
                  <a:lnTo>
                    <a:pt x="62" y="71916"/>
                  </a:lnTo>
                  <a:lnTo>
                    <a:pt x="92" y="83923"/>
                  </a:lnTo>
                  <a:lnTo>
                    <a:pt x="183" y="95899"/>
                  </a:lnTo>
                  <a:lnTo>
                    <a:pt x="275" y="83923"/>
                  </a:lnTo>
                  <a:lnTo>
                    <a:pt x="305" y="71916"/>
                  </a:lnTo>
                  <a:lnTo>
                    <a:pt x="366" y="47965"/>
                  </a:lnTo>
                  <a:lnTo>
                    <a:pt x="305" y="23983"/>
                  </a:lnTo>
                  <a:lnTo>
                    <a:pt x="275" y="11976"/>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63"/>
            <p:cNvSpPr/>
            <p:nvPr/>
          </p:nvSpPr>
          <p:spPr>
            <a:xfrm>
              <a:off x="5416025" y="1001825"/>
              <a:ext cx="9900" cy="2141400"/>
            </a:xfrm>
            <a:custGeom>
              <a:rect b="b" l="l" r="r" t="t"/>
              <a:pathLst>
                <a:path extrusionOk="0" h="85656" w="396">
                  <a:moveTo>
                    <a:pt x="183" y="1"/>
                  </a:moveTo>
                  <a:lnTo>
                    <a:pt x="92" y="10730"/>
                  </a:lnTo>
                  <a:lnTo>
                    <a:pt x="61" y="21429"/>
                  </a:lnTo>
                  <a:lnTo>
                    <a:pt x="0" y="42828"/>
                  </a:lnTo>
                  <a:lnTo>
                    <a:pt x="61" y="64226"/>
                  </a:lnTo>
                  <a:lnTo>
                    <a:pt x="92" y="74926"/>
                  </a:lnTo>
                  <a:lnTo>
                    <a:pt x="183" y="85655"/>
                  </a:lnTo>
                  <a:lnTo>
                    <a:pt x="274" y="74926"/>
                  </a:lnTo>
                  <a:lnTo>
                    <a:pt x="335" y="64226"/>
                  </a:lnTo>
                  <a:lnTo>
                    <a:pt x="395" y="42828"/>
                  </a:lnTo>
                  <a:lnTo>
                    <a:pt x="335" y="21429"/>
                  </a:lnTo>
                  <a:lnTo>
                    <a:pt x="274" y="10730"/>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63"/>
            <p:cNvSpPr/>
            <p:nvPr/>
          </p:nvSpPr>
          <p:spPr>
            <a:xfrm>
              <a:off x="5485175" y="1065650"/>
              <a:ext cx="9150" cy="2506150"/>
            </a:xfrm>
            <a:custGeom>
              <a:rect b="b" l="l" r="r" t="t"/>
              <a:pathLst>
                <a:path extrusionOk="0" h="100246" w="366">
                  <a:moveTo>
                    <a:pt x="183" y="1"/>
                  </a:moveTo>
                  <a:lnTo>
                    <a:pt x="92" y="12524"/>
                  </a:lnTo>
                  <a:lnTo>
                    <a:pt x="61" y="25047"/>
                  </a:lnTo>
                  <a:lnTo>
                    <a:pt x="0" y="50123"/>
                  </a:lnTo>
                  <a:lnTo>
                    <a:pt x="61" y="75199"/>
                  </a:lnTo>
                  <a:lnTo>
                    <a:pt x="92" y="87722"/>
                  </a:lnTo>
                  <a:lnTo>
                    <a:pt x="183" y="100245"/>
                  </a:lnTo>
                  <a:lnTo>
                    <a:pt x="274" y="87722"/>
                  </a:lnTo>
                  <a:lnTo>
                    <a:pt x="304" y="75199"/>
                  </a:lnTo>
                  <a:lnTo>
                    <a:pt x="365" y="50123"/>
                  </a:lnTo>
                  <a:lnTo>
                    <a:pt x="304" y="25047"/>
                  </a:lnTo>
                  <a:lnTo>
                    <a:pt x="274" y="12524"/>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63"/>
            <p:cNvSpPr/>
            <p:nvPr/>
          </p:nvSpPr>
          <p:spPr>
            <a:xfrm>
              <a:off x="5365100" y="948625"/>
              <a:ext cx="9150" cy="2623175"/>
            </a:xfrm>
            <a:custGeom>
              <a:rect b="b" l="l" r="r" t="t"/>
              <a:pathLst>
                <a:path extrusionOk="0" h="104927" w="366">
                  <a:moveTo>
                    <a:pt x="183" y="1"/>
                  </a:moveTo>
                  <a:lnTo>
                    <a:pt x="92" y="13101"/>
                  </a:lnTo>
                  <a:lnTo>
                    <a:pt x="62" y="26232"/>
                  </a:lnTo>
                  <a:lnTo>
                    <a:pt x="1" y="52464"/>
                  </a:lnTo>
                  <a:lnTo>
                    <a:pt x="62" y="78695"/>
                  </a:lnTo>
                  <a:lnTo>
                    <a:pt x="92" y="91826"/>
                  </a:lnTo>
                  <a:lnTo>
                    <a:pt x="183" y="104926"/>
                  </a:lnTo>
                  <a:lnTo>
                    <a:pt x="274" y="91826"/>
                  </a:lnTo>
                  <a:lnTo>
                    <a:pt x="305" y="78695"/>
                  </a:lnTo>
                  <a:lnTo>
                    <a:pt x="366" y="52464"/>
                  </a:lnTo>
                  <a:lnTo>
                    <a:pt x="305" y="26232"/>
                  </a:lnTo>
                  <a:lnTo>
                    <a:pt x="274" y="13101"/>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63"/>
            <p:cNvSpPr/>
            <p:nvPr/>
          </p:nvSpPr>
          <p:spPr>
            <a:xfrm>
              <a:off x="6470000" y="801225"/>
              <a:ext cx="299425" cy="2771325"/>
            </a:xfrm>
            <a:custGeom>
              <a:rect b="b" l="l" r="r" t="t"/>
              <a:pathLst>
                <a:path extrusionOk="0" h="110853" w="11977">
                  <a:moveTo>
                    <a:pt x="0" y="0"/>
                  </a:moveTo>
                  <a:lnTo>
                    <a:pt x="0" y="110853"/>
                  </a:lnTo>
                  <a:lnTo>
                    <a:pt x="11976" y="110853"/>
                  </a:lnTo>
                  <a:lnTo>
                    <a:pt x="1197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63"/>
            <p:cNvSpPr/>
            <p:nvPr/>
          </p:nvSpPr>
          <p:spPr>
            <a:xfrm>
              <a:off x="6521675" y="932675"/>
              <a:ext cx="9900" cy="2397475"/>
            </a:xfrm>
            <a:custGeom>
              <a:rect b="b" l="l" r="r" t="t"/>
              <a:pathLst>
                <a:path extrusionOk="0" h="95899" w="396">
                  <a:moveTo>
                    <a:pt x="213" y="1"/>
                  </a:moveTo>
                  <a:lnTo>
                    <a:pt x="122" y="11976"/>
                  </a:lnTo>
                  <a:lnTo>
                    <a:pt x="61" y="23983"/>
                  </a:lnTo>
                  <a:lnTo>
                    <a:pt x="0" y="47965"/>
                  </a:lnTo>
                  <a:lnTo>
                    <a:pt x="61" y="71916"/>
                  </a:lnTo>
                  <a:lnTo>
                    <a:pt x="122" y="83923"/>
                  </a:lnTo>
                  <a:lnTo>
                    <a:pt x="213" y="95899"/>
                  </a:lnTo>
                  <a:lnTo>
                    <a:pt x="304" y="83923"/>
                  </a:lnTo>
                  <a:lnTo>
                    <a:pt x="334" y="71916"/>
                  </a:lnTo>
                  <a:lnTo>
                    <a:pt x="395" y="47965"/>
                  </a:lnTo>
                  <a:lnTo>
                    <a:pt x="334" y="23983"/>
                  </a:lnTo>
                  <a:lnTo>
                    <a:pt x="304" y="11976"/>
                  </a:lnTo>
                  <a:lnTo>
                    <a:pt x="21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63"/>
            <p:cNvSpPr/>
            <p:nvPr/>
          </p:nvSpPr>
          <p:spPr>
            <a:xfrm>
              <a:off x="6659200" y="1001825"/>
              <a:ext cx="9900" cy="2141400"/>
            </a:xfrm>
            <a:custGeom>
              <a:rect b="b" l="l" r="r" t="t"/>
              <a:pathLst>
                <a:path extrusionOk="0" h="85656" w="396">
                  <a:moveTo>
                    <a:pt x="183" y="1"/>
                  </a:moveTo>
                  <a:lnTo>
                    <a:pt x="92" y="10730"/>
                  </a:lnTo>
                  <a:lnTo>
                    <a:pt x="61" y="21429"/>
                  </a:lnTo>
                  <a:lnTo>
                    <a:pt x="1" y="42828"/>
                  </a:lnTo>
                  <a:lnTo>
                    <a:pt x="61" y="64226"/>
                  </a:lnTo>
                  <a:lnTo>
                    <a:pt x="92" y="74926"/>
                  </a:lnTo>
                  <a:lnTo>
                    <a:pt x="183" y="85655"/>
                  </a:lnTo>
                  <a:lnTo>
                    <a:pt x="274" y="74926"/>
                  </a:lnTo>
                  <a:lnTo>
                    <a:pt x="335" y="64226"/>
                  </a:lnTo>
                  <a:lnTo>
                    <a:pt x="396" y="42828"/>
                  </a:lnTo>
                  <a:lnTo>
                    <a:pt x="335" y="21429"/>
                  </a:lnTo>
                  <a:lnTo>
                    <a:pt x="274" y="10730"/>
                  </a:lnTo>
                  <a:lnTo>
                    <a:pt x="18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63"/>
            <p:cNvSpPr/>
            <p:nvPr/>
          </p:nvSpPr>
          <p:spPr>
            <a:xfrm>
              <a:off x="6590825" y="1065650"/>
              <a:ext cx="9125" cy="2506150"/>
            </a:xfrm>
            <a:custGeom>
              <a:rect b="b" l="l" r="r" t="t"/>
              <a:pathLst>
                <a:path extrusionOk="0" h="100246" w="365">
                  <a:moveTo>
                    <a:pt x="182" y="1"/>
                  </a:moveTo>
                  <a:lnTo>
                    <a:pt x="91" y="12524"/>
                  </a:lnTo>
                  <a:lnTo>
                    <a:pt x="61" y="25047"/>
                  </a:lnTo>
                  <a:lnTo>
                    <a:pt x="0" y="50123"/>
                  </a:lnTo>
                  <a:lnTo>
                    <a:pt x="61" y="75199"/>
                  </a:lnTo>
                  <a:lnTo>
                    <a:pt x="91" y="87722"/>
                  </a:lnTo>
                  <a:lnTo>
                    <a:pt x="182" y="100245"/>
                  </a:lnTo>
                  <a:lnTo>
                    <a:pt x="274" y="87722"/>
                  </a:lnTo>
                  <a:lnTo>
                    <a:pt x="304" y="75199"/>
                  </a:lnTo>
                  <a:lnTo>
                    <a:pt x="365" y="50123"/>
                  </a:lnTo>
                  <a:lnTo>
                    <a:pt x="304" y="25047"/>
                  </a:lnTo>
                  <a:lnTo>
                    <a:pt x="274" y="12524"/>
                  </a:lnTo>
                  <a:lnTo>
                    <a:pt x="182"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63"/>
            <p:cNvSpPr/>
            <p:nvPr/>
          </p:nvSpPr>
          <p:spPr>
            <a:xfrm>
              <a:off x="6710125" y="948625"/>
              <a:ext cx="9900" cy="2623175"/>
            </a:xfrm>
            <a:custGeom>
              <a:rect b="b" l="l" r="r" t="t"/>
              <a:pathLst>
                <a:path extrusionOk="0" h="104927" w="396">
                  <a:moveTo>
                    <a:pt x="213" y="1"/>
                  </a:moveTo>
                  <a:lnTo>
                    <a:pt x="122" y="13101"/>
                  </a:lnTo>
                  <a:lnTo>
                    <a:pt x="91" y="26232"/>
                  </a:lnTo>
                  <a:lnTo>
                    <a:pt x="0" y="52464"/>
                  </a:lnTo>
                  <a:lnTo>
                    <a:pt x="91" y="78695"/>
                  </a:lnTo>
                  <a:lnTo>
                    <a:pt x="122" y="91826"/>
                  </a:lnTo>
                  <a:lnTo>
                    <a:pt x="213" y="104926"/>
                  </a:lnTo>
                  <a:lnTo>
                    <a:pt x="304" y="91826"/>
                  </a:lnTo>
                  <a:lnTo>
                    <a:pt x="335" y="78695"/>
                  </a:lnTo>
                  <a:lnTo>
                    <a:pt x="395" y="52464"/>
                  </a:lnTo>
                  <a:lnTo>
                    <a:pt x="335" y="26232"/>
                  </a:lnTo>
                  <a:lnTo>
                    <a:pt x="304" y="13101"/>
                  </a:lnTo>
                  <a:lnTo>
                    <a:pt x="213"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63"/>
            <p:cNvSpPr/>
            <p:nvPr/>
          </p:nvSpPr>
          <p:spPr>
            <a:xfrm>
              <a:off x="4887900" y="2798975"/>
              <a:ext cx="251550" cy="106400"/>
            </a:xfrm>
            <a:custGeom>
              <a:rect b="b" l="l" r="r" t="t"/>
              <a:pathLst>
                <a:path extrusionOk="0" h="4256" w="10062">
                  <a:moveTo>
                    <a:pt x="0" y="0"/>
                  </a:moveTo>
                  <a:lnTo>
                    <a:pt x="0" y="4255"/>
                  </a:lnTo>
                  <a:lnTo>
                    <a:pt x="10061" y="4255"/>
                  </a:lnTo>
                  <a:lnTo>
                    <a:pt x="10061" y="0"/>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63"/>
            <p:cNvSpPr/>
            <p:nvPr/>
          </p:nvSpPr>
          <p:spPr>
            <a:xfrm>
              <a:off x="4887900" y="1104400"/>
              <a:ext cx="251550" cy="106425"/>
            </a:xfrm>
            <a:custGeom>
              <a:rect b="b" l="l" r="r" t="t"/>
              <a:pathLst>
                <a:path extrusionOk="0" h="4257" w="10062">
                  <a:moveTo>
                    <a:pt x="0" y="1"/>
                  </a:moveTo>
                  <a:lnTo>
                    <a:pt x="0" y="4256"/>
                  </a:lnTo>
                  <a:lnTo>
                    <a:pt x="10061" y="4256"/>
                  </a:lnTo>
                  <a:lnTo>
                    <a:pt x="1006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63"/>
            <p:cNvSpPr/>
            <p:nvPr/>
          </p:nvSpPr>
          <p:spPr>
            <a:xfrm>
              <a:off x="5027725" y="1238150"/>
              <a:ext cx="251550" cy="106400"/>
            </a:xfrm>
            <a:custGeom>
              <a:rect b="b" l="l" r="r" t="t"/>
              <a:pathLst>
                <a:path extrusionOk="0" h="4256" w="10062">
                  <a:moveTo>
                    <a:pt x="0" y="1"/>
                  </a:moveTo>
                  <a:lnTo>
                    <a:pt x="0" y="4256"/>
                  </a:lnTo>
                  <a:lnTo>
                    <a:pt x="10061" y="4256"/>
                  </a:lnTo>
                  <a:lnTo>
                    <a:pt x="1006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63"/>
            <p:cNvSpPr/>
            <p:nvPr/>
          </p:nvSpPr>
          <p:spPr>
            <a:xfrm>
              <a:off x="985075" y="1104400"/>
              <a:ext cx="251550" cy="106425"/>
            </a:xfrm>
            <a:custGeom>
              <a:rect b="b" l="l" r="r" t="t"/>
              <a:pathLst>
                <a:path extrusionOk="0" h="4257" w="10062">
                  <a:moveTo>
                    <a:pt x="1" y="1"/>
                  </a:moveTo>
                  <a:lnTo>
                    <a:pt x="1" y="4256"/>
                  </a:lnTo>
                  <a:lnTo>
                    <a:pt x="10062" y="4256"/>
                  </a:lnTo>
                  <a:lnTo>
                    <a:pt x="100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63"/>
            <p:cNvSpPr/>
            <p:nvPr/>
          </p:nvSpPr>
          <p:spPr>
            <a:xfrm>
              <a:off x="2443325" y="1795150"/>
              <a:ext cx="251550" cy="106400"/>
            </a:xfrm>
            <a:custGeom>
              <a:rect b="b" l="l" r="r" t="t"/>
              <a:pathLst>
                <a:path extrusionOk="0" h="4256" w="10062">
                  <a:moveTo>
                    <a:pt x="0" y="0"/>
                  </a:moveTo>
                  <a:lnTo>
                    <a:pt x="0" y="4256"/>
                  </a:lnTo>
                  <a:lnTo>
                    <a:pt x="10061" y="4256"/>
                  </a:lnTo>
                  <a:lnTo>
                    <a:pt x="1006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63"/>
            <p:cNvSpPr/>
            <p:nvPr/>
          </p:nvSpPr>
          <p:spPr>
            <a:xfrm>
              <a:off x="2583150" y="1661400"/>
              <a:ext cx="251550" cy="106425"/>
            </a:xfrm>
            <a:custGeom>
              <a:rect b="b" l="l" r="r" t="t"/>
              <a:pathLst>
                <a:path extrusionOk="0" h="4257" w="10062">
                  <a:moveTo>
                    <a:pt x="0" y="1"/>
                  </a:moveTo>
                  <a:lnTo>
                    <a:pt x="0" y="4256"/>
                  </a:lnTo>
                  <a:lnTo>
                    <a:pt x="10061" y="4256"/>
                  </a:lnTo>
                  <a:lnTo>
                    <a:pt x="1006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63"/>
            <p:cNvSpPr/>
            <p:nvPr/>
          </p:nvSpPr>
          <p:spPr>
            <a:xfrm>
              <a:off x="2864300" y="4105975"/>
              <a:ext cx="3907400" cy="479525"/>
            </a:xfrm>
            <a:custGeom>
              <a:rect b="b" l="l" r="r" t="t"/>
              <a:pathLst>
                <a:path extrusionOk="0" h="19181" w="156296">
                  <a:moveTo>
                    <a:pt x="78148" y="0"/>
                  </a:moveTo>
                  <a:cubicBezTo>
                    <a:pt x="34986" y="0"/>
                    <a:pt x="1" y="4286"/>
                    <a:pt x="1" y="9575"/>
                  </a:cubicBezTo>
                  <a:cubicBezTo>
                    <a:pt x="1" y="14864"/>
                    <a:pt x="34986" y="19180"/>
                    <a:pt x="78148" y="19180"/>
                  </a:cubicBezTo>
                  <a:cubicBezTo>
                    <a:pt x="121310" y="19180"/>
                    <a:pt x="156295" y="14864"/>
                    <a:pt x="156295" y="9575"/>
                  </a:cubicBezTo>
                  <a:cubicBezTo>
                    <a:pt x="156295" y="4286"/>
                    <a:pt x="121310" y="0"/>
                    <a:pt x="78148"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63"/>
            <p:cNvSpPr/>
            <p:nvPr/>
          </p:nvSpPr>
          <p:spPr>
            <a:xfrm>
              <a:off x="902250" y="4483650"/>
              <a:ext cx="2430175" cy="393625"/>
            </a:xfrm>
            <a:custGeom>
              <a:rect b="b" l="l" r="r" t="t"/>
              <a:pathLst>
                <a:path extrusionOk="0" h="15745" w="97207">
                  <a:moveTo>
                    <a:pt x="48604" y="0"/>
                  </a:moveTo>
                  <a:cubicBezTo>
                    <a:pt x="21734" y="0"/>
                    <a:pt x="1" y="3526"/>
                    <a:pt x="1" y="7872"/>
                  </a:cubicBezTo>
                  <a:cubicBezTo>
                    <a:pt x="1" y="12219"/>
                    <a:pt x="21734" y="15745"/>
                    <a:pt x="48604" y="15745"/>
                  </a:cubicBezTo>
                  <a:cubicBezTo>
                    <a:pt x="75443" y="15745"/>
                    <a:pt x="97206" y="12219"/>
                    <a:pt x="97206" y="7872"/>
                  </a:cubicBezTo>
                  <a:cubicBezTo>
                    <a:pt x="97206" y="3526"/>
                    <a:pt x="75443" y="0"/>
                    <a:pt x="4860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63"/>
            <p:cNvSpPr/>
            <p:nvPr/>
          </p:nvSpPr>
          <p:spPr>
            <a:xfrm>
              <a:off x="681125" y="3685000"/>
              <a:ext cx="6238000" cy="9900"/>
            </a:xfrm>
            <a:custGeom>
              <a:rect b="b" l="l" r="r" t="t"/>
              <a:pathLst>
                <a:path extrusionOk="0" h="396" w="249520">
                  <a:moveTo>
                    <a:pt x="124775" y="0"/>
                  </a:moveTo>
                  <a:lnTo>
                    <a:pt x="62403" y="61"/>
                  </a:lnTo>
                  <a:lnTo>
                    <a:pt x="31187" y="91"/>
                  </a:lnTo>
                  <a:lnTo>
                    <a:pt x="1" y="183"/>
                  </a:lnTo>
                  <a:lnTo>
                    <a:pt x="31187" y="274"/>
                  </a:lnTo>
                  <a:lnTo>
                    <a:pt x="62403" y="335"/>
                  </a:lnTo>
                  <a:lnTo>
                    <a:pt x="124775" y="395"/>
                  </a:lnTo>
                  <a:lnTo>
                    <a:pt x="187147" y="335"/>
                  </a:lnTo>
                  <a:lnTo>
                    <a:pt x="218333" y="274"/>
                  </a:lnTo>
                  <a:lnTo>
                    <a:pt x="249519" y="183"/>
                  </a:lnTo>
                  <a:lnTo>
                    <a:pt x="218333" y="91"/>
                  </a:lnTo>
                  <a:lnTo>
                    <a:pt x="187147" y="61"/>
                  </a:lnTo>
                  <a:lnTo>
                    <a:pt x="124775"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63"/>
            <p:cNvSpPr/>
            <p:nvPr/>
          </p:nvSpPr>
          <p:spPr>
            <a:xfrm>
              <a:off x="693300" y="3842300"/>
              <a:ext cx="699125" cy="136800"/>
            </a:xfrm>
            <a:custGeom>
              <a:rect b="b" l="l" r="r" t="t"/>
              <a:pathLst>
                <a:path extrusionOk="0" h="5472" w="27965">
                  <a:moveTo>
                    <a:pt x="13982" y="0"/>
                  </a:moveTo>
                  <a:cubicBezTo>
                    <a:pt x="6262" y="0"/>
                    <a:pt x="0" y="1216"/>
                    <a:pt x="0" y="2736"/>
                  </a:cubicBezTo>
                  <a:cubicBezTo>
                    <a:pt x="0" y="4225"/>
                    <a:pt x="6262" y="5471"/>
                    <a:pt x="13982" y="5471"/>
                  </a:cubicBezTo>
                  <a:cubicBezTo>
                    <a:pt x="21703" y="5471"/>
                    <a:pt x="27964" y="4225"/>
                    <a:pt x="27964" y="2736"/>
                  </a:cubicBezTo>
                  <a:cubicBezTo>
                    <a:pt x="27964" y="1216"/>
                    <a:pt x="21703" y="0"/>
                    <a:pt x="13982" y="0"/>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63"/>
            <p:cNvSpPr/>
            <p:nvPr/>
          </p:nvSpPr>
          <p:spPr>
            <a:xfrm>
              <a:off x="966100" y="2334150"/>
              <a:ext cx="355650" cy="924975"/>
            </a:xfrm>
            <a:custGeom>
              <a:rect b="b" l="l" r="r" t="t"/>
              <a:pathLst>
                <a:path extrusionOk="0" h="36999" w="14226">
                  <a:moveTo>
                    <a:pt x="10493" y="1"/>
                  </a:moveTo>
                  <a:cubicBezTo>
                    <a:pt x="9259" y="1"/>
                    <a:pt x="8028" y="900"/>
                    <a:pt x="7143" y="1906"/>
                  </a:cubicBezTo>
                  <a:cubicBezTo>
                    <a:pt x="3313" y="6313"/>
                    <a:pt x="1520" y="11876"/>
                    <a:pt x="821" y="17590"/>
                  </a:cubicBezTo>
                  <a:cubicBezTo>
                    <a:pt x="426" y="20751"/>
                    <a:pt x="0" y="23912"/>
                    <a:pt x="91" y="27073"/>
                  </a:cubicBezTo>
                  <a:cubicBezTo>
                    <a:pt x="152" y="28776"/>
                    <a:pt x="395" y="30478"/>
                    <a:pt x="790" y="32149"/>
                  </a:cubicBezTo>
                  <a:cubicBezTo>
                    <a:pt x="1186" y="33578"/>
                    <a:pt x="1459" y="35067"/>
                    <a:pt x="1550" y="36557"/>
                  </a:cubicBezTo>
                  <a:cubicBezTo>
                    <a:pt x="1524" y="36610"/>
                    <a:pt x="1520" y="36847"/>
                    <a:pt x="1540" y="36847"/>
                  </a:cubicBezTo>
                  <a:cubicBezTo>
                    <a:pt x="1543" y="36847"/>
                    <a:pt x="1546" y="36842"/>
                    <a:pt x="1550" y="36830"/>
                  </a:cubicBezTo>
                  <a:cubicBezTo>
                    <a:pt x="1550" y="36944"/>
                    <a:pt x="1637" y="36998"/>
                    <a:pt x="1729" y="36998"/>
                  </a:cubicBezTo>
                  <a:cubicBezTo>
                    <a:pt x="1834" y="36998"/>
                    <a:pt x="1945" y="36929"/>
                    <a:pt x="1945" y="36800"/>
                  </a:cubicBezTo>
                  <a:lnTo>
                    <a:pt x="1945" y="36314"/>
                  </a:lnTo>
                  <a:cubicBezTo>
                    <a:pt x="2796" y="35280"/>
                    <a:pt x="4073" y="34581"/>
                    <a:pt x="5076" y="33639"/>
                  </a:cubicBezTo>
                  <a:cubicBezTo>
                    <a:pt x="5897" y="32909"/>
                    <a:pt x="6474" y="31967"/>
                    <a:pt x="6809" y="30903"/>
                  </a:cubicBezTo>
                  <a:cubicBezTo>
                    <a:pt x="7629" y="28016"/>
                    <a:pt x="6839" y="24946"/>
                    <a:pt x="7873" y="22058"/>
                  </a:cubicBezTo>
                  <a:cubicBezTo>
                    <a:pt x="8724" y="19535"/>
                    <a:pt x="10304" y="17377"/>
                    <a:pt x="11611" y="15128"/>
                  </a:cubicBezTo>
                  <a:cubicBezTo>
                    <a:pt x="13009" y="12727"/>
                    <a:pt x="14043" y="10234"/>
                    <a:pt x="14164" y="7407"/>
                  </a:cubicBezTo>
                  <a:cubicBezTo>
                    <a:pt x="14225" y="5280"/>
                    <a:pt x="13982" y="2423"/>
                    <a:pt x="12341" y="812"/>
                  </a:cubicBezTo>
                  <a:cubicBezTo>
                    <a:pt x="11755" y="236"/>
                    <a:pt x="11123" y="1"/>
                    <a:pt x="1049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63"/>
            <p:cNvSpPr/>
            <p:nvPr/>
          </p:nvSpPr>
          <p:spPr>
            <a:xfrm>
              <a:off x="999525" y="2527825"/>
              <a:ext cx="219625" cy="1051750"/>
            </a:xfrm>
            <a:custGeom>
              <a:rect b="b" l="l" r="r" t="t"/>
              <a:pathLst>
                <a:path extrusionOk="0" h="42070" w="8785">
                  <a:moveTo>
                    <a:pt x="7812" y="1"/>
                  </a:moveTo>
                  <a:cubicBezTo>
                    <a:pt x="7790" y="1"/>
                    <a:pt x="7768" y="8"/>
                    <a:pt x="7751" y="25"/>
                  </a:cubicBezTo>
                  <a:cubicBezTo>
                    <a:pt x="4013" y="5770"/>
                    <a:pt x="1581" y="12275"/>
                    <a:pt x="578" y="19022"/>
                  </a:cubicBezTo>
                  <a:cubicBezTo>
                    <a:pt x="548" y="18597"/>
                    <a:pt x="487" y="18141"/>
                    <a:pt x="487" y="17685"/>
                  </a:cubicBezTo>
                  <a:cubicBezTo>
                    <a:pt x="396" y="16348"/>
                    <a:pt x="396" y="14980"/>
                    <a:pt x="456" y="13612"/>
                  </a:cubicBezTo>
                  <a:cubicBezTo>
                    <a:pt x="517" y="11059"/>
                    <a:pt x="821" y="8506"/>
                    <a:pt x="1277" y="6013"/>
                  </a:cubicBezTo>
                  <a:cubicBezTo>
                    <a:pt x="1277" y="5998"/>
                    <a:pt x="1270" y="5990"/>
                    <a:pt x="1262" y="5990"/>
                  </a:cubicBezTo>
                  <a:cubicBezTo>
                    <a:pt x="1254" y="5990"/>
                    <a:pt x="1247" y="5998"/>
                    <a:pt x="1247" y="6013"/>
                  </a:cubicBezTo>
                  <a:cubicBezTo>
                    <a:pt x="639" y="8566"/>
                    <a:pt x="304" y="11150"/>
                    <a:pt x="183" y="13764"/>
                  </a:cubicBezTo>
                  <a:cubicBezTo>
                    <a:pt x="92" y="16196"/>
                    <a:pt x="274" y="18597"/>
                    <a:pt x="335" y="20998"/>
                  </a:cubicBezTo>
                  <a:cubicBezTo>
                    <a:pt x="304" y="21029"/>
                    <a:pt x="304" y="21029"/>
                    <a:pt x="335" y="21029"/>
                  </a:cubicBezTo>
                  <a:cubicBezTo>
                    <a:pt x="31" y="24007"/>
                    <a:pt x="0" y="26986"/>
                    <a:pt x="213" y="29965"/>
                  </a:cubicBezTo>
                  <a:cubicBezTo>
                    <a:pt x="456" y="34007"/>
                    <a:pt x="973" y="38020"/>
                    <a:pt x="1763" y="42002"/>
                  </a:cubicBezTo>
                  <a:cubicBezTo>
                    <a:pt x="1779" y="42047"/>
                    <a:pt x="1817" y="42070"/>
                    <a:pt x="1855" y="42070"/>
                  </a:cubicBezTo>
                  <a:cubicBezTo>
                    <a:pt x="1893" y="42070"/>
                    <a:pt x="1931" y="42047"/>
                    <a:pt x="1946" y="42002"/>
                  </a:cubicBezTo>
                  <a:cubicBezTo>
                    <a:pt x="1611" y="38111"/>
                    <a:pt x="943" y="34251"/>
                    <a:pt x="730" y="30360"/>
                  </a:cubicBezTo>
                  <a:cubicBezTo>
                    <a:pt x="639" y="28901"/>
                    <a:pt x="608" y="27442"/>
                    <a:pt x="608" y="25983"/>
                  </a:cubicBezTo>
                  <a:cubicBezTo>
                    <a:pt x="2067" y="24007"/>
                    <a:pt x="3131" y="21515"/>
                    <a:pt x="3922" y="19205"/>
                  </a:cubicBezTo>
                  <a:cubicBezTo>
                    <a:pt x="3922" y="19160"/>
                    <a:pt x="3889" y="19132"/>
                    <a:pt x="3860" y="19132"/>
                  </a:cubicBezTo>
                  <a:cubicBezTo>
                    <a:pt x="3849" y="19132"/>
                    <a:pt x="3838" y="19136"/>
                    <a:pt x="3830" y="19144"/>
                  </a:cubicBezTo>
                  <a:cubicBezTo>
                    <a:pt x="2888" y="21393"/>
                    <a:pt x="1763" y="23399"/>
                    <a:pt x="608" y="25497"/>
                  </a:cubicBezTo>
                  <a:cubicBezTo>
                    <a:pt x="639" y="23430"/>
                    <a:pt x="791" y="21363"/>
                    <a:pt x="1064" y="19326"/>
                  </a:cubicBezTo>
                  <a:cubicBezTo>
                    <a:pt x="1277" y="17837"/>
                    <a:pt x="1551" y="16348"/>
                    <a:pt x="1885" y="14858"/>
                  </a:cubicBezTo>
                  <a:cubicBezTo>
                    <a:pt x="3830" y="11272"/>
                    <a:pt x="6900" y="8384"/>
                    <a:pt x="8785" y="4706"/>
                  </a:cubicBezTo>
                  <a:lnTo>
                    <a:pt x="8754" y="4706"/>
                  </a:lnTo>
                  <a:cubicBezTo>
                    <a:pt x="6657" y="7989"/>
                    <a:pt x="3891" y="10816"/>
                    <a:pt x="2037" y="14220"/>
                  </a:cubicBezTo>
                  <a:cubicBezTo>
                    <a:pt x="3253" y="9235"/>
                    <a:pt x="5229" y="4493"/>
                    <a:pt x="7903" y="116"/>
                  </a:cubicBezTo>
                  <a:cubicBezTo>
                    <a:pt x="7925" y="51"/>
                    <a:pt x="7868" y="1"/>
                    <a:pt x="78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63"/>
            <p:cNvSpPr/>
            <p:nvPr/>
          </p:nvSpPr>
          <p:spPr>
            <a:xfrm>
              <a:off x="1064875" y="2525075"/>
              <a:ext cx="44850" cy="151425"/>
            </a:xfrm>
            <a:custGeom>
              <a:rect b="b" l="l" r="r" t="t"/>
              <a:pathLst>
                <a:path extrusionOk="0" h="6057" w="1794">
                  <a:moveTo>
                    <a:pt x="1749" y="0"/>
                  </a:moveTo>
                  <a:cubicBezTo>
                    <a:pt x="1740" y="0"/>
                    <a:pt x="1733" y="4"/>
                    <a:pt x="1733" y="14"/>
                  </a:cubicBezTo>
                  <a:cubicBezTo>
                    <a:pt x="943" y="1898"/>
                    <a:pt x="213" y="3935"/>
                    <a:pt x="1" y="5971"/>
                  </a:cubicBezTo>
                  <a:cubicBezTo>
                    <a:pt x="1" y="6024"/>
                    <a:pt x="52" y="6057"/>
                    <a:pt x="95" y="6057"/>
                  </a:cubicBezTo>
                  <a:cubicBezTo>
                    <a:pt x="126" y="6057"/>
                    <a:pt x="153" y="6040"/>
                    <a:pt x="153" y="6002"/>
                  </a:cubicBezTo>
                  <a:cubicBezTo>
                    <a:pt x="669" y="3965"/>
                    <a:pt x="1064" y="1989"/>
                    <a:pt x="1794" y="14"/>
                  </a:cubicBezTo>
                  <a:cubicBezTo>
                    <a:pt x="1794" y="14"/>
                    <a:pt x="1767" y="0"/>
                    <a:pt x="174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63"/>
            <p:cNvSpPr/>
            <p:nvPr/>
          </p:nvSpPr>
          <p:spPr>
            <a:xfrm>
              <a:off x="647700" y="2676250"/>
              <a:ext cx="364000" cy="804775"/>
            </a:xfrm>
            <a:custGeom>
              <a:rect b="b" l="l" r="r" t="t"/>
              <a:pathLst>
                <a:path extrusionOk="0" h="32191" w="14560">
                  <a:moveTo>
                    <a:pt x="1751" y="0"/>
                  </a:moveTo>
                  <a:cubicBezTo>
                    <a:pt x="1389" y="0"/>
                    <a:pt x="1043" y="86"/>
                    <a:pt x="730" y="289"/>
                  </a:cubicBezTo>
                  <a:cubicBezTo>
                    <a:pt x="0" y="745"/>
                    <a:pt x="61" y="1505"/>
                    <a:pt x="335" y="2204"/>
                  </a:cubicBezTo>
                  <a:cubicBezTo>
                    <a:pt x="821" y="3359"/>
                    <a:pt x="1368" y="4484"/>
                    <a:pt x="1976" y="5578"/>
                  </a:cubicBezTo>
                  <a:cubicBezTo>
                    <a:pt x="3253" y="7888"/>
                    <a:pt x="4590" y="10046"/>
                    <a:pt x="4833" y="12751"/>
                  </a:cubicBezTo>
                  <a:cubicBezTo>
                    <a:pt x="4955" y="13967"/>
                    <a:pt x="4985" y="15183"/>
                    <a:pt x="5350" y="16338"/>
                  </a:cubicBezTo>
                  <a:cubicBezTo>
                    <a:pt x="5684" y="17341"/>
                    <a:pt x="6171" y="18313"/>
                    <a:pt x="6809" y="19165"/>
                  </a:cubicBezTo>
                  <a:cubicBezTo>
                    <a:pt x="8177" y="21201"/>
                    <a:pt x="9909" y="22934"/>
                    <a:pt x="11216" y="25031"/>
                  </a:cubicBezTo>
                  <a:cubicBezTo>
                    <a:pt x="12554" y="27219"/>
                    <a:pt x="13526" y="29621"/>
                    <a:pt x="14134" y="32113"/>
                  </a:cubicBezTo>
                  <a:cubicBezTo>
                    <a:pt x="14148" y="32166"/>
                    <a:pt x="14196" y="32190"/>
                    <a:pt x="14244" y="32190"/>
                  </a:cubicBezTo>
                  <a:cubicBezTo>
                    <a:pt x="14305" y="32190"/>
                    <a:pt x="14364" y="32151"/>
                    <a:pt x="14347" y="32083"/>
                  </a:cubicBezTo>
                  <a:cubicBezTo>
                    <a:pt x="14347" y="32052"/>
                    <a:pt x="14347" y="32052"/>
                    <a:pt x="14347" y="32052"/>
                  </a:cubicBezTo>
                  <a:cubicBezTo>
                    <a:pt x="14347" y="32022"/>
                    <a:pt x="14347" y="32022"/>
                    <a:pt x="14347" y="32022"/>
                  </a:cubicBezTo>
                  <a:cubicBezTo>
                    <a:pt x="14560" y="26186"/>
                    <a:pt x="14104" y="20320"/>
                    <a:pt x="12341" y="14757"/>
                  </a:cubicBezTo>
                  <a:cubicBezTo>
                    <a:pt x="11551" y="12326"/>
                    <a:pt x="10608" y="9924"/>
                    <a:pt x="9514" y="7584"/>
                  </a:cubicBezTo>
                  <a:cubicBezTo>
                    <a:pt x="8572" y="5578"/>
                    <a:pt x="7386" y="3632"/>
                    <a:pt x="5715" y="2113"/>
                  </a:cubicBezTo>
                  <a:cubicBezTo>
                    <a:pt x="4842" y="1337"/>
                    <a:pt x="3176" y="0"/>
                    <a:pt x="175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63"/>
            <p:cNvSpPr/>
            <p:nvPr/>
          </p:nvSpPr>
          <p:spPr>
            <a:xfrm>
              <a:off x="771825" y="2800075"/>
              <a:ext cx="273325" cy="864925"/>
            </a:xfrm>
            <a:custGeom>
              <a:rect b="b" l="l" r="r" t="t"/>
              <a:pathLst>
                <a:path extrusionOk="0" h="34597" w="10933">
                  <a:moveTo>
                    <a:pt x="70" y="1"/>
                  </a:moveTo>
                  <a:cubicBezTo>
                    <a:pt x="30" y="1"/>
                    <a:pt x="1" y="39"/>
                    <a:pt x="20" y="78"/>
                  </a:cubicBezTo>
                  <a:cubicBezTo>
                    <a:pt x="1570" y="2600"/>
                    <a:pt x="2908" y="5245"/>
                    <a:pt x="4063" y="8011"/>
                  </a:cubicBezTo>
                  <a:cubicBezTo>
                    <a:pt x="5187" y="10838"/>
                    <a:pt x="5887" y="13786"/>
                    <a:pt x="6646" y="16734"/>
                  </a:cubicBezTo>
                  <a:cubicBezTo>
                    <a:pt x="6798" y="17342"/>
                    <a:pt x="6950" y="17950"/>
                    <a:pt x="7102" y="18558"/>
                  </a:cubicBezTo>
                  <a:cubicBezTo>
                    <a:pt x="6859" y="18193"/>
                    <a:pt x="6555" y="17859"/>
                    <a:pt x="6282" y="17494"/>
                  </a:cubicBezTo>
                  <a:cubicBezTo>
                    <a:pt x="5735" y="16765"/>
                    <a:pt x="5157" y="16035"/>
                    <a:pt x="4610" y="15306"/>
                  </a:cubicBezTo>
                  <a:cubicBezTo>
                    <a:pt x="3364" y="13756"/>
                    <a:pt x="2239" y="12145"/>
                    <a:pt x="1236" y="10443"/>
                  </a:cubicBezTo>
                  <a:cubicBezTo>
                    <a:pt x="1206" y="10443"/>
                    <a:pt x="1175" y="10443"/>
                    <a:pt x="1175" y="10473"/>
                  </a:cubicBezTo>
                  <a:cubicBezTo>
                    <a:pt x="1996" y="11993"/>
                    <a:pt x="2938" y="13421"/>
                    <a:pt x="3972" y="14789"/>
                  </a:cubicBezTo>
                  <a:cubicBezTo>
                    <a:pt x="4549" y="15549"/>
                    <a:pt x="5127" y="16278"/>
                    <a:pt x="5674" y="16978"/>
                  </a:cubicBezTo>
                  <a:cubicBezTo>
                    <a:pt x="6221" y="17646"/>
                    <a:pt x="6890" y="18345"/>
                    <a:pt x="7254" y="19136"/>
                  </a:cubicBezTo>
                  <a:cubicBezTo>
                    <a:pt x="7801" y="21294"/>
                    <a:pt x="8318" y="23452"/>
                    <a:pt x="8835" y="25640"/>
                  </a:cubicBezTo>
                  <a:cubicBezTo>
                    <a:pt x="9169" y="27099"/>
                    <a:pt x="9534" y="28589"/>
                    <a:pt x="9838" y="30078"/>
                  </a:cubicBezTo>
                  <a:cubicBezTo>
                    <a:pt x="10172" y="31567"/>
                    <a:pt x="10446" y="33087"/>
                    <a:pt x="10811" y="34577"/>
                  </a:cubicBezTo>
                  <a:cubicBezTo>
                    <a:pt x="10823" y="34589"/>
                    <a:pt x="10846" y="34597"/>
                    <a:pt x="10869" y="34597"/>
                  </a:cubicBezTo>
                  <a:cubicBezTo>
                    <a:pt x="10901" y="34597"/>
                    <a:pt x="10932" y="34582"/>
                    <a:pt x="10932" y="34546"/>
                  </a:cubicBezTo>
                  <a:cubicBezTo>
                    <a:pt x="10598" y="31811"/>
                    <a:pt x="9899" y="29105"/>
                    <a:pt x="9321" y="26400"/>
                  </a:cubicBezTo>
                  <a:cubicBezTo>
                    <a:pt x="9048" y="25154"/>
                    <a:pt x="8774" y="23908"/>
                    <a:pt x="8501" y="22631"/>
                  </a:cubicBezTo>
                  <a:cubicBezTo>
                    <a:pt x="8683" y="20351"/>
                    <a:pt x="8501" y="18041"/>
                    <a:pt x="7923" y="15823"/>
                  </a:cubicBezTo>
                  <a:cubicBezTo>
                    <a:pt x="7923" y="15797"/>
                    <a:pt x="7912" y="15787"/>
                    <a:pt x="7900" y="15787"/>
                  </a:cubicBezTo>
                  <a:cubicBezTo>
                    <a:pt x="7883" y="15787"/>
                    <a:pt x="7862" y="15805"/>
                    <a:pt x="7862" y="15823"/>
                  </a:cubicBezTo>
                  <a:cubicBezTo>
                    <a:pt x="8227" y="17950"/>
                    <a:pt x="8440" y="20139"/>
                    <a:pt x="8409" y="22297"/>
                  </a:cubicBezTo>
                  <a:cubicBezTo>
                    <a:pt x="7680" y="18984"/>
                    <a:pt x="6859" y="15701"/>
                    <a:pt x="5947" y="12449"/>
                  </a:cubicBezTo>
                  <a:cubicBezTo>
                    <a:pt x="5735" y="11689"/>
                    <a:pt x="5491" y="10929"/>
                    <a:pt x="5248" y="10169"/>
                  </a:cubicBezTo>
                  <a:cubicBezTo>
                    <a:pt x="5005" y="7373"/>
                    <a:pt x="4306" y="4637"/>
                    <a:pt x="3181" y="2053"/>
                  </a:cubicBezTo>
                  <a:cubicBezTo>
                    <a:pt x="3181" y="2038"/>
                    <a:pt x="3174" y="2031"/>
                    <a:pt x="3166" y="2031"/>
                  </a:cubicBezTo>
                  <a:cubicBezTo>
                    <a:pt x="3159" y="2031"/>
                    <a:pt x="3151" y="2038"/>
                    <a:pt x="3151" y="2053"/>
                  </a:cubicBezTo>
                  <a:cubicBezTo>
                    <a:pt x="3972" y="4607"/>
                    <a:pt x="4640" y="7221"/>
                    <a:pt x="5127" y="9865"/>
                  </a:cubicBezTo>
                  <a:cubicBezTo>
                    <a:pt x="4701" y="8619"/>
                    <a:pt x="4215" y="7403"/>
                    <a:pt x="3637" y="6187"/>
                  </a:cubicBezTo>
                  <a:cubicBezTo>
                    <a:pt x="2604" y="4059"/>
                    <a:pt x="1358" y="2053"/>
                    <a:pt x="142" y="47"/>
                  </a:cubicBezTo>
                  <a:cubicBezTo>
                    <a:pt x="119" y="14"/>
                    <a:pt x="93" y="1"/>
                    <a:pt x="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63"/>
            <p:cNvSpPr/>
            <p:nvPr/>
          </p:nvSpPr>
          <p:spPr>
            <a:xfrm>
              <a:off x="794575" y="2998500"/>
              <a:ext cx="84150" cy="132875"/>
            </a:xfrm>
            <a:custGeom>
              <a:rect b="b" l="l" r="r" t="t"/>
              <a:pathLst>
                <a:path extrusionOk="0" h="5315" w="3366">
                  <a:moveTo>
                    <a:pt x="41" y="0"/>
                  </a:moveTo>
                  <a:cubicBezTo>
                    <a:pt x="25" y="0"/>
                    <a:pt x="1" y="22"/>
                    <a:pt x="22" y="43"/>
                  </a:cubicBezTo>
                  <a:cubicBezTo>
                    <a:pt x="1116" y="1806"/>
                    <a:pt x="2211" y="3569"/>
                    <a:pt x="3335" y="5302"/>
                  </a:cubicBezTo>
                  <a:cubicBezTo>
                    <a:pt x="3335" y="5311"/>
                    <a:pt x="3338" y="5315"/>
                    <a:pt x="3341" y="5315"/>
                  </a:cubicBezTo>
                  <a:cubicBezTo>
                    <a:pt x="3350" y="5315"/>
                    <a:pt x="3366" y="5293"/>
                    <a:pt x="3366" y="5272"/>
                  </a:cubicBezTo>
                  <a:cubicBezTo>
                    <a:pt x="2454" y="3417"/>
                    <a:pt x="1329" y="1654"/>
                    <a:pt x="52" y="13"/>
                  </a:cubicBezTo>
                  <a:cubicBezTo>
                    <a:pt x="52" y="4"/>
                    <a:pt x="47" y="0"/>
                    <a:pt x="4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63"/>
            <p:cNvSpPr/>
            <p:nvPr/>
          </p:nvSpPr>
          <p:spPr>
            <a:xfrm>
              <a:off x="1044350" y="2706025"/>
              <a:ext cx="426325" cy="722875"/>
            </a:xfrm>
            <a:custGeom>
              <a:rect b="b" l="l" r="r" t="t"/>
              <a:pathLst>
                <a:path extrusionOk="0" h="28915" w="17053">
                  <a:moveTo>
                    <a:pt x="15052" y="1"/>
                  </a:moveTo>
                  <a:cubicBezTo>
                    <a:pt x="14146" y="1"/>
                    <a:pt x="13052" y="857"/>
                    <a:pt x="12402" y="1408"/>
                  </a:cubicBezTo>
                  <a:cubicBezTo>
                    <a:pt x="8755" y="4569"/>
                    <a:pt x="6232" y="8764"/>
                    <a:pt x="3831" y="12837"/>
                  </a:cubicBezTo>
                  <a:cubicBezTo>
                    <a:pt x="2402" y="15268"/>
                    <a:pt x="1186" y="17761"/>
                    <a:pt x="609" y="20496"/>
                  </a:cubicBezTo>
                  <a:cubicBezTo>
                    <a:pt x="31" y="23202"/>
                    <a:pt x="1" y="25968"/>
                    <a:pt x="518" y="28673"/>
                  </a:cubicBezTo>
                  <a:cubicBezTo>
                    <a:pt x="518" y="28703"/>
                    <a:pt x="548" y="28703"/>
                    <a:pt x="548" y="28703"/>
                  </a:cubicBezTo>
                  <a:cubicBezTo>
                    <a:pt x="548" y="28734"/>
                    <a:pt x="548" y="28734"/>
                    <a:pt x="548" y="28734"/>
                  </a:cubicBezTo>
                  <a:cubicBezTo>
                    <a:pt x="531" y="28852"/>
                    <a:pt x="627" y="28914"/>
                    <a:pt x="721" y="28914"/>
                  </a:cubicBezTo>
                  <a:cubicBezTo>
                    <a:pt x="796" y="28914"/>
                    <a:pt x="869" y="28875"/>
                    <a:pt x="882" y="28794"/>
                  </a:cubicBezTo>
                  <a:cubicBezTo>
                    <a:pt x="1612" y="23414"/>
                    <a:pt x="7083" y="21104"/>
                    <a:pt x="11065" y="18490"/>
                  </a:cubicBezTo>
                  <a:cubicBezTo>
                    <a:pt x="12706" y="17426"/>
                    <a:pt x="14895" y="15967"/>
                    <a:pt x="14591" y="13749"/>
                  </a:cubicBezTo>
                  <a:cubicBezTo>
                    <a:pt x="14469" y="12746"/>
                    <a:pt x="13740" y="11955"/>
                    <a:pt x="13527" y="10952"/>
                  </a:cubicBezTo>
                  <a:cubicBezTo>
                    <a:pt x="13223" y="9402"/>
                    <a:pt x="14074" y="7821"/>
                    <a:pt x="14834" y="6545"/>
                  </a:cubicBezTo>
                  <a:cubicBezTo>
                    <a:pt x="15746" y="4964"/>
                    <a:pt x="17053" y="2897"/>
                    <a:pt x="16263" y="952"/>
                  </a:cubicBezTo>
                  <a:cubicBezTo>
                    <a:pt x="15984" y="255"/>
                    <a:pt x="15546" y="1"/>
                    <a:pt x="1505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63"/>
            <p:cNvSpPr/>
            <p:nvPr/>
          </p:nvSpPr>
          <p:spPr>
            <a:xfrm>
              <a:off x="1034475" y="2944825"/>
              <a:ext cx="290850" cy="814675"/>
            </a:xfrm>
            <a:custGeom>
              <a:rect b="b" l="l" r="r" t="t"/>
              <a:pathLst>
                <a:path extrusionOk="0" h="32587" w="11634">
                  <a:moveTo>
                    <a:pt x="9405" y="1"/>
                  </a:moveTo>
                  <a:cubicBezTo>
                    <a:pt x="9380" y="1"/>
                    <a:pt x="9354" y="10"/>
                    <a:pt x="9332" y="32"/>
                  </a:cubicBezTo>
                  <a:cubicBezTo>
                    <a:pt x="6901" y="2403"/>
                    <a:pt x="4925" y="5230"/>
                    <a:pt x="3587" y="8330"/>
                  </a:cubicBezTo>
                  <a:cubicBezTo>
                    <a:pt x="4226" y="6172"/>
                    <a:pt x="5046" y="4045"/>
                    <a:pt x="6049" y="2008"/>
                  </a:cubicBezTo>
                  <a:cubicBezTo>
                    <a:pt x="6071" y="1965"/>
                    <a:pt x="6032" y="1922"/>
                    <a:pt x="5985" y="1922"/>
                  </a:cubicBezTo>
                  <a:cubicBezTo>
                    <a:pt x="5966" y="1922"/>
                    <a:pt x="5946" y="1930"/>
                    <a:pt x="5928" y="1947"/>
                  </a:cubicBezTo>
                  <a:cubicBezTo>
                    <a:pt x="4682" y="4166"/>
                    <a:pt x="3800" y="6567"/>
                    <a:pt x="3283" y="9060"/>
                  </a:cubicBezTo>
                  <a:cubicBezTo>
                    <a:pt x="274" y="16324"/>
                    <a:pt x="1" y="24835"/>
                    <a:pt x="609" y="32495"/>
                  </a:cubicBezTo>
                  <a:cubicBezTo>
                    <a:pt x="609" y="32556"/>
                    <a:pt x="654" y="32586"/>
                    <a:pt x="700" y="32586"/>
                  </a:cubicBezTo>
                  <a:cubicBezTo>
                    <a:pt x="745" y="32586"/>
                    <a:pt x="791" y="32556"/>
                    <a:pt x="791" y="32495"/>
                  </a:cubicBezTo>
                  <a:cubicBezTo>
                    <a:pt x="609" y="26477"/>
                    <a:pt x="730" y="20337"/>
                    <a:pt x="2159" y="14440"/>
                  </a:cubicBezTo>
                  <a:cubicBezTo>
                    <a:pt x="2189" y="14318"/>
                    <a:pt x="2220" y="14197"/>
                    <a:pt x="2250" y="14045"/>
                  </a:cubicBezTo>
                  <a:cubicBezTo>
                    <a:pt x="4742" y="10610"/>
                    <a:pt x="8937" y="8999"/>
                    <a:pt x="11612" y="5716"/>
                  </a:cubicBezTo>
                  <a:cubicBezTo>
                    <a:pt x="11633" y="5695"/>
                    <a:pt x="11609" y="5673"/>
                    <a:pt x="11593" y="5673"/>
                  </a:cubicBezTo>
                  <a:cubicBezTo>
                    <a:pt x="11587" y="5673"/>
                    <a:pt x="11581" y="5677"/>
                    <a:pt x="11581" y="5686"/>
                  </a:cubicBezTo>
                  <a:cubicBezTo>
                    <a:pt x="8907" y="8543"/>
                    <a:pt x="4742" y="10154"/>
                    <a:pt x="2463" y="13376"/>
                  </a:cubicBezTo>
                  <a:cubicBezTo>
                    <a:pt x="3709" y="8482"/>
                    <a:pt x="6141" y="3953"/>
                    <a:pt x="9484" y="184"/>
                  </a:cubicBezTo>
                  <a:cubicBezTo>
                    <a:pt x="9553" y="92"/>
                    <a:pt x="9483" y="1"/>
                    <a:pt x="94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63"/>
            <p:cNvSpPr/>
            <p:nvPr/>
          </p:nvSpPr>
          <p:spPr>
            <a:xfrm>
              <a:off x="1235100" y="3024900"/>
              <a:ext cx="106800" cy="97050"/>
            </a:xfrm>
            <a:custGeom>
              <a:rect b="b" l="l" r="r" t="t"/>
              <a:pathLst>
                <a:path extrusionOk="0" h="3882" w="4272">
                  <a:moveTo>
                    <a:pt x="4194" y="0"/>
                  </a:moveTo>
                  <a:cubicBezTo>
                    <a:pt x="4183" y="0"/>
                    <a:pt x="4172" y="6"/>
                    <a:pt x="4164" y="21"/>
                  </a:cubicBezTo>
                  <a:cubicBezTo>
                    <a:pt x="2766" y="1298"/>
                    <a:pt x="1398" y="2605"/>
                    <a:pt x="0" y="3881"/>
                  </a:cubicBezTo>
                  <a:cubicBezTo>
                    <a:pt x="1581" y="2817"/>
                    <a:pt x="3009" y="1541"/>
                    <a:pt x="4225" y="82"/>
                  </a:cubicBezTo>
                  <a:cubicBezTo>
                    <a:pt x="4271" y="59"/>
                    <a:pt x="4230" y="0"/>
                    <a:pt x="419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63"/>
            <p:cNvSpPr/>
            <p:nvPr/>
          </p:nvSpPr>
          <p:spPr>
            <a:xfrm>
              <a:off x="1239650" y="2887100"/>
              <a:ext cx="106400" cy="143650"/>
            </a:xfrm>
            <a:custGeom>
              <a:rect b="b" l="l" r="r" t="t"/>
              <a:pathLst>
                <a:path extrusionOk="0" h="5746" w="4256">
                  <a:moveTo>
                    <a:pt x="4195" y="1"/>
                  </a:moveTo>
                  <a:cubicBezTo>
                    <a:pt x="2949" y="2007"/>
                    <a:pt x="1581" y="3922"/>
                    <a:pt x="31" y="5685"/>
                  </a:cubicBezTo>
                  <a:cubicBezTo>
                    <a:pt x="1" y="5715"/>
                    <a:pt x="61" y="5746"/>
                    <a:pt x="61" y="5746"/>
                  </a:cubicBezTo>
                  <a:cubicBezTo>
                    <a:pt x="1794" y="4104"/>
                    <a:pt x="3192" y="2159"/>
                    <a:pt x="4256" y="31"/>
                  </a:cubicBezTo>
                  <a:cubicBezTo>
                    <a:pt x="4256" y="1"/>
                    <a:pt x="4226" y="1"/>
                    <a:pt x="419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63"/>
            <p:cNvSpPr/>
            <p:nvPr/>
          </p:nvSpPr>
          <p:spPr>
            <a:xfrm>
              <a:off x="883250" y="3482875"/>
              <a:ext cx="304750" cy="409600"/>
            </a:xfrm>
            <a:custGeom>
              <a:rect b="b" l="l" r="r" t="t"/>
              <a:pathLst>
                <a:path extrusionOk="0" h="16384" w="12190">
                  <a:moveTo>
                    <a:pt x="1673" y="0"/>
                  </a:moveTo>
                  <a:lnTo>
                    <a:pt x="1" y="16383"/>
                  </a:lnTo>
                  <a:lnTo>
                    <a:pt x="12190" y="16383"/>
                  </a:lnTo>
                  <a:lnTo>
                    <a:pt x="10305" y="0"/>
                  </a:ln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63"/>
            <p:cNvSpPr/>
            <p:nvPr/>
          </p:nvSpPr>
          <p:spPr>
            <a:xfrm>
              <a:off x="918225" y="3482875"/>
              <a:ext cx="230275" cy="66875"/>
            </a:xfrm>
            <a:custGeom>
              <a:rect b="b" l="l" r="r" t="t"/>
              <a:pathLst>
                <a:path extrusionOk="0" h="2675" w="9211">
                  <a:moveTo>
                    <a:pt x="274" y="0"/>
                  </a:moveTo>
                  <a:lnTo>
                    <a:pt x="0" y="2675"/>
                  </a:lnTo>
                  <a:lnTo>
                    <a:pt x="9210" y="2675"/>
                  </a:lnTo>
                  <a:lnTo>
                    <a:pt x="890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63"/>
            <p:cNvSpPr/>
            <p:nvPr/>
          </p:nvSpPr>
          <p:spPr>
            <a:xfrm>
              <a:off x="893150" y="3438025"/>
              <a:ext cx="285725" cy="65375"/>
            </a:xfrm>
            <a:custGeom>
              <a:rect b="b" l="l" r="r" t="t"/>
              <a:pathLst>
                <a:path extrusionOk="0" h="2615" w="11429">
                  <a:moveTo>
                    <a:pt x="0" y="1"/>
                  </a:moveTo>
                  <a:lnTo>
                    <a:pt x="0" y="2615"/>
                  </a:lnTo>
                  <a:lnTo>
                    <a:pt x="11429" y="2615"/>
                  </a:lnTo>
                  <a:lnTo>
                    <a:pt x="11429" y="1"/>
                  </a:ln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63"/>
            <p:cNvSpPr/>
            <p:nvPr/>
          </p:nvSpPr>
          <p:spPr>
            <a:xfrm>
              <a:off x="4420550" y="3811900"/>
              <a:ext cx="626175" cy="575450"/>
            </a:xfrm>
            <a:custGeom>
              <a:rect b="b" l="l" r="r" t="t"/>
              <a:pathLst>
                <a:path extrusionOk="0" h="23018" w="25047">
                  <a:moveTo>
                    <a:pt x="1855" y="0"/>
                  </a:moveTo>
                  <a:cubicBezTo>
                    <a:pt x="1855" y="0"/>
                    <a:pt x="1" y="13587"/>
                    <a:pt x="1" y="14377"/>
                  </a:cubicBezTo>
                  <a:lnTo>
                    <a:pt x="1" y="14499"/>
                  </a:lnTo>
                  <a:cubicBezTo>
                    <a:pt x="1" y="18450"/>
                    <a:pt x="62" y="21703"/>
                    <a:pt x="396" y="21885"/>
                  </a:cubicBezTo>
                  <a:cubicBezTo>
                    <a:pt x="1117" y="22393"/>
                    <a:pt x="18401" y="23017"/>
                    <a:pt x="23104" y="23017"/>
                  </a:cubicBezTo>
                  <a:cubicBezTo>
                    <a:pt x="23755" y="23017"/>
                    <a:pt x="24164" y="23005"/>
                    <a:pt x="24257" y="22979"/>
                  </a:cubicBezTo>
                  <a:cubicBezTo>
                    <a:pt x="25047" y="22736"/>
                    <a:pt x="24500" y="20487"/>
                    <a:pt x="23649" y="19757"/>
                  </a:cubicBezTo>
                  <a:cubicBezTo>
                    <a:pt x="22798" y="19028"/>
                    <a:pt x="14409" y="14955"/>
                    <a:pt x="14409" y="14955"/>
                  </a:cubicBezTo>
                  <a:lnTo>
                    <a:pt x="14409" y="14712"/>
                  </a:lnTo>
                  <a:lnTo>
                    <a:pt x="17448" y="456"/>
                  </a:lnTo>
                  <a:lnTo>
                    <a:pt x="1855" y="0"/>
                  </a:ln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63"/>
            <p:cNvSpPr/>
            <p:nvPr/>
          </p:nvSpPr>
          <p:spPr>
            <a:xfrm>
              <a:off x="4420550" y="4096850"/>
              <a:ext cx="626175" cy="290500"/>
            </a:xfrm>
            <a:custGeom>
              <a:rect b="b" l="l" r="r" t="t"/>
              <a:pathLst>
                <a:path extrusionOk="0" h="11620" w="25047">
                  <a:moveTo>
                    <a:pt x="366" y="1"/>
                  </a:moveTo>
                  <a:cubicBezTo>
                    <a:pt x="153" y="1581"/>
                    <a:pt x="1" y="2767"/>
                    <a:pt x="1" y="2979"/>
                  </a:cubicBezTo>
                  <a:lnTo>
                    <a:pt x="1" y="3101"/>
                  </a:lnTo>
                  <a:cubicBezTo>
                    <a:pt x="1" y="7052"/>
                    <a:pt x="62" y="10274"/>
                    <a:pt x="396" y="10487"/>
                  </a:cubicBezTo>
                  <a:cubicBezTo>
                    <a:pt x="1117" y="10995"/>
                    <a:pt x="18401" y="11619"/>
                    <a:pt x="23104" y="11619"/>
                  </a:cubicBezTo>
                  <a:cubicBezTo>
                    <a:pt x="23755" y="11619"/>
                    <a:pt x="24164" y="11607"/>
                    <a:pt x="24257" y="11581"/>
                  </a:cubicBezTo>
                  <a:cubicBezTo>
                    <a:pt x="25047" y="11338"/>
                    <a:pt x="24469" y="9089"/>
                    <a:pt x="23618" y="8359"/>
                  </a:cubicBezTo>
                  <a:cubicBezTo>
                    <a:pt x="22767" y="7630"/>
                    <a:pt x="14378" y="3557"/>
                    <a:pt x="14378" y="3557"/>
                  </a:cubicBezTo>
                  <a:lnTo>
                    <a:pt x="14378" y="3314"/>
                  </a:lnTo>
                  <a:lnTo>
                    <a:pt x="14956" y="578"/>
                  </a:lnTo>
                  <a:lnTo>
                    <a:pt x="366"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63"/>
            <p:cNvSpPr/>
            <p:nvPr/>
          </p:nvSpPr>
          <p:spPr>
            <a:xfrm>
              <a:off x="4418275" y="4175125"/>
              <a:ext cx="633025" cy="214725"/>
            </a:xfrm>
            <a:custGeom>
              <a:rect b="b" l="l" r="r" t="t"/>
              <a:pathLst>
                <a:path extrusionOk="0" h="8589" w="25321">
                  <a:moveTo>
                    <a:pt x="31" y="0"/>
                  </a:moveTo>
                  <a:lnTo>
                    <a:pt x="31" y="0"/>
                  </a:lnTo>
                  <a:cubicBezTo>
                    <a:pt x="1" y="3952"/>
                    <a:pt x="92" y="7235"/>
                    <a:pt x="426" y="7447"/>
                  </a:cubicBezTo>
                  <a:cubicBezTo>
                    <a:pt x="1139" y="7949"/>
                    <a:pt x="18202" y="8588"/>
                    <a:pt x="23193" y="8588"/>
                  </a:cubicBezTo>
                  <a:cubicBezTo>
                    <a:pt x="23948" y="8588"/>
                    <a:pt x="24426" y="8574"/>
                    <a:pt x="24530" y="8542"/>
                  </a:cubicBezTo>
                  <a:cubicBezTo>
                    <a:pt x="25320" y="8298"/>
                    <a:pt x="24712" y="6019"/>
                    <a:pt x="23861" y="5289"/>
                  </a:cubicBezTo>
                  <a:cubicBezTo>
                    <a:pt x="23010" y="4560"/>
                    <a:pt x="14530" y="426"/>
                    <a:pt x="14530" y="426"/>
                  </a:cubicBezTo>
                  <a:lnTo>
                    <a:pt x="31"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63"/>
            <p:cNvSpPr/>
            <p:nvPr/>
          </p:nvSpPr>
          <p:spPr>
            <a:xfrm>
              <a:off x="4456275" y="4348875"/>
              <a:ext cx="569950" cy="18525"/>
            </a:xfrm>
            <a:custGeom>
              <a:rect b="b" l="l" r="r" t="t"/>
              <a:pathLst>
                <a:path extrusionOk="0" h="741" w="22798">
                  <a:moveTo>
                    <a:pt x="1039" y="1"/>
                  </a:moveTo>
                  <a:cubicBezTo>
                    <a:pt x="633" y="1"/>
                    <a:pt x="284" y="4"/>
                    <a:pt x="1" y="11"/>
                  </a:cubicBezTo>
                  <a:cubicBezTo>
                    <a:pt x="3739" y="315"/>
                    <a:pt x="18937" y="710"/>
                    <a:pt x="22706" y="741"/>
                  </a:cubicBezTo>
                  <a:cubicBezTo>
                    <a:pt x="22797" y="741"/>
                    <a:pt x="22797" y="680"/>
                    <a:pt x="22706" y="680"/>
                  </a:cubicBezTo>
                  <a:cubicBezTo>
                    <a:pt x="19251" y="483"/>
                    <a:pt x="5982" y="1"/>
                    <a:pt x="1039"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63"/>
            <p:cNvSpPr/>
            <p:nvPr/>
          </p:nvSpPr>
          <p:spPr>
            <a:xfrm>
              <a:off x="4899300" y="4285875"/>
              <a:ext cx="80575" cy="71450"/>
            </a:xfrm>
            <a:custGeom>
              <a:rect b="b" l="l" r="r" t="t"/>
              <a:pathLst>
                <a:path extrusionOk="0" h="2858" w="3223">
                  <a:moveTo>
                    <a:pt x="2978" y="1"/>
                  </a:moveTo>
                  <a:cubicBezTo>
                    <a:pt x="2204" y="1"/>
                    <a:pt x="1469" y="302"/>
                    <a:pt x="912" y="859"/>
                  </a:cubicBezTo>
                  <a:cubicBezTo>
                    <a:pt x="365" y="1376"/>
                    <a:pt x="31" y="2075"/>
                    <a:pt x="0" y="2835"/>
                  </a:cubicBezTo>
                  <a:cubicBezTo>
                    <a:pt x="0" y="2850"/>
                    <a:pt x="15" y="2858"/>
                    <a:pt x="31" y="2858"/>
                  </a:cubicBezTo>
                  <a:cubicBezTo>
                    <a:pt x="46" y="2858"/>
                    <a:pt x="61" y="2850"/>
                    <a:pt x="61" y="2835"/>
                  </a:cubicBezTo>
                  <a:cubicBezTo>
                    <a:pt x="365" y="1315"/>
                    <a:pt x="1642" y="160"/>
                    <a:pt x="3192" y="39"/>
                  </a:cubicBezTo>
                  <a:cubicBezTo>
                    <a:pt x="3222" y="39"/>
                    <a:pt x="3222" y="8"/>
                    <a:pt x="3192" y="8"/>
                  </a:cubicBezTo>
                  <a:cubicBezTo>
                    <a:pt x="3120" y="3"/>
                    <a:pt x="3049" y="1"/>
                    <a:pt x="2978"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63"/>
            <p:cNvSpPr/>
            <p:nvPr/>
          </p:nvSpPr>
          <p:spPr>
            <a:xfrm>
              <a:off x="4710375" y="4196275"/>
              <a:ext cx="110675" cy="42150"/>
            </a:xfrm>
            <a:custGeom>
              <a:rect b="b" l="l" r="r" t="t"/>
              <a:pathLst>
                <a:path extrusionOk="0" h="1686" w="4427">
                  <a:moveTo>
                    <a:pt x="4008" y="0"/>
                  </a:moveTo>
                  <a:cubicBezTo>
                    <a:pt x="2556" y="0"/>
                    <a:pt x="966" y="471"/>
                    <a:pt x="50" y="1616"/>
                  </a:cubicBezTo>
                  <a:cubicBezTo>
                    <a:pt x="0" y="1641"/>
                    <a:pt x="51" y="1686"/>
                    <a:pt x="88" y="1686"/>
                  </a:cubicBezTo>
                  <a:cubicBezTo>
                    <a:pt x="96" y="1686"/>
                    <a:pt x="104" y="1683"/>
                    <a:pt x="110" y="1677"/>
                  </a:cubicBezTo>
                  <a:cubicBezTo>
                    <a:pt x="1448" y="1039"/>
                    <a:pt x="2846" y="553"/>
                    <a:pt x="4305" y="188"/>
                  </a:cubicBezTo>
                  <a:cubicBezTo>
                    <a:pt x="4426" y="157"/>
                    <a:pt x="4396" y="6"/>
                    <a:pt x="4275" y="6"/>
                  </a:cubicBezTo>
                  <a:cubicBezTo>
                    <a:pt x="4186" y="2"/>
                    <a:pt x="4097" y="0"/>
                    <a:pt x="4008"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63"/>
            <p:cNvSpPr/>
            <p:nvPr/>
          </p:nvSpPr>
          <p:spPr>
            <a:xfrm>
              <a:off x="4738950" y="4208425"/>
              <a:ext cx="109450" cy="42700"/>
            </a:xfrm>
            <a:custGeom>
              <a:rect b="b" l="l" r="r" t="t"/>
              <a:pathLst>
                <a:path extrusionOk="0" h="1708" w="4378">
                  <a:moveTo>
                    <a:pt x="4033" y="1"/>
                  </a:moveTo>
                  <a:cubicBezTo>
                    <a:pt x="2578" y="1"/>
                    <a:pt x="979" y="497"/>
                    <a:pt x="31" y="1617"/>
                  </a:cubicBezTo>
                  <a:cubicBezTo>
                    <a:pt x="1" y="1678"/>
                    <a:pt x="62" y="1708"/>
                    <a:pt x="122" y="1708"/>
                  </a:cubicBezTo>
                  <a:cubicBezTo>
                    <a:pt x="1460" y="1039"/>
                    <a:pt x="2858" y="553"/>
                    <a:pt x="4317" y="188"/>
                  </a:cubicBezTo>
                  <a:cubicBezTo>
                    <a:pt x="4378" y="158"/>
                    <a:pt x="4378" y="36"/>
                    <a:pt x="4287" y="6"/>
                  </a:cubicBezTo>
                  <a:cubicBezTo>
                    <a:pt x="4203" y="2"/>
                    <a:pt x="4118" y="1"/>
                    <a:pt x="4033"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63"/>
            <p:cNvSpPr/>
            <p:nvPr/>
          </p:nvSpPr>
          <p:spPr>
            <a:xfrm>
              <a:off x="4767975" y="4220600"/>
              <a:ext cx="110075" cy="42900"/>
            </a:xfrm>
            <a:custGeom>
              <a:rect b="b" l="l" r="r" t="t"/>
              <a:pathLst>
                <a:path extrusionOk="0" h="1716" w="4403">
                  <a:moveTo>
                    <a:pt x="4027" y="0"/>
                  </a:moveTo>
                  <a:cubicBezTo>
                    <a:pt x="2569" y="0"/>
                    <a:pt x="944" y="496"/>
                    <a:pt x="25" y="1616"/>
                  </a:cubicBezTo>
                  <a:cubicBezTo>
                    <a:pt x="0" y="1666"/>
                    <a:pt x="36" y="1715"/>
                    <a:pt x="83" y="1715"/>
                  </a:cubicBezTo>
                  <a:cubicBezTo>
                    <a:pt x="94" y="1715"/>
                    <a:pt x="105" y="1713"/>
                    <a:pt x="116" y="1707"/>
                  </a:cubicBezTo>
                  <a:cubicBezTo>
                    <a:pt x="1454" y="1069"/>
                    <a:pt x="2852" y="552"/>
                    <a:pt x="4311" y="218"/>
                  </a:cubicBezTo>
                  <a:cubicBezTo>
                    <a:pt x="4402" y="157"/>
                    <a:pt x="4372" y="36"/>
                    <a:pt x="4281" y="5"/>
                  </a:cubicBezTo>
                  <a:cubicBezTo>
                    <a:pt x="4197" y="2"/>
                    <a:pt x="4112" y="0"/>
                    <a:pt x="4027"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63"/>
            <p:cNvSpPr/>
            <p:nvPr/>
          </p:nvSpPr>
          <p:spPr>
            <a:xfrm>
              <a:off x="4796850" y="4233375"/>
              <a:ext cx="110075" cy="42275"/>
            </a:xfrm>
            <a:custGeom>
              <a:rect b="b" l="l" r="r" t="t"/>
              <a:pathLst>
                <a:path extrusionOk="0" h="1691" w="4403">
                  <a:moveTo>
                    <a:pt x="3920" y="0"/>
                  </a:moveTo>
                  <a:cubicBezTo>
                    <a:pt x="2490" y="0"/>
                    <a:pt x="922" y="501"/>
                    <a:pt x="25" y="1622"/>
                  </a:cubicBezTo>
                  <a:cubicBezTo>
                    <a:pt x="1" y="1646"/>
                    <a:pt x="36" y="1691"/>
                    <a:pt x="66" y="1691"/>
                  </a:cubicBezTo>
                  <a:cubicBezTo>
                    <a:pt x="73" y="1691"/>
                    <a:pt x="80" y="1688"/>
                    <a:pt x="86" y="1683"/>
                  </a:cubicBezTo>
                  <a:cubicBezTo>
                    <a:pt x="1454" y="1044"/>
                    <a:pt x="2852" y="528"/>
                    <a:pt x="4311" y="193"/>
                  </a:cubicBezTo>
                  <a:cubicBezTo>
                    <a:pt x="4402" y="163"/>
                    <a:pt x="4372" y="11"/>
                    <a:pt x="4281" y="11"/>
                  </a:cubicBezTo>
                  <a:cubicBezTo>
                    <a:pt x="4162" y="4"/>
                    <a:pt x="4042" y="0"/>
                    <a:pt x="3920"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63"/>
            <p:cNvSpPr/>
            <p:nvPr/>
          </p:nvSpPr>
          <p:spPr>
            <a:xfrm>
              <a:off x="4439300" y="4260975"/>
              <a:ext cx="86425" cy="65425"/>
            </a:xfrm>
            <a:custGeom>
              <a:rect b="b" l="l" r="r" t="t"/>
              <a:pathLst>
                <a:path extrusionOk="0" h="2617" w="3457">
                  <a:moveTo>
                    <a:pt x="1716" y="0"/>
                  </a:moveTo>
                  <a:cubicBezTo>
                    <a:pt x="70" y="0"/>
                    <a:pt x="0" y="2555"/>
                    <a:pt x="1683" y="2615"/>
                  </a:cubicBezTo>
                  <a:cubicBezTo>
                    <a:pt x="1702" y="2616"/>
                    <a:pt x="1721" y="2616"/>
                    <a:pt x="1740" y="2616"/>
                  </a:cubicBezTo>
                  <a:cubicBezTo>
                    <a:pt x="3387" y="2616"/>
                    <a:pt x="3457" y="31"/>
                    <a:pt x="1774" y="1"/>
                  </a:cubicBezTo>
                  <a:cubicBezTo>
                    <a:pt x="1754" y="0"/>
                    <a:pt x="1735" y="0"/>
                    <a:pt x="1716"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63"/>
            <p:cNvSpPr/>
            <p:nvPr/>
          </p:nvSpPr>
          <p:spPr>
            <a:xfrm>
              <a:off x="4768600" y="4089925"/>
              <a:ext cx="110950" cy="121525"/>
            </a:xfrm>
            <a:custGeom>
              <a:rect b="b" l="l" r="r" t="t"/>
              <a:pathLst>
                <a:path extrusionOk="0" h="4861" w="4438">
                  <a:moveTo>
                    <a:pt x="3076" y="420"/>
                  </a:moveTo>
                  <a:cubicBezTo>
                    <a:pt x="3377" y="420"/>
                    <a:pt x="3613" y="633"/>
                    <a:pt x="3648" y="1250"/>
                  </a:cubicBezTo>
                  <a:cubicBezTo>
                    <a:pt x="3708" y="2162"/>
                    <a:pt x="2401" y="3013"/>
                    <a:pt x="1763" y="3439"/>
                  </a:cubicBezTo>
                  <a:cubicBezTo>
                    <a:pt x="1246" y="3804"/>
                    <a:pt x="699" y="4138"/>
                    <a:pt x="183" y="4503"/>
                  </a:cubicBezTo>
                  <a:cubicBezTo>
                    <a:pt x="456" y="3773"/>
                    <a:pt x="730" y="3013"/>
                    <a:pt x="1094" y="2314"/>
                  </a:cubicBezTo>
                  <a:cubicBezTo>
                    <a:pt x="1277" y="1949"/>
                    <a:pt x="1459" y="1615"/>
                    <a:pt x="1672" y="1311"/>
                  </a:cubicBezTo>
                  <a:cubicBezTo>
                    <a:pt x="1900" y="1008"/>
                    <a:pt x="2577" y="420"/>
                    <a:pt x="3076" y="420"/>
                  </a:cubicBezTo>
                  <a:close/>
                  <a:moveTo>
                    <a:pt x="2998" y="0"/>
                  </a:moveTo>
                  <a:cubicBezTo>
                    <a:pt x="2427" y="0"/>
                    <a:pt x="1857" y="413"/>
                    <a:pt x="1520" y="855"/>
                  </a:cubicBezTo>
                  <a:cubicBezTo>
                    <a:pt x="669" y="1980"/>
                    <a:pt x="152" y="3287"/>
                    <a:pt x="0" y="4655"/>
                  </a:cubicBezTo>
                  <a:cubicBezTo>
                    <a:pt x="0" y="4685"/>
                    <a:pt x="0" y="4715"/>
                    <a:pt x="61" y="4715"/>
                  </a:cubicBezTo>
                  <a:cubicBezTo>
                    <a:pt x="61" y="4804"/>
                    <a:pt x="142" y="4861"/>
                    <a:pt x="234" y="4861"/>
                  </a:cubicBezTo>
                  <a:cubicBezTo>
                    <a:pt x="267" y="4861"/>
                    <a:pt x="302" y="4853"/>
                    <a:pt x="335" y="4837"/>
                  </a:cubicBezTo>
                  <a:cubicBezTo>
                    <a:pt x="1429" y="4138"/>
                    <a:pt x="2675" y="3500"/>
                    <a:pt x="3526" y="2497"/>
                  </a:cubicBezTo>
                  <a:cubicBezTo>
                    <a:pt x="4012" y="1889"/>
                    <a:pt x="4438" y="916"/>
                    <a:pt x="3739" y="278"/>
                  </a:cubicBezTo>
                  <a:cubicBezTo>
                    <a:pt x="3505" y="81"/>
                    <a:pt x="3252" y="0"/>
                    <a:pt x="2998"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63"/>
            <p:cNvSpPr/>
            <p:nvPr/>
          </p:nvSpPr>
          <p:spPr>
            <a:xfrm>
              <a:off x="4631800" y="4152275"/>
              <a:ext cx="146700" cy="67575"/>
            </a:xfrm>
            <a:custGeom>
              <a:rect b="b" l="l" r="r" t="t"/>
              <a:pathLst>
                <a:path extrusionOk="0" h="2703" w="5868">
                  <a:moveTo>
                    <a:pt x="1780" y="457"/>
                  </a:moveTo>
                  <a:cubicBezTo>
                    <a:pt x="2017" y="457"/>
                    <a:pt x="2233" y="483"/>
                    <a:pt x="2372" y="519"/>
                  </a:cubicBezTo>
                  <a:cubicBezTo>
                    <a:pt x="2737" y="610"/>
                    <a:pt x="3101" y="732"/>
                    <a:pt x="3466" y="884"/>
                  </a:cubicBezTo>
                  <a:cubicBezTo>
                    <a:pt x="4196" y="1218"/>
                    <a:pt x="4895" y="1583"/>
                    <a:pt x="5594" y="2009"/>
                  </a:cubicBezTo>
                  <a:cubicBezTo>
                    <a:pt x="4955" y="2039"/>
                    <a:pt x="4317" y="2130"/>
                    <a:pt x="3679" y="2191"/>
                  </a:cubicBezTo>
                  <a:cubicBezTo>
                    <a:pt x="3370" y="2228"/>
                    <a:pt x="2932" y="2280"/>
                    <a:pt x="2483" y="2280"/>
                  </a:cubicBezTo>
                  <a:cubicBezTo>
                    <a:pt x="1826" y="2280"/>
                    <a:pt x="1147" y="2169"/>
                    <a:pt x="822" y="1735"/>
                  </a:cubicBezTo>
                  <a:cubicBezTo>
                    <a:pt x="82" y="718"/>
                    <a:pt x="1030" y="457"/>
                    <a:pt x="1780" y="457"/>
                  </a:cubicBezTo>
                  <a:close/>
                  <a:moveTo>
                    <a:pt x="1660" y="0"/>
                  </a:moveTo>
                  <a:cubicBezTo>
                    <a:pt x="979" y="0"/>
                    <a:pt x="271" y="279"/>
                    <a:pt x="153" y="1036"/>
                  </a:cubicBezTo>
                  <a:cubicBezTo>
                    <a:pt x="1" y="2009"/>
                    <a:pt x="943" y="2465"/>
                    <a:pt x="1703" y="2617"/>
                  </a:cubicBezTo>
                  <a:cubicBezTo>
                    <a:pt x="2033" y="2678"/>
                    <a:pt x="2367" y="2703"/>
                    <a:pt x="2703" y="2703"/>
                  </a:cubicBezTo>
                  <a:cubicBezTo>
                    <a:pt x="3697" y="2703"/>
                    <a:pt x="4708" y="2487"/>
                    <a:pt x="5685" y="2373"/>
                  </a:cubicBezTo>
                  <a:cubicBezTo>
                    <a:pt x="5807" y="2343"/>
                    <a:pt x="5867" y="2221"/>
                    <a:pt x="5807" y="2100"/>
                  </a:cubicBezTo>
                  <a:cubicBezTo>
                    <a:pt x="5837" y="2069"/>
                    <a:pt x="5837" y="2039"/>
                    <a:pt x="5807" y="2039"/>
                  </a:cubicBezTo>
                  <a:cubicBezTo>
                    <a:pt x="4803" y="1066"/>
                    <a:pt x="3557" y="398"/>
                    <a:pt x="2220" y="63"/>
                  </a:cubicBezTo>
                  <a:cubicBezTo>
                    <a:pt x="2045" y="23"/>
                    <a:pt x="1854" y="0"/>
                    <a:pt x="1660"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63"/>
            <p:cNvSpPr/>
            <p:nvPr/>
          </p:nvSpPr>
          <p:spPr>
            <a:xfrm>
              <a:off x="3733625" y="2909900"/>
              <a:ext cx="1272850" cy="1262200"/>
            </a:xfrm>
            <a:custGeom>
              <a:rect b="b" l="l" r="r" t="t"/>
              <a:pathLst>
                <a:path extrusionOk="0" h="50488" w="50914">
                  <a:moveTo>
                    <a:pt x="6049" y="1"/>
                  </a:moveTo>
                  <a:cubicBezTo>
                    <a:pt x="6049" y="1"/>
                    <a:pt x="0" y="13223"/>
                    <a:pt x="6049" y="19788"/>
                  </a:cubicBezTo>
                  <a:cubicBezTo>
                    <a:pt x="9775" y="23822"/>
                    <a:pt x="16921" y="24569"/>
                    <a:pt x="22545" y="24569"/>
                  </a:cubicBezTo>
                  <a:cubicBezTo>
                    <a:pt x="25854" y="24569"/>
                    <a:pt x="28635" y="24310"/>
                    <a:pt x="29883" y="24310"/>
                  </a:cubicBezTo>
                  <a:cubicBezTo>
                    <a:pt x="30287" y="24310"/>
                    <a:pt x="30530" y="24337"/>
                    <a:pt x="30578" y="24408"/>
                  </a:cubicBezTo>
                  <a:cubicBezTo>
                    <a:pt x="31612" y="25959"/>
                    <a:pt x="25837" y="48907"/>
                    <a:pt x="25837" y="48907"/>
                  </a:cubicBezTo>
                  <a:lnTo>
                    <a:pt x="44864" y="50488"/>
                  </a:lnTo>
                  <a:cubicBezTo>
                    <a:pt x="44864" y="50488"/>
                    <a:pt x="50913" y="20883"/>
                    <a:pt x="46566" y="12949"/>
                  </a:cubicBezTo>
                  <a:cubicBezTo>
                    <a:pt x="43314" y="7022"/>
                    <a:pt x="23648" y="8755"/>
                    <a:pt x="23223" y="7843"/>
                  </a:cubicBezTo>
                  <a:cubicBezTo>
                    <a:pt x="22219" y="5746"/>
                    <a:pt x="22402" y="1"/>
                    <a:pt x="22402"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63"/>
            <p:cNvSpPr/>
            <p:nvPr/>
          </p:nvSpPr>
          <p:spPr>
            <a:xfrm>
              <a:off x="4434250" y="4040625"/>
              <a:ext cx="404275" cy="36050"/>
            </a:xfrm>
            <a:custGeom>
              <a:rect b="b" l="l" r="r" t="t"/>
              <a:pathLst>
                <a:path extrusionOk="0" h="1442" w="16171">
                  <a:moveTo>
                    <a:pt x="91" y="0"/>
                  </a:moveTo>
                  <a:cubicBezTo>
                    <a:pt x="0" y="0"/>
                    <a:pt x="0" y="122"/>
                    <a:pt x="91" y="122"/>
                  </a:cubicBezTo>
                  <a:cubicBezTo>
                    <a:pt x="1277" y="244"/>
                    <a:pt x="2462" y="396"/>
                    <a:pt x="3648" y="517"/>
                  </a:cubicBezTo>
                  <a:cubicBezTo>
                    <a:pt x="5714" y="730"/>
                    <a:pt x="7812" y="943"/>
                    <a:pt x="9879" y="1095"/>
                  </a:cubicBezTo>
                  <a:cubicBezTo>
                    <a:pt x="10943" y="1186"/>
                    <a:pt x="11976" y="1247"/>
                    <a:pt x="13009" y="1307"/>
                  </a:cubicBezTo>
                  <a:lnTo>
                    <a:pt x="14529" y="1399"/>
                  </a:lnTo>
                  <a:cubicBezTo>
                    <a:pt x="14916" y="1420"/>
                    <a:pt x="15288" y="1442"/>
                    <a:pt x="15666" y="1442"/>
                  </a:cubicBezTo>
                  <a:cubicBezTo>
                    <a:pt x="15822" y="1442"/>
                    <a:pt x="15980" y="1438"/>
                    <a:pt x="16140" y="1429"/>
                  </a:cubicBezTo>
                  <a:cubicBezTo>
                    <a:pt x="16171" y="1429"/>
                    <a:pt x="16171" y="1399"/>
                    <a:pt x="16140" y="1399"/>
                  </a:cubicBezTo>
                  <a:cubicBezTo>
                    <a:pt x="15867" y="1338"/>
                    <a:pt x="15593" y="1277"/>
                    <a:pt x="15289" y="1247"/>
                  </a:cubicBezTo>
                  <a:cubicBezTo>
                    <a:pt x="15016" y="1216"/>
                    <a:pt x="14742" y="1186"/>
                    <a:pt x="14438" y="1155"/>
                  </a:cubicBezTo>
                  <a:lnTo>
                    <a:pt x="12675" y="943"/>
                  </a:lnTo>
                  <a:cubicBezTo>
                    <a:pt x="10578" y="700"/>
                    <a:pt x="8480" y="517"/>
                    <a:pt x="6383" y="335"/>
                  </a:cubicBezTo>
                  <a:cubicBezTo>
                    <a:pt x="4286" y="183"/>
                    <a:pt x="2189" y="122"/>
                    <a:pt x="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63"/>
            <p:cNvSpPr/>
            <p:nvPr/>
          </p:nvSpPr>
          <p:spPr>
            <a:xfrm>
              <a:off x="3889400" y="2951125"/>
              <a:ext cx="693800" cy="1065275"/>
            </a:xfrm>
            <a:custGeom>
              <a:rect b="b" l="l" r="r" t="t"/>
              <a:pathLst>
                <a:path extrusionOk="0" h="42611" w="27752">
                  <a:moveTo>
                    <a:pt x="1824" y="1"/>
                  </a:moveTo>
                  <a:cubicBezTo>
                    <a:pt x="1809" y="1"/>
                    <a:pt x="1794" y="8"/>
                    <a:pt x="1794" y="24"/>
                  </a:cubicBezTo>
                  <a:cubicBezTo>
                    <a:pt x="1763" y="571"/>
                    <a:pt x="1733" y="1118"/>
                    <a:pt x="1672" y="1665"/>
                  </a:cubicBezTo>
                  <a:cubicBezTo>
                    <a:pt x="1247" y="5677"/>
                    <a:pt x="0" y="9902"/>
                    <a:pt x="1611" y="13762"/>
                  </a:cubicBezTo>
                  <a:cubicBezTo>
                    <a:pt x="2341" y="15434"/>
                    <a:pt x="3557" y="16832"/>
                    <a:pt x="5137" y="17714"/>
                  </a:cubicBezTo>
                  <a:cubicBezTo>
                    <a:pt x="6809" y="18656"/>
                    <a:pt x="8663" y="19234"/>
                    <a:pt x="10578" y="19416"/>
                  </a:cubicBezTo>
                  <a:cubicBezTo>
                    <a:pt x="12037" y="19578"/>
                    <a:pt x="13510" y="19605"/>
                    <a:pt x="14978" y="19605"/>
                  </a:cubicBezTo>
                  <a:cubicBezTo>
                    <a:pt x="15712" y="19605"/>
                    <a:pt x="16444" y="19598"/>
                    <a:pt x="17174" y="19598"/>
                  </a:cubicBezTo>
                  <a:lnTo>
                    <a:pt x="24074" y="19538"/>
                  </a:lnTo>
                  <a:lnTo>
                    <a:pt x="26657" y="19538"/>
                  </a:lnTo>
                  <a:cubicBezTo>
                    <a:pt x="26686" y="19534"/>
                    <a:pt x="26714" y="19533"/>
                    <a:pt x="26741" y="19533"/>
                  </a:cubicBezTo>
                  <a:cubicBezTo>
                    <a:pt x="26980" y="19533"/>
                    <a:pt x="27193" y="19648"/>
                    <a:pt x="27356" y="19811"/>
                  </a:cubicBezTo>
                  <a:cubicBezTo>
                    <a:pt x="27448" y="20024"/>
                    <a:pt x="27478" y="20237"/>
                    <a:pt x="27478" y="20480"/>
                  </a:cubicBezTo>
                  <a:cubicBezTo>
                    <a:pt x="27478" y="20753"/>
                    <a:pt x="27448" y="20997"/>
                    <a:pt x="27448" y="21270"/>
                  </a:cubicBezTo>
                  <a:cubicBezTo>
                    <a:pt x="27417" y="21817"/>
                    <a:pt x="27417" y="22364"/>
                    <a:pt x="27387" y="22911"/>
                  </a:cubicBezTo>
                  <a:cubicBezTo>
                    <a:pt x="27265" y="25130"/>
                    <a:pt x="27053" y="27319"/>
                    <a:pt x="26779" y="29507"/>
                  </a:cubicBezTo>
                  <a:cubicBezTo>
                    <a:pt x="26201" y="33915"/>
                    <a:pt x="25320" y="38261"/>
                    <a:pt x="24135" y="42547"/>
                  </a:cubicBezTo>
                  <a:cubicBezTo>
                    <a:pt x="24135" y="42585"/>
                    <a:pt x="24158" y="42610"/>
                    <a:pt x="24183" y="42610"/>
                  </a:cubicBezTo>
                  <a:cubicBezTo>
                    <a:pt x="24198" y="42610"/>
                    <a:pt x="24214" y="42601"/>
                    <a:pt x="24226" y="42577"/>
                  </a:cubicBezTo>
                  <a:cubicBezTo>
                    <a:pt x="24378" y="42061"/>
                    <a:pt x="24530" y="41544"/>
                    <a:pt x="24682" y="40997"/>
                  </a:cubicBezTo>
                  <a:cubicBezTo>
                    <a:pt x="25897" y="36772"/>
                    <a:pt x="26749" y="32425"/>
                    <a:pt x="27235" y="28048"/>
                  </a:cubicBezTo>
                  <a:cubicBezTo>
                    <a:pt x="27478" y="25860"/>
                    <a:pt x="27630" y="23641"/>
                    <a:pt x="27721" y="21452"/>
                  </a:cubicBezTo>
                  <a:cubicBezTo>
                    <a:pt x="27752" y="20966"/>
                    <a:pt x="27752" y="20449"/>
                    <a:pt x="27691" y="19963"/>
                  </a:cubicBezTo>
                  <a:cubicBezTo>
                    <a:pt x="27600" y="19598"/>
                    <a:pt x="27265" y="19325"/>
                    <a:pt x="26870" y="19294"/>
                  </a:cubicBezTo>
                  <a:cubicBezTo>
                    <a:pt x="26612" y="19279"/>
                    <a:pt x="26346" y="19272"/>
                    <a:pt x="26076" y="19272"/>
                  </a:cubicBezTo>
                  <a:cubicBezTo>
                    <a:pt x="25806" y="19272"/>
                    <a:pt x="25533" y="19279"/>
                    <a:pt x="25259" y="19294"/>
                  </a:cubicBezTo>
                  <a:lnTo>
                    <a:pt x="23557" y="19294"/>
                  </a:lnTo>
                  <a:lnTo>
                    <a:pt x="16688" y="19325"/>
                  </a:lnTo>
                  <a:cubicBezTo>
                    <a:pt x="15915" y="19335"/>
                    <a:pt x="15143" y="19350"/>
                    <a:pt x="14372" y="19350"/>
                  </a:cubicBezTo>
                  <a:cubicBezTo>
                    <a:pt x="12928" y="19350"/>
                    <a:pt x="11488" y="19300"/>
                    <a:pt x="10061" y="19082"/>
                  </a:cubicBezTo>
                  <a:cubicBezTo>
                    <a:pt x="8146" y="18869"/>
                    <a:pt x="6292" y="18170"/>
                    <a:pt x="4681" y="17106"/>
                  </a:cubicBezTo>
                  <a:cubicBezTo>
                    <a:pt x="3131" y="16012"/>
                    <a:pt x="2037" y="14401"/>
                    <a:pt x="1551" y="12607"/>
                  </a:cubicBezTo>
                  <a:cubicBezTo>
                    <a:pt x="396" y="8443"/>
                    <a:pt x="1854" y="4218"/>
                    <a:pt x="1854" y="24"/>
                  </a:cubicBezTo>
                  <a:cubicBezTo>
                    <a:pt x="1854" y="8"/>
                    <a:pt x="1839" y="1"/>
                    <a:pt x="182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63"/>
            <p:cNvSpPr/>
            <p:nvPr/>
          </p:nvSpPr>
          <p:spPr>
            <a:xfrm>
              <a:off x="3733625" y="2909900"/>
              <a:ext cx="605650" cy="613875"/>
            </a:xfrm>
            <a:custGeom>
              <a:rect b="b" l="l" r="r" t="t"/>
              <a:pathLst>
                <a:path extrusionOk="0" h="24555" w="24226">
                  <a:moveTo>
                    <a:pt x="6079" y="1"/>
                  </a:moveTo>
                  <a:cubicBezTo>
                    <a:pt x="6079" y="1"/>
                    <a:pt x="0" y="13223"/>
                    <a:pt x="6079" y="19788"/>
                  </a:cubicBezTo>
                  <a:cubicBezTo>
                    <a:pt x="9780" y="23790"/>
                    <a:pt x="16842" y="24554"/>
                    <a:pt x="22451" y="24554"/>
                  </a:cubicBezTo>
                  <a:cubicBezTo>
                    <a:pt x="23062" y="24554"/>
                    <a:pt x="23655" y="24545"/>
                    <a:pt x="24226" y="24530"/>
                  </a:cubicBezTo>
                  <a:lnTo>
                    <a:pt x="17599" y="1"/>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63"/>
            <p:cNvSpPr/>
            <p:nvPr/>
          </p:nvSpPr>
          <p:spPr>
            <a:xfrm>
              <a:off x="3042100" y="3822675"/>
              <a:ext cx="797925" cy="561525"/>
            </a:xfrm>
            <a:custGeom>
              <a:rect b="b" l="l" r="r" t="t"/>
              <a:pathLst>
                <a:path extrusionOk="0" h="22461" w="31917">
                  <a:moveTo>
                    <a:pt x="10493" y="1"/>
                  </a:moveTo>
                  <a:cubicBezTo>
                    <a:pt x="10435" y="1"/>
                    <a:pt x="10392" y="9"/>
                    <a:pt x="10366" y="25"/>
                  </a:cubicBezTo>
                  <a:cubicBezTo>
                    <a:pt x="9515" y="572"/>
                    <a:pt x="153" y="20755"/>
                    <a:pt x="62" y="21576"/>
                  </a:cubicBezTo>
                  <a:cubicBezTo>
                    <a:pt x="1" y="22129"/>
                    <a:pt x="1042" y="22461"/>
                    <a:pt x="2026" y="22461"/>
                  </a:cubicBezTo>
                  <a:cubicBezTo>
                    <a:pt x="2503" y="22461"/>
                    <a:pt x="2966" y="22383"/>
                    <a:pt x="3284" y="22214"/>
                  </a:cubicBezTo>
                  <a:cubicBezTo>
                    <a:pt x="4287" y="21728"/>
                    <a:pt x="11339" y="15588"/>
                    <a:pt x="11339" y="15588"/>
                  </a:cubicBezTo>
                  <a:lnTo>
                    <a:pt x="11552" y="15709"/>
                  </a:lnTo>
                  <a:lnTo>
                    <a:pt x="25837" y="19843"/>
                  </a:lnTo>
                  <a:lnTo>
                    <a:pt x="31917" y="6621"/>
                  </a:lnTo>
                  <a:cubicBezTo>
                    <a:pt x="31917" y="6621"/>
                    <a:pt x="18208" y="2913"/>
                    <a:pt x="17448" y="2609"/>
                  </a:cubicBezTo>
                  <a:lnTo>
                    <a:pt x="17327" y="2548"/>
                  </a:lnTo>
                  <a:cubicBezTo>
                    <a:pt x="13993" y="1119"/>
                    <a:pt x="11176" y="1"/>
                    <a:pt x="10493" y="1"/>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63"/>
            <p:cNvSpPr/>
            <p:nvPr/>
          </p:nvSpPr>
          <p:spPr>
            <a:xfrm>
              <a:off x="3042100" y="3822675"/>
              <a:ext cx="501575" cy="561525"/>
            </a:xfrm>
            <a:custGeom>
              <a:rect b="b" l="l" r="r" t="t"/>
              <a:pathLst>
                <a:path extrusionOk="0" h="22461" w="20063">
                  <a:moveTo>
                    <a:pt x="10517" y="1"/>
                  </a:moveTo>
                  <a:cubicBezTo>
                    <a:pt x="10461" y="1"/>
                    <a:pt x="10420" y="9"/>
                    <a:pt x="10396" y="25"/>
                  </a:cubicBezTo>
                  <a:cubicBezTo>
                    <a:pt x="9545" y="572"/>
                    <a:pt x="184" y="20785"/>
                    <a:pt x="62" y="21576"/>
                  </a:cubicBezTo>
                  <a:cubicBezTo>
                    <a:pt x="1" y="22129"/>
                    <a:pt x="1029" y="22461"/>
                    <a:pt x="2013" y="22461"/>
                  </a:cubicBezTo>
                  <a:cubicBezTo>
                    <a:pt x="2490" y="22461"/>
                    <a:pt x="2956" y="22383"/>
                    <a:pt x="3284" y="22214"/>
                  </a:cubicBezTo>
                  <a:cubicBezTo>
                    <a:pt x="4287" y="21728"/>
                    <a:pt x="11339" y="15588"/>
                    <a:pt x="11339" y="15588"/>
                  </a:cubicBezTo>
                  <a:lnTo>
                    <a:pt x="11552" y="15709"/>
                  </a:lnTo>
                  <a:lnTo>
                    <a:pt x="13801" y="16348"/>
                  </a:lnTo>
                  <a:lnTo>
                    <a:pt x="20062" y="3369"/>
                  </a:lnTo>
                  <a:cubicBezTo>
                    <a:pt x="18634" y="2974"/>
                    <a:pt x="17631" y="2700"/>
                    <a:pt x="17448" y="2609"/>
                  </a:cubicBezTo>
                  <a:lnTo>
                    <a:pt x="17327" y="2548"/>
                  </a:lnTo>
                  <a:cubicBezTo>
                    <a:pt x="14021" y="1119"/>
                    <a:pt x="11180" y="1"/>
                    <a:pt x="10517" y="1"/>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63"/>
            <p:cNvSpPr/>
            <p:nvPr/>
          </p:nvSpPr>
          <p:spPr>
            <a:xfrm>
              <a:off x="3039825" y="3818900"/>
              <a:ext cx="436225" cy="568350"/>
            </a:xfrm>
            <a:custGeom>
              <a:rect b="b" l="l" r="r" t="t"/>
              <a:pathLst>
                <a:path extrusionOk="0" h="22734" w="17449">
                  <a:moveTo>
                    <a:pt x="10520" y="0"/>
                  </a:moveTo>
                  <a:cubicBezTo>
                    <a:pt x="10464" y="0"/>
                    <a:pt x="10422" y="8"/>
                    <a:pt x="10396" y="24"/>
                  </a:cubicBezTo>
                  <a:cubicBezTo>
                    <a:pt x="9576" y="571"/>
                    <a:pt x="153" y="21028"/>
                    <a:pt x="62" y="21848"/>
                  </a:cubicBezTo>
                  <a:cubicBezTo>
                    <a:pt x="0" y="22401"/>
                    <a:pt x="1042" y="22733"/>
                    <a:pt x="2036" y="22733"/>
                  </a:cubicBezTo>
                  <a:cubicBezTo>
                    <a:pt x="2517" y="22733"/>
                    <a:pt x="2987" y="22655"/>
                    <a:pt x="3314" y="22487"/>
                  </a:cubicBezTo>
                  <a:cubicBezTo>
                    <a:pt x="4317" y="21970"/>
                    <a:pt x="11430" y="15769"/>
                    <a:pt x="11430" y="15769"/>
                  </a:cubicBezTo>
                  <a:lnTo>
                    <a:pt x="17448" y="2578"/>
                  </a:lnTo>
                  <a:cubicBezTo>
                    <a:pt x="14052" y="1146"/>
                    <a:pt x="11201" y="0"/>
                    <a:pt x="10520"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63"/>
            <p:cNvSpPr/>
            <p:nvPr/>
          </p:nvSpPr>
          <p:spPr>
            <a:xfrm>
              <a:off x="3063725" y="3849900"/>
              <a:ext cx="236775" cy="518175"/>
            </a:xfrm>
            <a:custGeom>
              <a:rect b="b" l="l" r="r" t="t"/>
              <a:pathLst>
                <a:path extrusionOk="0" h="20727" w="9471">
                  <a:moveTo>
                    <a:pt x="9471" y="0"/>
                  </a:moveTo>
                  <a:cubicBezTo>
                    <a:pt x="7738" y="3313"/>
                    <a:pt x="1477" y="17204"/>
                    <a:pt x="18" y="20669"/>
                  </a:cubicBezTo>
                  <a:cubicBezTo>
                    <a:pt x="1" y="20702"/>
                    <a:pt x="12" y="20727"/>
                    <a:pt x="30" y="20727"/>
                  </a:cubicBezTo>
                  <a:cubicBezTo>
                    <a:pt x="45" y="20727"/>
                    <a:pt x="65" y="20710"/>
                    <a:pt x="78" y="20669"/>
                  </a:cubicBezTo>
                  <a:cubicBezTo>
                    <a:pt x="1720" y="17295"/>
                    <a:pt x="8103" y="3465"/>
                    <a:pt x="94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63"/>
            <p:cNvSpPr/>
            <p:nvPr/>
          </p:nvSpPr>
          <p:spPr>
            <a:xfrm>
              <a:off x="3121150" y="4254900"/>
              <a:ext cx="46375" cy="101675"/>
            </a:xfrm>
            <a:custGeom>
              <a:rect b="b" l="l" r="r" t="t"/>
              <a:pathLst>
                <a:path extrusionOk="0" h="4067" w="1855">
                  <a:moveTo>
                    <a:pt x="31" y="1"/>
                  </a:moveTo>
                  <a:cubicBezTo>
                    <a:pt x="31" y="1"/>
                    <a:pt x="0" y="31"/>
                    <a:pt x="31" y="62"/>
                  </a:cubicBezTo>
                  <a:cubicBezTo>
                    <a:pt x="1307" y="943"/>
                    <a:pt x="1854" y="2554"/>
                    <a:pt x="1368" y="4044"/>
                  </a:cubicBezTo>
                  <a:cubicBezTo>
                    <a:pt x="1368" y="4059"/>
                    <a:pt x="1376" y="4066"/>
                    <a:pt x="1383" y="4066"/>
                  </a:cubicBezTo>
                  <a:cubicBezTo>
                    <a:pt x="1391" y="4066"/>
                    <a:pt x="1399" y="4059"/>
                    <a:pt x="1399" y="4044"/>
                  </a:cubicBezTo>
                  <a:cubicBezTo>
                    <a:pt x="1794" y="3284"/>
                    <a:pt x="1824" y="2402"/>
                    <a:pt x="1520" y="1612"/>
                  </a:cubicBezTo>
                  <a:cubicBezTo>
                    <a:pt x="1247" y="913"/>
                    <a:pt x="730" y="335"/>
                    <a:pt x="3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63"/>
            <p:cNvSpPr/>
            <p:nvPr/>
          </p:nvSpPr>
          <p:spPr>
            <a:xfrm>
              <a:off x="3296675" y="4127350"/>
              <a:ext cx="27375" cy="115800"/>
            </a:xfrm>
            <a:custGeom>
              <a:rect b="b" l="l" r="r" t="t"/>
              <a:pathLst>
                <a:path extrusionOk="0" h="4632" w="1095">
                  <a:moveTo>
                    <a:pt x="325" y="1"/>
                  </a:moveTo>
                  <a:cubicBezTo>
                    <a:pt x="290" y="1"/>
                    <a:pt x="253" y="36"/>
                    <a:pt x="274" y="57"/>
                  </a:cubicBezTo>
                  <a:cubicBezTo>
                    <a:pt x="335" y="1547"/>
                    <a:pt x="244" y="3036"/>
                    <a:pt x="1" y="4525"/>
                  </a:cubicBezTo>
                  <a:cubicBezTo>
                    <a:pt x="1" y="4585"/>
                    <a:pt x="65" y="4631"/>
                    <a:pt x="119" y="4631"/>
                  </a:cubicBezTo>
                  <a:cubicBezTo>
                    <a:pt x="147" y="4631"/>
                    <a:pt x="172" y="4618"/>
                    <a:pt x="183" y="4586"/>
                  </a:cubicBezTo>
                  <a:cubicBezTo>
                    <a:pt x="852" y="3218"/>
                    <a:pt x="1095" y="1395"/>
                    <a:pt x="365" y="27"/>
                  </a:cubicBezTo>
                  <a:cubicBezTo>
                    <a:pt x="356" y="8"/>
                    <a:pt x="341" y="1"/>
                    <a:pt x="3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63"/>
            <p:cNvSpPr/>
            <p:nvPr/>
          </p:nvSpPr>
          <p:spPr>
            <a:xfrm>
              <a:off x="3273625" y="4149400"/>
              <a:ext cx="27650" cy="115750"/>
            </a:xfrm>
            <a:custGeom>
              <a:rect b="b" l="l" r="r" t="t"/>
              <a:pathLst>
                <a:path extrusionOk="0" h="4630" w="1106">
                  <a:moveTo>
                    <a:pt x="341" y="0"/>
                  </a:moveTo>
                  <a:cubicBezTo>
                    <a:pt x="313" y="0"/>
                    <a:pt x="284" y="36"/>
                    <a:pt x="284" y="57"/>
                  </a:cubicBezTo>
                  <a:cubicBezTo>
                    <a:pt x="345" y="1546"/>
                    <a:pt x="284" y="3036"/>
                    <a:pt x="41" y="4495"/>
                  </a:cubicBezTo>
                  <a:cubicBezTo>
                    <a:pt x="1" y="4576"/>
                    <a:pt x="68" y="4630"/>
                    <a:pt x="136" y="4630"/>
                  </a:cubicBezTo>
                  <a:cubicBezTo>
                    <a:pt x="170" y="4630"/>
                    <a:pt x="203" y="4616"/>
                    <a:pt x="224" y="4586"/>
                  </a:cubicBezTo>
                  <a:cubicBezTo>
                    <a:pt x="862" y="3218"/>
                    <a:pt x="1105" y="1394"/>
                    <a:pt x="376" y="26"/>
                  </a:cubicBezTo>
                  <a:cubicBezTo>
                    <a:pt x="366" y="8"/>
                    <a:pt x="354" y="0"/>
                    <a:pt x="34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63"/>
            <p:cNvSpPr/>
            <p:nvPr/>
          </p:nvSpPr>
          <p:spPr>
            <a:xfrm>
              <a:off x="3251375" y="4170675"/>
              <a:ext cx="27850" cy="116325"/>
            </a:xfrm>
            <a:custGeom>
              <a:rect b="b" l="l" r="r" t="t"/>
              <a:pathLst>
                <a:path extrusionOk="0" h="4653" w="1114">
                  <a:moveTo>
                    <a:pt x="343" y="0"/>
                  </a:moveTo>
                  <a:cubicBezTo>
                    <a:pt x="306" y="0"/>
                    <a:pt x="263" y="36"/>
                    <a:pt x="263" y="57"/>
                  </a:cubicBezTo>
                  <a:cubicBezTo>
                    <a:pt x="354" y="1546"/>
                    <a:pt x="263" y="3036"/>
                    <a:pt x="19" y="4525"/>
                  </a:cubicBezTo>
                  <a:cubicBezTo>
                    <a:pt x="1" y="4600"/>
                    <a:pt x="63" y="4652"/>
                    <a:pt x="121" y="4652"/>
                  </a:cubicBezTo>
                  <a:cubicBezTo>
                    <a:pt x="156" y="4652"/>
                    <a:pt x="190" y="4632"/>
                    <a:pt x="202" y="4586"/>
                  </a:cubicBezTo>
                  <a:cubicBezTo>
                    <a:pt x="840" y="3218"/>
                    <a:pt x="1114" y="1425"/>
                    <a:pt x="384" y="26"/>
                  </a:cubicBezTo>
                  <a:cubicBezTo>
                    <a:pt x="375" y="8"/>
                    <a:pt x="359" y="0"/>
                    <a:pt x="34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63"/>
            <p:cNvSpPr/>
            <p:nvPr/>
          </p:nvSpPr>
          <p:spPr>
            <a:xfrm>
              <a:off x="3229325" y="4193075"/>
              <a:ext cx="27100" cy="115425"/>
            </a:xfrm>
            <a:custGeom>
              <a:rect b="b" l="l" r="r" t="t"/>
              <a:pathLst>
                <a:path extrusionOk="0" h="4617" w="1084">
                  <a:moveTo>
                    <a:pt x="325" y="0"/>
                  </a:moveTo>
                  <a:cubicBezTo>
                    <a:pt x="296" y="0"/>
                    <a:pt x="263" y="28"/>
                    <a:pt x="263" y="73"/>
                  </a:cubicBezTo>
                  <a:cubicBezTo>
                    <a:pt x="324" y="1532"/>
                    <a:pt x="263" y="3051"/>
                    <a:pt x="20" y="4510"/>
                  </a:cubicBezTo>
                  <a:cubicBezTo>
                    <a:pt x="0" y="4570"/>
                    <a:pt x="58" y="4616"/>
                    <a:pt x="109" y="4616"/>
                  </a:cubicBezTo>
                  <a:cubicBezTo>
                    <a:pt x="136" y="4616"/>
                    <a:pt x="161" y="4603"/>
                    <a:pt x="172" y="4571"/>
                  </a:cubicBezTo>
                  <a:cubicBezTo>
                    <a:pt x="841" y="3203"/>
                    <a:pt x="1084" y="1380"/>
                    <a:pt x="354" y="12"/>
                  </a:cubicBezTo>
                  <a:cubicBezTo>
                    <a:pt x="346" y="4"/>
                    <a:pt x="336" y="0"/>
                    <a:pt x="32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63"/>
            <p:cNvSpPr/>
            <p:nvPr/>
          </p:nvSpPr>
          <p:spPr>
            <a:xfrm>
              <a:off x="3300625" y="3863050"/>
              <a:ext cx="82825" cy="64900"/>
            </a:xfrm>
            <a:custGeom>
              <a:rect b="b" l="l" r="r" t="t"/>
              <a:pathLst>
                <a:path extrusionOk="0" h="2596" w="3313">
                  <a:moveTo>
                    <a:pt x="1593" y="1"/>
                  </a:moveTo>
                  <a:cubicBezTo>
                    <a:pt x="1153" y="1"/>
                    <a:pt x="720" y="222"/>
                    <a:pt x="481" y="751"/>
                  </a:cubicBezTo>
                  <a:cubicBezTo>
                    <a:pt x="1" y="1772"/>
                    <a:pt x="878" y="2595"/>
                    <a:pt x="1733" y="2595"/>
                  </a:cubicBezTo>
                  <a:cubicBezTo>
                    <a:pt x="2176" y="2595"/>
                    <a:pt x="2613" y="2374"/>
                    <a:pt x="2852" y="1845"/>
                  </a:cubicBezTo>
                  <a:cubicBezTo>
                    <a:pt x="3312" y="824"/>
                    <a:pt x="2441" y="1"/>
                    <a:pt x="159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63"/>
            <p:cNvSpPr/>
            <p:nvPr/>
          </p:nvSpPr>
          <p:spPr>
            <a:xfrm>
              <a:off x="3303525" y="4192600"/>
              <a:ext cx="95000" cy="131225"/>
            </a:xfrm>
            <a:custGeom>
              <a:rect b="b" l="l" r="r" t="t"/>
              <a:pathLst>
                <a:path extrusionOk="0" h="5249" w="3800">
                  <a:moveTo>
                    <a:pt x="365" y="213"/>
                  </a:moveTo>
                  <a:lnTo>
                    <a:pt x="365" y="213"/>
                  </a:lnTo>
                  <a:cubicBezTo>
                    <a:pt x="973" y="730"/>
                    <a:pt x="1520" y="1308"/>
                    <a:pt x="2067" y="1915"/>
                  </a:cubicBezTo>
                  <a:cubicBezTo>
                    <a:pt x="2310" y="2189"/>
                    <a:pt x="2523" y="2493"/>
                    <a:pt x="2736" y="2827"/>
                  </a:cubicBezTo>
                  <a:cubicBezTo>
                    <a:pt x="3028" y="3279"/>
                    <a:pt x="3459" y="4751"/>
                    <a:pt x="2530" y="4751"/>
                  </a:cubicBezTo>
                  <a:cubicBezTo>
                    <a:pt x="2396" y="4751"/>
                    <a:pt x="2233" y="4720"/>
                    <a:pt x="2037" y="4651"/>
                  </a:cubicBezTo>
                  <a:cubicBezTo>
                    <a:pt x="1186" y="4377"/>
                    <a:pt x="912" y="2858"/>
                    <a:pt x="760" y="2128"/>
                  </a:cubicBezTo>
                  <a:lnTo>
                    <a:pt x="760" y="2098"/>
                  </a:lnTo>
                  <a:cubicBezTo>
                    <a:pt x="639" y="1460"/>
                    <a:pt x="547" y="852"/>
                    <a:pt x="365" y="213"/>
                  </a:cubicBezTo>
                  <a:close/>
                  <a:moveTo>
                    <a:pt x="304" y="1"/>
                  </a:moveTo>
                  <a:cubicBezTo>
                    <a:pt x="274" y="1"/>
                    <a:pt x="243" y="1"/>
                    <a:pt x="243" y="31"/>
                  </a:cubicBezTo>
                  <a:cubicBezTo>
                    <a:pt x="227" y="27"/>
                    <a:pt x="211" y="25"/>
                    <a:pt x="196" y="25"/>
                  </a:cubicBezTo>
                  <a:cubicBezTo>
                    <a:pt x="92" y="25"/>
                    <a:pt x="0" y="108"/>
                    <a:pt x="0" y="213"/>
                  </a:cubicBezTo>
                  <a:cubicBezTo>
                    <a:pt x="243" y="1520"/>
                    <a:pt x="335" y="2919"/>
                    <a:pt x="943" y="4104"/>
                  </a:cubicBezTo>
                  <a:cubicBezTo>
                    <a:pt x="1236" y="4667"/>
                    <a:pt x="1766" y="5249"/>
                    <a:pt x="2405" y="5249"/>
                  </a:cubicBezTo>
                  <a:cubicBezTo>
                    <a:pt x="2560" y="5249"/>
                    <a:pt x="2722" y="5215"/>
                    <a:pt x="2888" y="5137"/>
                  </a:cubicBezTo>
                  <a:cubicBezTo>
                    <a:pt x="3800" y="4712"/>
                    <a:pt x="3617" y="3587"/>
                    <a:pt x="3222" y="2858"/>
                  </a:cubicBezTo>
                  <a:cubicBezTo>
                    <a:pt x="2523" y="1672"/>
                    <a:pt x="1520" y="669"/>
                    <a:pt x="3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63"/>
            <p:cNvSpPr/>
            <p:nvPr/>
          </p:nvSpPr>
          <p:spPr>
            <a:xfrm>
              <a:off x="3303625" y="4077050"/>
              <a:ext cx="106300" cy="125000"/>
            </a:xfrm>
            <a:custGeom>
              <a:rect b="b" l="l" r="r" t="t"/>
              <a:pathLst>
                <a:path extrusionOk="0" h="5000" w="4252">
                  <a:moveTo>
                    <a:pt x="2903" y="471"/>
                  </a:moveTo>
                  <a:cubicBezTo>
                    <a:pt x="4000" y="471"/>
                    <a:pt x="3367" y="1992"/>
                    <a:pt x="3036" y="2434"/>
                  </a:cubicBezTo>
                  <a:cubicBezTo>
                    <a:pt x="2793" y="2738"/>
                    <a:pt x="2519" y="3012"/>
                    <a:pt x="2246" y="3285"/>
                  </a:cubicBezTo>
                  <a:cubicBezTo>
                    <a:pt x="1668" y="3832"/>
                    <a:pt x="1030" y="4319"/>
                    <a:pt x="391" y="4805"/>
                  </a:cubicBezTo>
                  <a:cubicBezTo>
                    <a:pt x="604" y="4197"/>
                    <a:pt x="787" y="3589"/>
                    <a:pt x="969" y="2951"/>
                  </a:cubicBezTo>
                  <a:cubicBezTo>
                    <a:pt x="1182" y="2221"/>
                    <a:pt x="1638" y="732"/>
                    <a:pt x="2519" y="519"/>
                  </a:cubicBezTo>
                  <a:cubicBezTo>
                    <a:pt x="2666" y="486"/>
                    <a:pt x="2793" y="471"/>
                    <a:pt x="2903" y="471"/>
                  </a:cubicBezTo>
                  <a:close/>
                  <a:moveTo>
                    <a:pt x="2785" y="1"/>
                  </a:moveTo>
                  <a:cubicBezTo>
                    <a:pt x="2190" y="1"/>
                    <a:pt x="1676" y="503"/>
                    <a:pt x="1334" y="1005"/>
                  </a:cubicBezTo>
                  <a:cubicBezTo>
                    <a:pt x="604" y="2100"/>
                    <a:pt x="391" y="3498"/>
                    <a:pt x="27" y="4744"/>
                  </a:cubicBezTo>
                  <a:cubicBezTo>
                    <a:pt x="0" y="4876"/>
                    <a:pt x="89" y="4963"/>
                    <a:pt x="193" y="4963"/>
                  </a:cubicBezTo>
                  <a:cubicBezTo>
                    <a:pt x="208" y="4963"/>
                    <a:pt x="224" y="4961"/>
                    <a:pt x="239" y="4957"/>
                  </a:cubicBezTo>
                  <a:cubicBezTo>
                    <a:pt x="239" y="4978"/>
                    <a:pt x="255" y="5000"/>
                    <a:pt x="274" y="5000"/>
                  </a:cubicBezTo>
                  <a:cubicBezTo>
                    <a:pt x="282" y="5000"/>
                    <a:pt x="291" y="4996"/>
                    <a:pt x="300" y="4987"/>
                  </a:cubicBezTo>
                  <a:cubicBezTo>
                    <a:pt x="1577" y="4440"/>
                    <a:pt x="2671" y="3559"/>
                    <a:pt x="3492" y="2464"/>
                  </a:cubicBezTo>
                  <a:cubicBezTo>
                    <a:pt x="3978" y="1796"/>
                    <a:pt x="4252" y="702"/>
                    <a:pt x="3401" y="185"/>
                  </a:cubicBezTo>
                  <a:cubicBezTo>
                    <a:pt x="3189" y="56"/>
                    <a:pt x="2983" y="1"/>
                    <a:pt x="278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63"/>
            <p:cNvSpPr/>
            <p:nvPr/>
          </p:nvSpPr>
          <p:spPr>
            <a:xfrm>
              <a:off x="3387100" y="2909900"/>
              <a:ext cx="1072250" cy="1427750"/>
            </a:xfrm>
            <a:custGeom>
              <a:rect b="b" l="l" r="r" t="t"/>
              <a:pathLst>
                <a:path extrusionOk="0" h="57110" w="42890">
                  <a:moveTo>
                    <a:pt x="16870" y="1"/>
                  </a:moveTo>
                  <a:cubicBezTo>
                    <a:pt x="15442" y="3040"/>
                    <a:pt x="14560" y="6323"/>
                    <a:pt x="14317" y="9697"/>
                  </a:cubicBezTo>
                  <a:cubicBezTo>
                    <a:pt x="13952" y="15138"/>
                    <a:pt x="16931" y="18117"/>
                    <a:pt x="17235" y="18937"/>
                  </a:cubicBezTo>
                  <a:cubicBezTo>
                    <a:pt x="20184" y="26992"/>
                    <a:pt x="23892" y="36871"/>
                    <a:pt x="23284" y="38147"/>
                  </a:cubicBezTo>
                  <a:cubicBezTo>
                    <a:pt x="23132" y="38492"/>
                    <a:pt x="20967" y="38607"/>
                    <a:pt x="18148" y="38607"/>
                  </a:cubicBezTo>
                  <a:cubicBezTo>
                    <a:pt x="12510" y="38607"/>
                    <a:pt x="4256" y="38147"/>
                    <a:pt x="4256" y="38147"/>
                  </a:cubicBezTo>
                  <a:lnTo>
                    <a:pt x="1" y="55777"/>
                  </a:lnTo>
                  <a:cubicBezTo>
                    <a:pt x="1" y="55777"/>
                    <a:pt x="11921" y="57109"/>
                    <a:pt x="22129" y="57109"/>
                  </a:cubicBezTo>
                  <a:cubicBezTo>
                    <a:pt x="27941" y="57109"/>
                    <a:pt x="33198" y="56677"/>
                    <a:pt x="35381" y="55321"/>
                  </a:cubicBezTo>
                  <a:cubicBezTo>
                    <a:pt x="38786" y="53223"/>
                    <a:pt x="42129" y="48330"/>
                    <a:pt x="42312" y="45351"/>
                  </a:cubicBezTo>
                  <a:cubicBezTo>
                    <a:pt x="42889" y="36293"/>
                    <a:pt x="33041" y="12737"/>
                    <a:pt x="33041" y="12737"/>
                  </a:cubicBezTo>
                  <a:cubicBezTo>
                    <a:pt x="33436" y="12493"/>
                    <a:pt x="34713" y="11825"/>
                    <a:pt x="34713" y="11825"/>
                  </a:cubicBezTo>
                  <a:cubicBezTo>
                    <a:pt x="35898" y="7904"/>
                    <a:pt x="36172" y="1"/>
                    <a:pt x="36172"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63"/>
            <p:cNvSpPr/>
            <p:nvPr/>
          </p:nvSpPr>
          <p:spPr>
            <a:xfrm>
              <a:off x="4212350" y="3019475"/>
              <a:ext cx="63850" cy="199150"/>
            </a:xfrm>
            <a:custGeom>
              <a:rect b="b" l="l" r="r" t="t"/>
              <a:pathLst>
                <a:path extrusionOk="0" h="7966" w="2554">
                  <a:moveTo>
                    <a:pt x="727" y="0"/>
                  </a:moveTo>
                  <a:cubicBezTo>
                    <a:pt x="696" y="0"/>
                    <a:pt x="669" y="17"/>
                    <a:pt x="669" y="56"/>
                  </a:cubicBezTo>
                  <a:cubicBezTo>
                    <a:pt x="426" y="1332"/>
                    <a:pt x="304" y="2609"/>
                    <a:pt x="183" y="3885"/>
                  </a:cubicBezTo>
                  <a:cubicBezTo>
                    <a:pt x="153" y="4463"/>
                    <a:pt x="92" y="5010"/>
                    <a:pt x="61" y="5588"/>
                  </a:cubicBezTo>
                  <a:cubicBezTo>
                    <a:pt x="1" y="5983"/>
                    <a:pt x="1" y="6408"/>
                    <a:pt x="122" y="6803"/>
                  </a:cubicBezTo>
                  <a:cubicBezTo>
                    <a:pt x="213" y="7016"/>
                    <a:pt x="426" y="7199"/>
                    <a:pt x="669" y="7259"/>
                  </a:cubicBezTo>
                  <a:cubicBezTo>
                    <a:pt x="578" y="7442"/>
                    <a:pt x="548" y="7624"/>
                    <a:pt x="548" y="7837"/>
                  </a:cubicBezTo>
                  <a:cubicBezTo>
                    <a:pt x="548" y="7867"/>
                    <a:pt x="548" y="7898"/>
                    <a:pt x="578" y="7898"/>
                  </a:cubicBezTo>
                  <a:cubicBezTo>
                    <a:pt x="578" y="7943"/>
                    <a:pt x="616" y="7966"/>
                    <a:pt x="654" y="7966"/>
                  </a:cubicBezTo>
                  <a:cubicBezTo>
                    <a:pt x="692" y="7966"/>
                    <a:pt x="730" y="7943"/>
                    <a:pt x="730" y="7898"/>
                  </a:cubicBezTo>
                  <a:cubicBezTo>
                    <a:pt x="760" y="7806"/>
                    <a:pt x="791" y="7654"/>
                    <a:pt x="791" y="7594"/>
                  </a:cubicBezTo>
                  <a:cubicBezTo>
                    <a:pt x="791" y="7563"/>
                    <a:pt x="821" y="7502"/>
                    <a:pt x="821" y="7442"/>
                  </a:cubicBezTo>
                  <a:cubicBezTo>
                    <a:pt x="821" y="7381"/>
                    <a:pt x="852" y="7350"/>
                    <a:pt x="852" y="7290"/>
                  </a:cubicBezTo>
                  <a:cubicBezTo>
                    <a:pt x="852" y="7259"/>
                    <a:pt x="852" y="7259"/>
                    <a:pt x="852" y="7229"/>
                  </a:cubicBezTo>
                  <a:lnTo>
                    <a:pt x="882" y="7229"/>
                  </a:lnTo>
                  <a:cubicBezTo>
                    <a:pt x="1308" y="7138"/>
                    <a:pt x="1642" y="6834"/>
                    <a:pt x="1733" y="6408"/>
                  </a:cubicBezTo>
                  <a:cubicBezTo>
                    <a:pt x="2523" y="4463"/>
                    <a:pt x="2554" y="2274"/>
                    <a:pt x="2554" y="177"/>
                  </a:cubicBezTo>
                  <a:cubicBezTo>
                    <a:pt x="2539" y="162"/>
                    <a:pt x="2523" y="154"/>
                    <a:pt x="2508" y="154"/>
                  </a:cubicBezTo>
                  <a:cubicBezTo>
                    <a:pt x="2493" y="154"/>
                    <a:pt x="2478" y="162"/>
                    <a:pt x="2463" y="177"/>
                  </a:cubicBezTo>
                  <a:cubicBezTo>
                    <a:pt x="2371" y="1241"/>
                    <a:pt x="2280" y="2305"/>
                    <a:pt x="2128" y="3338"/>
                  </a:cubicBezTo>
                  <a:cubicBezTo>
                    <a:pt x="2007" y="4250"/>
                    <a:pt x="1794" y="5162"/>
                    <a:pt x="1520" y="6043"/>
                  </a:cubicBezTo>
                  <a:cubicBezTo>
                    <a:pt x="1409" y="6351"/>
                    <a:pt x="1194" y="6940"/>
                    <a:pt x="784" y="6940"/>
                  </a:cubicBezTo>
                  <a:cubicBezTo>
                    <a:pt x="747" y="6940"/>
                    <a:pt x="709" y="6935"/>
                    <a:pt x="669" y="6925"/>
                  </a:cubicBezTo>
                  <a:cubicBezTo>
                    <a:pt x="304" y="6834"/>
                    <a:pt x="304" y="6347"/>
                    <a:pt x="304" y="6043"/>
                  </a:cubicBezTo>
                  <a:cubicBezTo>
                    <a:pt x="304" y="5040"/>
                    <a:pt x="426" y="4068"/>
                    <a:pt x="517" y="3065"/>
                  </a:cubicBezTo>
                  <a:cubicBezTo>
                    <a:pt x="608" y="2092"/>
                    <a:pt x="730" y="1089"/>
                    <a:pt x="821" y="86"/>
                  </a:cubicBezTo>
                  <a:cubicBezTo>
                    <a:pt x="821" y="33"/>
                    <a:pt x="770" y="0"/>
                    <a:pt x="727"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63"/>
            <p:cNvSpPr/>
            <p:nvPr/>
          </p:nvSpPr>
          <p:spPr>
            <a:xfrm>
              <a:off x="4135825" y="3205200"/>
              <a:ext cx="120950" cy="62800"/>
            </a:xfrm>
            <a:custGeom>
              <a:rect b="b" l="l" r="r" t="t"/>
              <a:pathLst>
                <a:path extrusionOk="0" h="2512" w="4838">
                  <a:moveTo>
                    <a:pt x="4691" y="0"/>
                  </a:moveTo>
                  <a:cubicBezTo>
                    <a:pt x="4675" y="0"/>
                    <a:pt x="4659" y="4"/>
                    <a:pt x="4642" y="13"/>
                  </a:cubicBezTo>
                  <a:cubicBezTo>
                    <a:pt x="3031" y="681"/>
                    <a:pt x="1511" y="1472"/>
                    <a:pt x="52" y="2414"/>
                  </a:cubicBezTo>
                  <a:cubicBezTo>
                    <a:pt x="0" y="2440"/>
                    <a:pt x="15" y="2511"/>
                    <a:pt x="59" y="2511"/>
                  </a:cubicBezTo>
                  <a:cubicBezTo>
                    <a:pt x="66" y="2511"/>
                    <a:pt x="74" y="2509"/>
                    <a:pt x="83" y="2505"/>
                  </a:cubicBezTo>
                  <a:cubicBezTo>
                    <a:pt x="1633" y="1745"/>
                    <a:pt x="3214" y="1016"/>
                    <a:pt x="4733" y="195"/>
                  </a:cubicBezTo>
                  <a:cubicBezTo>
                    <a:pt x="4838" y="143"/>
                    <a:pt x="4785" y="0"/>
                    <a:pt x="46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63"/>
            <p:cNvSpPr/>
            <p:nvPr/>
          </p:nvSpPr>
          <p:spPr>
            <a:xfrm>
              <a:off x="3921300" y="2980200"/>
              <a:ext cx="149725" cy="139275"/>
            </a:xfrm>
            <a:custGeom>
              <a:rect b="b" l="l" r="r" t="t"/>
              <a:pathLst>
                <a:path extrusionOk="0" h="5571" w="5989">
                  <a:moveTo>
                    <a:pt x="5974" y="0"/>
                  </a:moveTo>
                  <a:cubicBezTo>
                    <a:pt x="5966" y="0"/>
                    <a:pt x="5959" y="16"/>
                    <a:pt x="5959" y="46"/>
                  </a:cubicBezTo>
                  <a:cubicBezTo>
                    <a:pt x="5837" y="806"/>
                    <a:pt x="5624" y="1535"/>
                    <a:pt x="5320" y="2234"/>
                  </a:cubicBezTo>
                  <a:cubicBezTo>
                    <a:pt x="5047" y="2903"/>
                    <a:pt x="4682" y="3541"/>
                    <a:pt x="4226" y="4089"/>
                  </a:cubicBezTo>
                  <a:cubicBezTo>
                    <a:pt x="3770" y="4605"/>
                    <a:pt x="2980" y="4848"/>
                    <a:pt x="2341" y="5031"/>
                  </a:cubicBezTo>
                  <a:cubicBezTo>
                    <a:pt x="1977" y="5122"/>
                    <a:pt x="1642" y="5213"/>
                    <a:pt x="1278" y="5304"/>
                  </a:cubicBezTo>
                  <a:cubicBezTo>
                    <a:pt x="882" y="5365"/>
                    <a:pt x="487" y="5396"/>
                    <a:pt x="92" y="5396"/>
                  </a:cubicBezTo>
                  <a:cubicBezTo>
                    <a:pt x="31" y="5396"/>
                    <a:pt x="1" y="5456"/>
                    <a:pt x="92" y="5456"/>
                  </a:cubicBezTo>
                  <a:cubicBezTo>
                    <a:pt x="487" y="5532"/>
                    <a:pt x="882" y="5570"/>
                    <a:pt x="1278" y="5570"/>
                  </a:cubicBezTo>
                  <a:cubicBezTo>
                    <a:pt x="1673" y="5570"/>
                    <a:pt x="2068" y="5532"/>
                    <a:pt x="2463" y="5456"/>
                  </a:cubicBezTo>
                  <a:cubicBezTo>
                    <a:pt x="3679" y="5396"/>
                    <a:pt x="4743" y="4605"/>
                    <a:pt x="5168" y="3481"/>
                  </a:cubicBezTo>
                  <a:cubicBezTo>
                    <a:pt x="5351" y="3116"/>
                    <a:pt x="5503" y="2751"/>
                    <a:pt x="5624" y="2386"/>
                  </a:cubicBezTo>
                  <a:cubicBezTo>
                    <a:pt x="5837" y="1596"/>
                    <a:pt x="5959" y="836"/>
                    <a:pt x="5989" y="46"/>
                  </a:cubicBezTo>
                  <a:cubicBezTo>
                    <a:pt x="5989" y="16"/>
                    <a:pt x="5981" y="0"/>
                    <a:pt x="5974"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63"/>
            <p:cNvSpPr/>
            <p:nvPr/>
          </p:nvSpPr>
          <p:spPr>
            <a:xfrm>
              <a:off x="3577075" y="2944300"/>
              <a:ext cx="464325" cy="980075"/>
            </a:xfrm>
            <a:custGeom>
              <a:rect b="b" l="l" r="r" t="t"/>
              <a:pathLst>
                <a:path extrusionOk="0" h="39203" w="18573">
                  <a:moveTo>
                    <a:pt x="11247" y="0"/>
                  </a:moveTo>
                  <a:cubicBezTo>
                    <a:pt x="11232" y="0"/>
                    <a:pt x="11217" y="8"/>
                    <a:pt x="11217" y="23"/>
                  </a:cubicBezTo>
                  <a:cubicBezTo>
                    <a:pt x="11034" y="479"/>
                    <a:pt x="10852" y="935"/>
                    <a:pt x="10700" y="1391"/>
                  </a:cubicBezTo>
                  <a:cubicBezTo>
                    <a:pt x="9423" y="4765"/>
                    <a:pt x="8360" y="8503"/>
                    <a:pt x="9454" y="12120"/>
                  </a:cubicBezTo>
                  <a:cubicBezTo>
                    <a:pt x="9727" y="12941"/>
                    <a:pt x="10092" y="13762"/>
                    <a:pt x="10548" y="14491"/>
                  </a:cubicBezTo>
                  <a:cubicBezTo>
                    <a:pt x="10791" y="14886"/>
                    <a:pt x="11004" y="15282"/>
                    <a:pt x="11186" y="15707"/>
                  </a:cubicBezTo>
                  <a:cubicBezTo>
                    <a:pt x="11399" y="16163"/>
                    <a:pt x="11551" y="16649"/>
                    <a:pt x="11703" y="17105"/>
                  </a:cubicBezTo>
                  <a:lnTo>
                    <a:pt x="13648" y="22911"/>
                  </a:lnTo>
                  <a:cubicBezTo>
                    <a:pt x="14895" y="26650"/>
                    <a:pt x="16232" y="30388"/>
                    <a:pt x="17235" y="34218"/>
                  </a:cubicBezTo>
                  <a:cubicBezTo>
                    <a:pt x="17509" y="35160"/>
                    <a:pt x="17721" y="36103"/>
                    <a:pt x="17934" y="37075"/>
                  </a:cubicBezTo>
                  <a:cubicBezTo>
                    <a:pt x="18025" y="37501"/>
                    <a:pt x="18177" y="38017"/>
                    <a:pt x="17904" y="38413"/>
                  </a:cubicBezTo>
                  <a:cubicBezTo>
                    <a:pt x="17691" y="38656"/>
                    <a:pt x="17417" y="38838"/>
                    <a:pt x="17083" y="38899"/>
                  </a:cubicBezTo>
                  <a:cubicBezTo>
                    <a:pt x="16749" y="38960"/>
                    <a:pt x="16384" y="38990"/>
                    <a:pt x="16019" y="38990"/>
                  </a:cubicBezTo>
                  <a:lnTo>
                    <a:pt x="11430" y="38990"/>
                  </a:lnTo>
                  <a:cubicBezTo>
                    <a:pt x="7724" y="38990"/>
                    <a:pt x="4657" y="38709"/>
                    <a:pt x="1034" y="38709"/>
                  </a:cubicBezTo>
                  <a:cubicBezTo>
                    <a:pt x="704" y="38709"/>
                    <a:pt x="371" y="38711"/>
                    <a:pt x="31" y="38717"/>
                  </a:cubicBezTo>
                  <a:cubicBezTo>
                    <a:pt x="1" y="38747"/>
                    <a:pt x="1" y="38777"/>
                    <a:pt x="31" y="38808"/>
                  </a:cubicBezTo>
                  <a:cubicBezTo>
                    <a:pt x="517" y="38838"/>
                    <a:pt x="8998" y="39203"/>
                    <a:pt x="13132" y="39203"/>
                  </a:cubicBezTo>
                  <a:lnTo>
                    <a:pt x="16171" y="39203"/>
                  </a:lnTo>
                  <a:cubicBezTo>
                    <a:pt x="16749" y="39203"/>
                    <a:pt x="17478" y="39142"/>
                    <a:pt x="17934" y="38717"/>
                  </a:cubicBezTo>
                  <a:cubicBezTo>
                    <a:pt x="18572" y="38109"/>
                    <a:pt x="18208" y="37136"/>
                    <a:pt x="18056" y="36437"/>
                  </a:cubicBezTo>
                  <a:cubicBezTo>
                    <a:pt x="17813" y="35434"/>
                    <a:pt x="17569" y="34461"/>
                    <a:pt x="17326" y="33519"/>
                  </a:cubicBezTo>
                  <a:cubicBezTo>
                    <a:pt x="16262" y="29628"/>
                    <a:pt x="14895" y="25829"/>
                    <a:pt x="13618" y="22029"/>
                  </a:cubicBezTo>
                  <a:cubicBezTo>
                    <a:pt x="12980" y="20114"/>
                    <a:pt x="12372" y="18169"/>
                    <a:pt x="11703" y="16285"/>
                  </a:cubicBezTo>
                  <a:cubicBezTo>
                    <a:pt x="11521" y="15829"/>
                    <a:pt x="11338" y="15403"/>
                    <a:pt x="11126" y="14978"/>
                  </a:cubicBezTo>
                  <a:cubicBezTo>
                    <a:pt x="10913" y="14552"/>
                    <a:pt x="10670" y="14157"/>
                    <a:pt x="10426" y="13731"/>
                  </a:cubicBezTo>
                  <a:cubicBezTo>
                    <a:pt x="10001" y="12941"/>
                    <a:pt x="9697" y="12060"/>
                    <a:pt x="9515" y="11178"/>
                  </a:cubicBezTo>
                  <a:cubicBezTo>
                    <a:pt x="8724" y="7348"/>
                    <a:pt x="10122" y="3610"/>
                    <a:pt x="11278" y="23"/>
                  </a:cubicBezTo>
                  <a:cubicBezTo>
                    <a:pt x="11278" y="8"/>
                    <a:pt x="11262" y="0"/>
                    <a:pt x="1124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63"/>
            <p:cNvSpPr/>
            <p:nvPr/>
          </p:nvSpPr>
          <p:spPr>
            <a:xfrm>
              <a:off x="3464625" y="3891350"/>
              <a:ext cx="92725" cy="394175"/>
            </a:xfrm>
            <a:custGeom>
              <a:rect b="b" l="l" r="r" t="t"/>
              <a:pathLst>
                <a:path extrusionOk="0" h="15767" w="3709">
                  <a:moveTo>
                    <a:pt x="3686" y="0"/>
                  </a:moveTo>
                  <a:cubicBezTo>
                    <a:pt x="3681" y="0"/>
                    <a:pt x="3678" y="4"/>
                    <a:pt x="3678" y="14"/>
                  </a:cubicBezTo>
                  <a:cubicBezTo>
                    <a:pt x="3556" y="287"/>
                    <a:pt x="3465" y="561"/>
                    <a:pt x="3404" y="835"/>
                  </a:cubicBezTo>
                  <a:cubicBezTo>
                    <a:pt x="3344" y="1108"/>
                    <a:pt x="3253" y="1382"/>
                    <a:pt x="3192" y="1655"/>
                  </a:cubicBezTo>
                  <a:cubicBezTo>
                    <a:pt x="3040" y="2233"/>
                    <a:pt x="2888" y="2810"/>
                    <a:pt x="2736" y="3388"/>
                  </a:cubicBezTo>
                  <a:cubicBezTo>
                    <a:pt x="2189" y="5424"/>
                    <a:pt x="1702" y="7461"/>
                    <a:pt x="1246" y="9528"/>
                  </a:cubicBezTo>
                  <a:cubicBezTo>
                    <a:pt x="790" y="11564"/>
                    <a:pt x="395" y="13661"/>
                    <a:pt x="0" y="15698"/>
                  </a:cubicBezTo>
                  <a:cubicBezTo>
                    <a:pt x="0" y="15744"/>
                    <a:pt x="23" y="15766"/>
                    <a:pt x="50" y="15766"/>
                  </a:cubicBezTo>
                  <a:cubicBezTo>
                    <a:pt x="76" y="15766"/>
                    <a:pt x="107" y="15744"/>
                    <a:pt x="122" y="15698"/>
                  </a:cubicBezTo>
                  <a:cubicBezTo>
                    <a:pt x="426" y="14573"/>
                    <a:pt x="699" y="13418"/>
                    <a:pt x="1003" y="12263"/>
                  </a:cubicBezTo>
                  <a:cubicBezTo>
                    <a:pt x="1520" y="10227"/>
                    <a:pt x="2037" y="8190"/>
                    <a:pt x="2493" y="6154"/>
                  </a:cubicBezTo>
                  <a:cubicBezTo>
                    <a:pt x="2705" y="5151"/>
                    <a:pt x="2918" y="4117"/>
                    <a:pt x="3131" y="3084"/>
                  </a:cubicBezTo>
                  <a:cubicBezTo>
                    <a:pt x="3253" y="2598"/>
                    <a:pt x="3344" y="2111"/>
                    <a:pt x="3435" y="1594"/>
                  </a:cubicBezTo>
                  <a:cubicBezTo>
                    <a:pt x="3556" y="1078"/>
                    <a:pt x="3648" y="561"/>
                    <a:pt x="3708" y="14"/>
                  </a:cubicBezTo>
                  <a:cubicBezTo>
                    <a:pt x="3708" y="14"/>
                    <a:pt x="3695" y="0"/>
                    <a:pt x="36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63"/>
            <p:cNvSpPr/>
            <p:nvPr/>
          </p:nvSpPr>
          <p:spPr>
            <a:xfrm>
              <a:off x="4411450" y="3908600"/>
              <a:ext cx="38775" cy="228550"/>
            </a:xfrm>
            <a:custGeom>
              <a:rect b="b" l="l" r="r" t="t"/>
              <a:pathLst>
                <a:path extrusionOk="0" h="9142" w="1551">
                  <a:moveTo>
                    <a:pt x="885" y="0"/>
                  </a:moveTo>
                  <a:cubicBezTo>
                    <a:pt x="874" y="0"/>
                    <a:pt x="866" y="8"/>
                    <a:pt x="882" y="23"/>
                  </a:cubicBezTo>
                  <a:cubicBezTo>
                    <a:pt x="942" y="844"/>
                    <a:pt x="1125" y="1634"/>
                    <a:pt x="1186" y="2455"/>
                  </a:cubicBezTo>
                  <a:cubicBezTo>
                    <a:pt x="1246" y="3245"/>
                    <a:pt x="1277" y="4035"/>
                    <a:pt x="1216" y="4825"/>
                  </a:cubicBezTo>
                  <a:cubicBezTo>
                    <a:pt x="1155" y="5555"/>
                    <a:pt x="1034" y="6284"/>
                    <a:pt x="821" y="6984"/>
                  </a:cubicBezTo>
                  <a:cubicBezTo>
                    <a:pt x="608" y="7713"/>
                    <a:pt x="335" y="8412"/>
                    <a:pt x="0" y="9081"/>
                  </a:cubicBezTo>
                  <a:cubicBezTo>
                    <a:pt x="0" y="9111"/>
                    <a:pt x="31" y="9142"/>
                    <a:pt x="31" y="9142"/>
                  </a:cubicBezTo>
                  <a:cubicBezTo>
                    <a:pt x="1034" y="8047"/>
                    <a:pt x="1398" y="6406"/>
                    <a:pt x="1490" y="5008"/>
                  </a:cubicBezTo>
                  <a:cubicBezTo>
                    <a:pt x="1550" y="4157"/>
                    <a:pt x="1520" y="3306"/>
                    <a:pt x="1429" y="2455"/>
                  </a:cubicBezTo>
                  <a:cubicBezTo>
                    <a:pt x="1338" y="1634"/>
                    <a:pt x="1155" y="813"/>
                    <a:pt x="912" y="23"/>
                  </a:cubicBezTo>
                  <a:cubicBezTo>
                    <a:pt x="912" y="8"/>
                    <a:pt x="897" y="0"/>
                    <a:pt x="88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63"/>
            <p:cNvSpPr/>
            <p:nvPr/>
          </p:nvSpPr>
          <p:spPr>
            <a:xfrm>
              <a:off x="3747300" y="2908400"/>
              <a:ext cx="559300" cy="218850"/>
            </a:xfrm>
            <a:custGeom>
              <a:rect b="b" l="l" r="r" t="t"/>
              <a:pathLst>
                <a:path extrusionOk="0" h="8754" w="22372">
                  <a:moveTo>
                    <a:pt x="2462" y="0"/>
                  </a:moveTo>
                  <a:cubicBezTo>
                    <a:pt x="1186" y="2766"/>
                    <a:pt x="335" y="5714"/>
                    <a:pt x="0" y="8754"/>
                  </a:cubicBezTo>
                  <a:lnTo>
                    <a:pt x="2310" y="8572"/>
                  </a:lnTo>
                  <a:lnTo>
                    <a:pt x="2584" y="8541"/>
                  </a:lnTo>
                  <a:lnTo>
                    <a:pt x="3070" y="8511"/>
                  </a:lnTo>
                  <a:lnTo>
                    <a:pt x="6687" y="8207"/>
                  </a:lnTo>
                  <a:lnTo>
                    <a:pt x="6961" y="8207"/>
                  </a:lnTo>
                  <a:lnTo>
                    <a:pt x="8572" y="8055"/>
                  </a:lnTo>
                  <a:lnTo>
                    <a:pt x="10669" y="7903"/>
                  </a:lnTo>
                  <a:lnTo>
                    <a:pt x="18906" y="7234"/>
                  </a:lnTo>
                  <a:lnTo>
                    <a:pt x="19150" y="7234"/>
                  </a:lnTo>
                  <a:lnTo>
                    <a:pt x="20821" y="7082"/>
                  </a:lnTo>
                  <a:lnTo>
                    <a:pt x="21217" y="7082"/>
                  </a:lnTo>
                  <a:lnTo>
                    <a:pt x="22372" y="6991"/>
                  </a:lnTo>
                  <a:cubicBezTo>
                    <a:pt x="21733" y="4468"/>
                    <a:pt x="21855" y="0"/>
                    <a:pt x="2185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63"/>
            <p:cNvSpPr/>
            <p:nvPr/>
          </p:nvSpPr>
          <p:spPr>
            <a:xfrm>
              <a:off x="3988950" y="1993525"/>
              <a:ext cx="631500" cy="667250"/>
            </a:xfrm>
            <a:custGeom>
              <a:rect b="b" l="l" r="r" t="t"/>
              <a:pathLst>
                <a:path extrusionOk="0" h="26690" w="25260">
                  <a:moveTo>
                    <a:pt x="9996" y="0"/>
                  </a:moveTo>
                  <a:cubicBezTo>
                    <a:pt x="9095" y="0"/>
                    <a:pt x="8160" y="250"/>
                    <a:pt x="7265" y="850"/>
                  </a:cubicBezTo>
                  <a:cubicBezTo>
                    <a:pt x="2249" y="4224"/>
                    <a:pt x="0" y="11215"/>
                    <a:pt x="3556" y="18358"/>
                  </a:cubicBezTo>
                  <a:cubicBezTo>
                    <a:pt x="6153" y="23600"/>
                    <a:pt x="11869" y="26690"/>
                    <a:pt x="16344" y="26690"/>
                  </a:cubicBezTo>
                  <a:cubicBezTo>
                    <a:pt x="17422" y="26690"/>
                    <a:pt x="18428" y="26511"/>
                    <a:pt x="19301" y="26139"/>
                  </a:cubicBezTo>
                  <a:cubicBezTo>
                    <a:pt x="24074" y="24102"/>
                    <a:pt x="25259" y="18631"/>
                    <a:pt x="22858" y="15561"/>
                  </a:cubicBezTo>
                  <a:cubicBezTo>
                    <a:pt x="20548" y="12552"/>
                    <a:pt x="16991" y="11823"/>
                    <a:pt x="15867" y="9026"/>
                  </a:cubicBezTo>
                  <a:cubicBezTo>
                    <a:pt x="15350" y="7719"/>
                    <a:pt x="15715" y="5318"/>
                    <a:pt x="15016" y="3312"/>
                  </a:cubicBezTo>
                  <a:cubicBezTo>
                    <a:pt x="14445" y="1688"/>
                    <a:pt x="12337" y="0"/>
                    <a:pt x="999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63"/>
            <p:cNvSpPr/>
            <p:nvPr/>
          </p:nvSpPr>
          <p:spPr>
            <a:xfrm>
              <a:off x="4021625" y="2099875"/>
              <a:ext cx="327525" cy="566125"/>
            </a:xfrm>
            <a:custGeom>
              <a:rect b="b" l="l" r="r" t="t"/>
              <a:pathLst>
                <a:path extrusionOk="0" h="22645" w="13101">
                  <a:moveTo>
                    <a:pt x="2614" y="0"/>
                  </a:moveTo>
                  <a:lnTo>
                    <a:pt x="2614" y="0"/>
                  </a:lnTo>
                  <a:cubicBezTo>
                    <a:pt x="1186" y="2006"/>
                    <a:pt x="335" y="4407"/>
                    <a:pt x="152" y="6870"/>
                  </a:cubicBezTo>
                  <a:cubicBezTo>
                    <a:pt x="0" y="9362"/>
                    <a:pt x="517" y="11885"/>
                    <a:pt x="1672" y="14104"/>
                  </a:cubicBezTo>
                  <a:cubicBezTo>
                    <a:pt x="2766" y="16323"/>
                    <a:pt x="4347" y="18268"/>
                    <a:pt x="6353" y="19788"/>
                  </a:cubicBezTo>
                  <a:cubicBezTo>
                    <a:pt x="8298" y="21307"/>
                    <a:pt x="10639" y="22280"/>
                    <a:pt x="13101" y="22645"/>
                  </a:cubicBezTo>
                  <a:cubicBezTo>
                    <a:pt x="11885" y="22402"/>
                    <a:pt x="10730" y="22007"/>
                    <a:pt x="9605" y="21490"/>
                  </a:cubicBezTo>
                  <a:cubicBezTo>
                    <a:pt x="7386" y="20456"/>
                    <a:pt x="5441" y="18937"/>
                    <a:pt x="3891" y="17022"/>
                  </a:cubicBezTo>
                  <a:cubicBezTo>
                    <a:pt x="3131" y="16049"/>
                    <a:pt x="2493" y="15046"/>
                    <a:pt x="1946" y="13952"/>
                  </a:cubicBezTo>
                  <a:cubicBezTo>
                    <a:pt x="1368" y="12857"/>
                    <a:pt x="973" y="11702"/>
                    <a:pt x="699" y="10517"/>
                  </a:cubicBezTo>
                  <a:cubicBezTo>
                    <a:pt x="426" y="9332"/>
                    <a:pt x="304" y="8116"/>
                    <a:pt x="365" y="6900"/>
                  </a:cubicBezTo>
                  <a:cubicBezTo>
                    <a:pt x="517" y="4438"/>
                    <a:pt x="1277" y="2067"/>
                    <a:pt x="26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63"/>
            <p:cNvSpPr/>
            <p:nvPr/>
          </p:nvSpPr>
          <p:spPr>
            <a:xfrm>
              <a:off x="4336225" y="2034525"/>
              <a:ext cx="243950" cy="364750"/>
            </a:xfrm>
            <a:custGeom>
              <a:rect b="b" l="l" r="r" t="t"/>
              <a:pathLst>
                <a:path extrusionOk="0" h="14590" w="9758">
                  <a:moveTo>
                    <a:pt x="0" y="0"/>
                  </a:moveTo>
                  <a:lnTo>
                    <a:pt x="0" y="0"/>
                  </a:lnTo>
                  <a:cubicBezTo>
                    <a:pt x="486" y="547"/>
                    <a:pt x="882" y="1216"/>
                    <a:pt x="1155" y="1915"/>
                  </a:cubicBezTo>
                  <a:cubicBezTo>
                    <a:pt x="1429" y="2614"/>
                    <a:pt x="1581" y="3374"/>
                    <a:pt x="1672" y="4134"/>
                  </a:cubicBezTo>
                  <a:cubicBezTo>
                    <a:pt x="1733" y="4894"/>
                    <a:pt x="1824" y="5654"/>
                    <a:pt x="1976" y="6414"/>
                  </a:cubicBezTo>
                  <a:cubicBezTo>
                    <a:pt x="2067" y="6778"/>
                    <a:pt x="2219" y="7143"/>
                    <a:pt x="2401" y="7508"/>
                  </a:cubicBezTo>
                  <a:cubicBezTo>
                    <a:pt x="2584" y="7842"/>
                    <a:pt x="2827" y="8146"/>
                    <a:pt x="3070" y="8450"/>
                  </a:cubicBezTo>
                  <a:cubicBezTo>
                    <a:pt x="3587" y="9028"/>
                    <a:pt x="4164" y="9544"/>
                    <a:pt x="4803" y="10000"/>
                  </a:cubicBezTo>
                  <a:cubicBezTo>
                    <a:pt x="5410" y="10456"/>
                    <a:pt x="6049" y="10882"/>
                    <a:pt x="6687" y="11307"/>
                  </a:cubicBezTo>
                  <a:cubicBezTo>
                    <a:pt x="7325" y="11702"/>
                    <a:pt x="7903" y="12189"/>
                    <a:pt x="8450" y="12736"/>
                  </a:cubicBezTo>
                  <a:cubicBezTo>
                    <a:pt x="8967" y="13283"/>
                    <a:pt x="9423" y="13891"/>
                    <a:pt x="9757" y="14590"/>
                  </a:cubicBezTo>
                  <a:cubicBezTo>
                    <a:pt x="9453" y="13860"/>
                    <a:pt x="9058" y="13192"/>
                    <a:pt x="8541" y="12614"/>
                  </a:cubicBezTo>
                  <a:cubicBezTo>
                    <a:pt x="8024" y="12037"/>
                    <a:pt x="7447" y="11550"/>
                    <a:pt x="6809" y="11094"/>
                  </a:cubicBezTo>
                  <a:cubicBezTo>
                    <a:pt x="5593" y="10213"/>
                    <a:pt x="4255" y="9392"/>
                    <a:pt x="3313" y="8268"/>
                  </a:cubicBezTo>
                  <a:cubicBezTo>
                    <a:pt x="3040" y="7994"/>
                    <a:pt x="2827" y="7690"/>
                    <a:pt x="2644" y="7356"/>
                  </a:cubicBezTo>
                  <a:cubicBezTo>
                    <a:pt x="2462" y="7052"/>
                    <a:pt x="2341" y="6687"/>
                    <a:pt x="2249" y="6322"/>
                  </a:cubicBezTo>
                  <a:cubicBezTo>
                    <a:pt x="2067" y="5623"/>
                    <a:pt x="2006" y="4863"/>
                    <a:pt x="1885" y="4103"/>
                  </a:cubicBezTo>
                  <a:cubicBezTo>
                    <a:pt x="1793" y="3313"/>
                    <a:pt x="1581" y="2584"/>
                    <a:pt x="1307" y="1854"/>
                  </a:cubicBezTo>
                  <a:cubicBezTo>
                    <a:pt x="973" y="1155"/>
                    <a:pt x="547" y="517"/>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63"/>
            <p:cNvSpPr/>
            <p:nvPr/>
          </p:nvSpPr>
          <p:spPr>
            <a:xfrm>
              <a:off x="4126125" y="2379650"/>
              <a:ext cx="926700" cy="336625"/>
            </a:xfrm>
            <a:custGeom>
              <a:rect b="b" l="l" r="r" t="t"/>
              <a:pathLst>
                <a:path extrusionOk="0" h="13465" w="37068">
                  <a:moveTo>
                    <a:pt x="2905" y="1"/>
                  </a:moveTo>
                  <a:cubicBezTo>
                    <a:pt x="1016" y="1"/>
                    <a:pt x="0" y="1452"/>
                    <a:pt x="2082" y="3338"/>
                  </a:cubicBezTo>
                  <a:cubicBezTo>
                    <a:pt x="6246" y="7107"/>
                    <a:pt x="13723" y="12518"/>
                    <a:pt x="18252" y="13369"/>
                  </a:cubicBezTo>
                  <a:cubicBezTo>
                    <a:pt x="18593" y="13434"/>
                    <a:pt x="18986" y="13465"/>
                    <a:pt x="19422" y="13465"/>
                  </a:cubicBezTo>
                  <a:cubicBezTo>
                    <a:pt x="23648" y="13465"/>
                    <a:pt x="31888" y="10568"/>
                    <a:pt x="35608" y="8171"/>
                  </a:cubicBezTo>
                  <a:cubicBezTo>
                    <a:pt x="37067" y="7229"/>
                    <a:pt x="32447" y="1970"/>
                    <a:pt x="30623" y="1423"/>
                  </a:cubicBezTo>
                  <a:cubicBezTo>
                    <a:pt x="30589" y="1414"/>
                    <a:pt x="30546" y="1409"/>
                    <a:pt x="30494" y="1409"/>
                  </a:cubicBezTo>
                  <a:cubicBezTo>
                    <a:pt x="28969" y="1409"/>
                    <a:pt x="20345" y="5564"/>
                    <a:pt x="18465" y="5564"/>
                  </a:cubicBezTo>
                  <a:cubicBezTo>
                    <a:pt x="18421" y="5564"/>
                    <a:pt x="18380" y="5562"/>
                    <a:pt x="18343" y="5557"/>
                  </a:cubicBezTo>
                  <a:cubicBezTo>
                    <a:pt x="15881" y="5223"/>
                    <a:pt x="9529" y="2092"/>
                    <a:pt x="4392" y="268"/>
                  </a:cubicBezTo>
                  <a:cubicBezTo>
                    <a:pt x="3866" y="85"/>
                    <a:pt x="3360" y="1"/>
                    <a:pt x="290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63"/>
            <p:cNvSpPr/>
            <p:nvPr/>
          </p:nvSpPr>
          <p:spPr>
            <a:xfrm>
              <a:off x="4813425" y="2320475"/>
              <a:ext cx="216600" cy="202550"/>
            </a:xfrm>
            <a:custGeom>
              <a:rect b="b" l="l" r="r" t="t"/>
              <a:pathLst>
                <a:path extrusionOk="0" h="8102" w="8664">
                  <a:moveTo>
                    <a:pt x="7417" y="1"/>
                  </a:moveTo>
                  <a:cubicBezTo>
                    <a:pt x="6041" y="1"/>
                    <a:pt x="3079" y="1302"/>
                    <a:pt x="2371" y="1936"/>
                  </a:cubicBezTo>
                  <a:cubicBezTo>
                    <a:pt x="1520" y="2757"/>
                    <a:pt x="1" y="4915"/>
                    <a:pt x="1" y="4915"/>
                  </a:cubicBezTo>
                  <a:cubicBezTo>
                    <a:pt x="1" y="4915"/>
                    <a:pt x="2630" y="8102"/>
                    <a:pt x="4283" y="8102"/>
                  </a:cubicBezTo>
                  <a:cubicBezTo>
                    <a:pt x="4561" y="8102"/>
                    <a:pt x="4811" y="8012"/>
                    <a:pt x="5016" y="7802"/>
                  </a:cubicBezTo>
                  <a:cubicBezTo>
                    <a:pt x="6444" y="6344"/>
                    <a:pt x="5107" y="3578"/>
                    <a:pt x="5107" y="3578"/>
                  </a:cubicBezTo>
                  <a:cubicBezTo>
                    <a:pt x="6353" y="3000"/>
                    <a:pt x="8663" y="1450"/>
                    <a:pt x="8086" y="264"/>
                  </a:cubicBezTo>
                  <a:cubicBezTo>
                    <a:pt x="7996" y="79"/>
                    <a:pt x="7754" y="1"/>
                    <a:pt x="741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63"/>
            <p:cNvSpPr/>
            <p:nvPr/>
          </p:nvSpPr>
          <p:spPr>
            <a:xfrm>
              <a:off x="4855225" y="2278025"/>
              <a:ext cx="366300" cy="324900"/>
            </a:xfrm>
            <a:custGeom>
              <a:rect b="b" l="l" r="r" t="t"/>
              <a:pathLst>
                <a:path extrusionOk="0" h="12996" w="14652">
                  <a:moveTo>
                    <a:pt x="8940" y="0"/>
                  </a:moveTo>
                  <a:cubicBezTo>
                    <a:pt x="7949" y="0"/>
                    <a:pt x="6752" y="2244"/>
                    <a:pt x="5684" y="3087"/>
                  </a:cubicBezTo>
                  <a:cubicBezTo>
                    <a:pt x="5411" y="3300"/>
                    <a:pt x="0" y="6826"/>
                    <a:pt x="0" y="6826"/>
                  </a:cubicBezTo>
                  <a:lnTo>
                    <a:pt x="4985" y="12996"/>
                  </a:lnTo>
                  <a:cubicBezTo>
                    <a:pt x="5897" y="12570"/>
                    <a:pt x="9970" y="10291"/>
                    <a:pt x="10973" y="9409"/>
                  </a:cubicBezTo>
                  <a:cubicBezTo>
                    <a:pt x="11976" y="8528"/>
                    <a:pt x="14651" y="5762"/>
                    <a:pt x="14013" y="4941"/>
                  </a:cubicBezTo>
                  <a:cubicBezTo>
                    <a:pt x="13794" y="4646"/>
                    <a:pt x="13544" y="4551"/>
                    <a:pt x="13313" y="4551"/>
                  </a:cubicBezTo>
                  <a:cubicBezTo>
                    <a:pt x="12902" y="4551"/>
                    <a:pt x="12554" y="4850"/>
                    <a:pt x="12554" y="4850"/>
                  </a:cubicBezTo>
                  <a:cubicBezTo>
                    <a:pt x="12554" y="4850"/>
                    <a:pt x="13526" y="3513"/>
                    <a:pt x="12827" y="2722"/>
                  </a:cubicBezTo>
                  <a:cubicBezTo>
                    <a:pt x="12665" y="2538"/>
                    <a:pt x="12467" y="2468"/>
                    <a:pt x="12260" y="2468"/>
                  </a:cubicBezTo>
                  <a:cubicBezTo>
                    <a:pt x="11614" y="2468"/>
                    <a:pt x="10882" y="3148"/>
                    <a:pt x="10882" y="3148"/>
                  </a:cubicBezTo>
                  <a:cubicBezTo>
                    <a:pt x="10882" y="3148"/>
                    <a:pt x="11733" y="1719"/>
                    <a:pt x="11004" y="990"/>
                  </a:cubicBezTo>
                  <a:cubicBezTo>
                    <a:pt x="10855" y="841"/>
                    <a:pt x="10692" y="782"/>
                    <a:pt x="10525" y="782"/>
                  </a:cubicBezTo>
                  <a:cubicBezTo>
                    <a:pt x="9874" y="782"/>
                    <a:pt x="9180" y="1689"/>
                    <a:pt x="9180" y="1689"/>
                  </a:cubicBezTo>
                  <a:cubicBezTo>
                    <a:pt x="9180" y="1689"/>
                    <a:pt x="10031" y="382"/>
                    <a:pt x="9180" y="47"/>
                  </a:cubicBezTo>
                  <a:cubicBezTo>
                    <a:pt x="9101" y="15"/>
                    <a:pt x="9021" y="0"/>
                    <a:pt x="894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63"/>
            <p:cNvSpPr/>
            <p:nvPr/>
          </p:nvSpPr>
          <p:spPr>
            <a:xfrm>
              <a:off x="4999150" y="2315825"/>
              <a:ext cx="91350" cy="92025"/>
            </a:xfrm>
            <a:custGeom>
              <a:rect b="b" l="l" r="r" t="t"/>
              <a:pathLst>
                <a:path extrusionOk="0" h="3681" w="3654">
                  <a:moveTo>
                    <a:pt x="3601" y="0"/>
                  </a:moveTo>
                  <a:cubicBezTo>
                    <a:pt x="3581" y="0"/>
                    <a:pt x="3557" y="17"/>
                    <a:pt x="3544" y="55"/>
                  </a:cubicBezTo>
                  <a:cubicBezTo>
                    <a:pt x="2572" y="1909"/>
                    <a:pt x="1812" y="2578"/>
                    <a:pt x="49" y="3642"/>
                  </a:cubicBezTo>
                  <a:cubicBezTo>
                    <a:pt x="0" y="3642"/>
                    <a:pt x="29" y="3681"/>
                    <a:pt x="43" y="3681"/>
                  </a:cubicBezTo>
                  <a:cubicBezTo>
                    <a:pt x="46" y="3681"/>
                    <a:pt x="49" y="3678"/>
                    <a:pt x="49" y="3672"/>
                  </a:cubicBezTo>
                  <a:cubicBezTo>
                    <a:pt x="1903" y="2821"/>
                    <a:pt x="2967" y="2122"/>
                    <a:pt x="3636" y="86"/>
                  </a:cubicBezTo>
                  <a:cubicBezTo>
                    <a:pt x="3653" y="33"/>
                    <a:pt x="3630" y="0"/>
                    <a:pt x="36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63"/>
            <p:cNvSpPr/>
            <p:nvPr/>
          </p:nvSpPr>
          <p:spPr>
            <a:xfrm>
              <a:off x="5034550" y="2352300"/>
              <a:ext cx="97625" cy="97900"/>
            </a:xfrm>
            <a:custGeom>
              <a:rect b="b" l="l" r="r" t="t"/>
              <a:pathLst>
                <a:path extrusionOk="0" h="3916" w="3905">
                  <a:moveTo>
                    <a:pt x="3835" y="0"/>
                  </a:moveTo>
                  <a:cubicBezTo>
                    <a:pt x="3822" y="0"/>
                    <a:pt x="3809" y="8"/>
                    <a:pt x="3800" y="25"/>
                  </a:cubicBezTo>
                  <a:cubicBezTo>
                    <a:pt x="2615" y="1909"/>
                    <a:pt x="1824" y="2608"/>
                    <a:pt x="1" y="3855"/>
                  </a:cubicBezTo>
                  <a:cubicBezTo>
                    <a:pt x="1" y="3855"/>
                    <a:pt x="1" y="3915"/>
                    <a:pt x="31" y="3915"/>
                  </a:cubicBezTo>
                  <a:cubicBezTo>
                    <a:pt x="1916" y="2821"/>
                    <a:pt x="2949" y="2122"/>
                    <a:pt x="3861" y="116"/>
                  </a:cubicBezTo>
                  <a:cubicBezTo>
                    <a:pt x="3905" y="50"/>
                    <a:pt x="3870" y="0"/>
                    <a:pt x="38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63"/>
            <p:cNvSpPr/>
            <p:nvPr/>
          </p:nvSpPr>
          <p:spPr>
            <a:xfrm>
              <a:off x="5066475" y="2399450"/>
              <a:ext cx="103600" cy="91775"/>
            </a:xfrm>
            <a:custGeom>
              <a:rect b="b" l="l" r="r" t="t"/>
              <a:pathLst>
                <a:path extrusionOk="0" h="3671" w="4144">
                  <a:moveTo>
                    <a:pt x="4127" y="1"/>
                  </a:moveTo>
                  <a:cubicBezTo>
                    <a:pt x="4117" y="1"/>
                    <a:pt x="4097" y="18"/>
                    <a:pt x="4073" y="54"/>
                  </a:cubicBezTo>
                  <a:cubicBezTo>
                    <a:pt x="2797" y="1786"/>
                    <a:pt x="1946" y="2607"/>
                    <a:pt x="61" y="3580"/>
                  </a:cubicBezTo>
                  <a:cubicBezTo>
                    <a:pt x="0" y="3610"/>
                    <a:pt x="31" y="3671"/>
                    <a:pt x="91" y="3671"/>
                  </a:cubicBezTo>
                  <a:cubicBezTo>
                    <a:pt x="1824" y="3033"/>
                    <a:pt x="3283" y="1756"/>
                    <a:pt x="4104" y="115"/>
                  </a:cubicBezTo>
                  <a:cubicBezTo>
                    <a:pt x="4141" y="41"/>
                    <a:pt x="4144" y="1"/>
                    <a:pt x="412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63"/>
            <p:cNvSpPr/>
            <p:nvPr/>
          </p:nvSpPr>
          <p:spPr>
            <a:xfrm>
              <a:off x="4936525" y="2336200"/>
              <a:ext cx="79825" cy="180425"/>
            </a:xfrm>
            <a:custGeom>
              <a:rect b="b" l="l" r="r" t="t"/>
              <a:pathLst>
                <a:path extrusionOk="0" h="7217" w="3193">
                  <a:moveTo>
                    <a:pt x="3192" y="0"/>
                  </a:moveTo>
                  <a:cubicBezTo>
                    <a:pt x="2919" y="1459"/>
                    <a:pt x="1247" y="2158"/>
                    <a:pt x="92" y="2827"/>
                  </a:cubicBezTo>
                  <a:cubicBezTo>
                    <a:pt x="31" y="2857"/>
                    <a:pt x="1" y="2979"/>
                    <a:pt x="61" y="3040"/>
                  </a:cubicBezTo>
                  <a:cubicBezTo>
                    <a:pt x="548" y="4225"/>
                    <a:pt x="882" y="6049"/>
                    <a:pt x="153" y="7173"/>
                  </a:cubicBezTo>
                  <a:cubicBezTo>
                    <a:pt x="131" y="7195"/>
                    <a:pt x="140" y="7216"/>
                    <a:pt x="158" y="7216"/>
                  </a:cubicBezTo>
                  <a:cubicBezTo>
                    <a:pt x="165" y="7216"/>
                    <a:pt x="174" y="7213"/>
                    <a:pt x="183" y="7204"/>
                  </a:cubicBezTo>
                  <a:cubicBezTo>
                    <a:pt x="1156" y="6110"/>
                    <a:pt x="973" y="4286"/>
                    <a:pt x="365" y="3040"/>
                  </a:cubicBezTo>
                  <a:cubicBezTo>
                    <a:pt x="1551" y="2371"/>
                    <a:pt x="3192" y="1581"/>
                    <a:pt x="3192" y="31"/>
                  </a:cubicBezTo>
                  <a:cubicBezTo>
                    <a:pt x="3192" y="0"/>
                    <a:pt x="3192" y="0"/>
                    <a:pt x="319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63"/>
            <p:cNvSpPr/>
            <p:nvPr/>
          </p:nvSpPr>
          <p:spPr>
            <a:xfrm>
              <a:off x="4121250" y="2370850"/>
              <a:ext cx="351775" cy="257175"/>
            </a:xfrm>
            <a:custGeom>
              <a:rect b="b" l="l" r="r" t="t"/>
              <a:pathLst>
                <a:path extrusionOk="0" h="10287" w="14071">
                  <a:moveTo>
                    <a:pt x="2822" y="1"/>
                  </a:moveTo>
                  <a:cubicBezTo>
                    <a:pt x="0" y="1"/>
                    <a:pt x="393" y="2181"/>
                    <a:pt x="2307" y="4146"/>
                  </a:cubicBezTo>
                  <a:cubicBezTo>
                    <a:pt x="4587" y="6487"/>
                    <a:pt x="9511" y="10286"/>
                    <a:pt x="9511" y="10286"/>
                  </a:cubicBezTo>
                  <a:lnTo>
                    <a:pt x="14070" y="3477"/>
                  </a:lnTo>
                  <a:cubicBezTo>
                    <a:pt x="14070" y="3477"/>
                    <a:pt x="8903" y="1167"/>
                    <a:pt x="4800" y="256"/>
                  </a:cubicBezTo>
                  <a:cubicBezTo>
                    <a:pt x="4015" y="80"/>
                    <a:pt x="3360" y="1"/>
                    <a:pt x="2822"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63"/>
            <p:cNvSpPr/>
            <p:nvPr/>
          </p:nvSpPr>
          <p:spPr>
            <a:xfrm>
              <a:off x="4333175" y="2445050"/>
              <a:ext cx="96525" cy="146050"/>
            </a:xfrm>
            <a:custGeom>
              <a:rect b="b" l="l" r="r" t="t"/>
              <a:pathLst>
                <a:path extrusionOk="0" h="5842" w="3861">
                  <a:moveTo>
                    <a:pt x="3846" y="0"/>
                  </a:moveTo>
                  <a:cubicBezTo>
                    <a:pt x="3838" y="0"/>
                    <a:pt x="3830" y="8"/>
                    <a:pt x="3830" y="23"/>
                  </a:cubicBezTo>
                  <a:cubicBezTo>
                    <a:pt x="3466" y="449"/>
                    <a:pt x="3131" y="935"/>
                    <a:pt x="2827" y="1421"/>
                  </a:cubicBezTo>
                  <a:cubicBezTo>
                    <a:pt x="2493" y="1877"/>
                    <a:pt x="2159" y="2364"/>
                    <a:pt x="1855" y="2850"/>
                  </a:cubicBezTo>
                  <a:cubicBezTo>
                    <a:pt x="1216" y="3823"/>
                    <a:pt x="608" y="4795"/>
                    <a:pt x="0" y="5798"/>
                  </a:cubicBezTo>
                  <a:cubicBezTo>
                    <a:pt x="0" y="5820"/>
                    <a:pt x="16" y="5841"/>
                    <a:pt x="35" y="5841"/>
                  </a:cubicBezTo>
                  <a:cubicBezTo>
                    <a:pt x="43" y="5841"/>
                    <a:pt x="52" y="5838"/>
                    <a:pt x="61" y="5829"/>
                  </a:cubicBezTo>
                  <a:cubicBezTo>
                    <a:pt x="760" y="4886"/>
                    <a:pt x="1399" y="3944"/>
                    <a:pt x="2067" y="2941"/>
                  </a:cubicBezTo>
                  <a:cubicBezTo>
                    <a:pt x="2371" y="2455"/>
                    <a:pt x="2675" y="1968"/>
                    <a:pt x="2979" y="1482"/>
                  </a:cubicBezTo>
                  <a:cubicBezTo>
                    <a:pt x="3314" y="1026"/>
                    <a:pt x="3587" y="540"/>
                    <a:pt x="3861" y="23"/>
                  </a:cubicBezTo>
                  <a:cubicBezTo>
                    <a:pt x="3861" y="8"/>
                    <a:pt x="3853" y="0"/>
                    <a:pt x="384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63"/>
            <p:cNvSpPr/>
            <p:nvPr/>
          </p:nvSpPr>
          <p:spPr>
            <a:xfrm>
              <a:off x="4122675" y="2371900"/>
              <a:ext cx="292600" cy="256125"/>
            </a:xfrm>
            <a:custGeom>
              <a:rect b="b" l="l" r="r" t="t"/>
              <a:pathLst>
                <a:path extrusionOk="0" h="10245" w="11704">
                  <a:moveTo>
                    <a:pt x="2098" y="1"/>
                  </a:moveTo>
                  <a:lnTo>
                    <a:pt x="2098" y="1"/>
                  </a:lnTo>
                  <a:cubicBezTo>
                    <a:pt x="1" y="335"/>
                    <a:pt x="487" y="2311"/>
                    <a:pt x="2250" y="4104"/>
                  </a:cubicBezTo>
                  <a:cubicBezTo>
                    <a:pt x="4530" y="6445"/>
                    <a:pt x="9454" y="10244"/>
                    <a:pt x="9454" y="10244"/>
                  </a:cubicBezTo>
                  <a:lnTo>
                    <a:pt x="11703" y="6901"/>
                  </a:lnTo>
                  <a:cubicBezTo>
                    <a:pt x="8785" y="4742"/>
                    <a:pt x="4439" y="1672"/>
                    <a:pt x="209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63"/>
            <p:cNvSpPr/>
            <p:nvPr/>
          </p:nvSpPr>
          <p:spPr>
            <a:xfrm>
              <a:off x="3760225" y="2363900"/>
              <a:ext cx="629200" cy="700300"/>
            </a:xfrm>
            <a:custGeom>
              <a:rect b="b" l="l" r="r" t="t"/>
              <a:pathLst>
                <a:path extrusionOk="0" h="28012" w="25168">
                  <a:moveTo>
                    <a:pt x="16625" y="0"/>
                  </a:moveTo>
                  <a:cubicBezTo>
                    <a:pt x="15504" y="0"/>
                    <a:pt x="14275" y="423"/>
                    <a:pt x="13040" y="1385"/>
                  </a:cubicBezTo>
                  <a:cubicBezTo>
                    <a:pt x="7265" y="5883"/>
                    <a:pt x="0" y="26248"/>
                    <a:pt x="0" y="26248"/>
                  </a:cubicBezTo>
                  <a:cubicBezTo>
                    <a:pt x="4499" y="27342"/>
                    <a:pt x="22888" y="28011"/>
                    <a:pt x="22888" y="28011"/>
                  </a:cubicBezTo>
                  <a:lnTo>
                    <a:pt x="23131" y="18649"/>
                  </a:lnTo>
                  <a:cubicBezTo>
                    <a:pt x="23131" y="18649"/>
                    <a:pt x="25168" y="16218"/>
                    <a:pt x="25077" y="13664"/>
                  </a:cubicBezTo>
                  <a:cubicBezTo>
                    <a:pt x="24955" y="10777"/>
                    <a:pt x="20669" y="2540"/>
                    <a:pt x="20304" y="1992"/>
                  </a:cubicBezTo>
                  <a:cubicBezTo>
                    <a:pt x="19435" y="757"/>
                    <a:pt x="18127" y="0"/>
                    <a:pt x="16625"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63"/>
            <p:cNvSpPr/>
            <p:nvPr/>
          </p:nvSpPr>
          <p:spPr>
            <a:xfrm>
              <a:off x="4142450" y="2602900"/>
              <a:ext cx="112475" cy="116300"/>
            </a:xfrm>
            <a:custGeom>
              <a:rect b="b" l="l" r="r" t="t"/>
              <a:pathLst>
                <a:path extrusionOk="0" h="4652" w="4499">
                  <a:moveTo>
                    <a:pt x="4164" y="1"/>
                  </a:moveTo>
                  <a:lnTo>
                    <a:pt x="0" y="366"/>
                  </a:lnTo>
                  <a:lnTo>
                    <a:pt x="304" y="3800"/>
                  </a:lnTo>
                  <a:lnTo>
                    <a:pt x="2827" y="4652"/>
                  </a:lnTo>
                  <a:lnTo>
                    <a:pt x="4499" y="3284"/>
                  </a:lnTo>
                  <a:lnTo>
                    <a:pt x="41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63"/>
            <p:cNvSpPr/>
            <p:nvPr/>
          </p:nvSpPr>
          <p:spPr>
            <a:xfrm>
              <a:off x="4156875" y="2222200"/>
              <a:ext cx="128450" cy="253075"/>
            </a:xfrm>
            <a:custGeom>
              <a:rect b="b" l="l" r="r" t="t"/>
              <a:pathLst>
                <a:path extrusionOk="0" h="10123" w="5138">
                  <a:moveTo>
                    <a:pt x="1368" y="1"/>
                  </a:moveTo>
                  <a:cubicBezTo>
                    <a:pt x="1368" y="1"/>
                    <a:pt x="1125" y="821"/>
                    <a:pt x="852" y="1855"/>
                  </a:cubicBezTo>
                  <a:cubicBezTo>
                    <a:pt x="852" y="1916"/>
                    <a:pt x="821" y="1977"/>
                    <a:pt x="791" y="2007"/>
                  </a:cubicBezTo>
                  <a:cubicBezTo>
                    <a:pt x="791" y="2068"/>
                    <a:pt x="761" y="2128"/>
                    <a:pt x="761" y="2189"/>
                  </a:cubicBezTo>
                  <a:cubicBezTo>
                    <a:pt x="700" y="2341"/>
                    <a:pt x="669" y="2493"/>
                    <a:pt x="639" y="2645"/>
                  </a:cubicBezTo>
                  <a:cubicBezTo>
                    <a:pt x="578" y="2828"/>
                    <a:pt x="578" y="2888"/>
                    <a:pt x="548" y="3040"/>
                  </a:cubicBezTo>
                  <a:lnTo>
                    <a:pt x="457" y="3405"/>
                  </a:lnTo>
                  <a:cubicBezTo>
                    <a:pt x="244" y="4317"/>
                    <a:pt x="92" y="5229"/>
                    <a:pt x="1" y="6141"/>
                  </a:cubicBezTo>
                  <a:cubicBezTo>
                    <a:pt x="31" y="6536"/>
                    <a:pt x="2189" y="10123"/>
                    <a:pt x="3861" y="10123"/>
                  </a:cubicBezTo>
                  <a:cubicBezTo>
                    <a:pt x="4226" y="10123"/>
                    <a:pt x="4013" y="6293"/>
                    <a:pt x="4013" y="6293"/>
                  </a:cubicBezTo>
                  <a:lnTo>
                    <a:pt x="4104" y="6080"/>
                  </a:lnTo>
                  <a:lnTo>
                    <a:pt x="5138" y="3101"/>
                  </a:lnTo>
                  <a:lnTo>
                    <a:pt x="1855" y="366"/>
                  </a:lnTo>
                  <a:lnTo>
                    <a:pt x="1368"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63"/>
            <p:cNvSpPr/>
            <p:nvPr/>
          </p:nvSpPr>
          <p:spPr>
            <a:xfrm>
              <a:off x="4178150" y="2222200"/>
              <a:ext cx="107175" cy="152000"/>
            </a:xfrm>
            <a:custGeom>
              <a:rect b="b" l="l" r="r" t="t"/>
              <a:pathLst>
                <a:path extrusionOk="0" h="6080" w="4287">
                  <a:moveTo>
                    <a:pt x="517" y="1"/>
                  </a:moveTo>
                  <a:cubicBezTo>
                    <a:pt x="517" y="1"/>
                    <a:pt x="274" y="852"/>
                    <a:pt x="1" y="1885"/>
                  </a:cubicBezTo>
                  <a:cubicBezTo>
                    <a:pt x="396" y="3679"/>
                    <a:pt x="1612" y="5229"/>
                    <a:pt x="3253" y="6080"/>
                  </a:cubicBezTo>
                  <a:lnTo>
                    <a:pt x="4287" y="3101"/>
                  </a:lnTo>
                  <a:lnTo>
                    <a:pt x="1004" y="366"/>
                  </a:lnTo>
                  <a:lnTo>
                    <a:pt x="51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63"/>
            <p:cNvSpPr/>
            <p:nvPr/>
          </p:nvSpPr>
          <p:spPr>
            <a:xfrm>
              <a:off x="4132550" y="2026750"/>
              <a:ext cx="294875" cy="323425"/>
            </a:xfrm>
            <a:custGeom>
              <a:rect b="b" l="l" r="r" t="t"/>
              <a:pathLst>
                <a:path extrusionOk="0" h="12937" w="11795">
                  <a:moveTo>
                    <a:pt x="5770" y="1"/>
                  </a:moveTo>
                  <a:cubicBezTo>
                    <a:pt x="5420" y="1"/>
                    <a:pt x="5075" y="36"/>
                    <a:pt x="4743" y="98"/>
                  </a:cubicBezTo>
                  <a:cubicBezTo>
                    <a:pt x="2311" y="585"/>
                    <a:pt x="1" y="2682"/>
                    <a:pt x="1338" y="8032"/>
                  </a:cubicBezTo>
                  <a:cubicBezTo>
                    <a:pt x="2402" y="12312"/>
                    <a:pt x="4948" y="12937"/>
                    <a:pt x="6480" y="12937"/>
                  </a:cubicBezTo>
                  <a:cubicBezTo>
                    <a:pt x="6874" y="12937"/>
                    <a:pt x="7200" y="12896"/>
                    <a:pt x="7418" y="12864"/>
                  </a:cubicBezTo>
                  <a:cubicBezTo>
                    <a:pt x="8603" y="12712"/>
                    <a:pt x="11795" y="11618"/>
                    <a:pt x="11035" y="6147"/>
                  </a:cubicBezTo>
                  <a:cubicBezTo>
                    <a:pt x="10379" y="1398"/>
                    <a:pt x="7979" y="1"/>
                    <a:pt x="577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63"/>
            <p:cNvSpPr/>
            <p:nvPr/>
          </p:nvSpPr>
          <p:spPr>
            <a:xfrm>
              <a:off x="4356725" y="2138425"/>
              <a:ext cx="28150" cy="13900"/>
            </a:xfrm>
            <a:custGeom>
              <a:rect b="b" l="l" r="r" t="t"/>
              <a:pathLst>
                <a:path extrusionOk="0" h="556" w="1126">
                  <a:moveTo>
                    <a:pt x="427" y="1"/>
                  </a:moveTo>
                  <a:cubicBezTo>
                    <a:pt x="276" y="1"/>
                    <a:pt x="132" y="64"/>
                    <a:pt x="31" y="191"/>
                  </a:cubicBezTo>
                  <a:cubicBezTo>
                    <a:pt x="1" y="251"/>
                    <a:pt x="1" y="343"/>
                    <a:pt x="92" y="403"/>
                  </a:cubicBezTo>
                  <a:cubicBezTo>
                    <a:pt x="183" y="495"/>
                    <a:pt x="335" y="525"/>
                    <a:pt x="457" y="525"/>
                  </a:cubicBezTo>
                  <a:cubicBezTo>
                    <a:pt x="578" y="555"/>
                    <a:pt x="700" y="555"/>
                    <a:pt x="852" y="555"/>
                  </a:cubicBezTo>
                  <a:cubicBezTo>
                    <a:pt x="1034" y="525"/>
                    <a:pt x="1125" y="312"/>
                    <a:pt x="973" y="191"/>
                  </a:cubicBezTo>
                  <a:cubicBezTo>
                    <a:pt x="852" y="69"/>
                    <a:pt x="669" y="8"/>
                    <a:pt x="517" y="8"/>
                  </a:cubicBezTo>
                  <a:cubicBezTo>
                    <a:pt x="487" y="3"/>
                    <a:pt x="457" y="1"/>
                    <a:pt x="42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63"/>
            <p:cNvSpPr/>
            <p:nvPr/>
          </p:nvSpPr>
          <p:spPr>
            <a:xfrm>
              <a:off x="4279400" y="2148250"/>
              <a:ext cx="27200" cy="17075"/>
            </a:xfrm>
            <a:custGeom>
              <a:rect b="b" l="l" r="r" t="t"/>
              <a:pathLst>
                <a:path extrusionOk="0" h="683" w="1088">
                  <a:moveTo>
                    <a:pt x="710" y="1"/>
                  </a:moveTo>
                  <a:cubicBezTo>
                    <a:pt x="641" y="1"/>
                    <a:pt x="573" y="16"/>
                    <a:pt x="510" y="41"/>
                  </a:cubicBezTo>
                  <a:cubicBezTo>
                    <a:pt x="328" y="102"/>
                    <a:pt x="176" y="223"/>
                    <a:pt x="85" y="375"/>
                  </a:cubicBezTo>
                  <a:cubicBezTo>
                    <a:pt x="0" y="516"/>
                    <a:pt x="124" y="682"/>
                    <a:pt x="287" y="682"/>
                  </a:cubicBezTo>
                  <a:cubicBezTo>
                    <a:pt x="301" y="682"/>
                    <a:pt x="314" y="681"/>
                    <a:pt x="328" y="679"/>
                  </a:cubicBezTo>
                  <a:cubicBezTo>
                    <a:pt x="449" y="618"/>
                    <a:pt x="571" y="588"/>
                    <a:pt x="692" y="527"/>
                  </a:cubicBezTo>
                  <a:cubicBezTo>
                    <a:pt x="814" y="497"/>
                    <a:pt x="936" y="436"/>
                    <a:pt x="1027" y="345"/>
                  </a:cubicBezTo>
                  <a:cubicBezTo>
                    <a:pt x="1088" y="254"/>
                    <a:pt x="1057" y="162"/>
                    <a:pt x="996" y="102"/>
                  </a:cubicBezTo>
                  <a:cubicBezTo>
                    <a:pt x="907" y="30"/>
                    <a:pt x="808" y="1"/>
                    <a:pt x="7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63"/>
            <p:cNvSpPr/>
            <p:nvPr/>
          </p:nvSpPr>
          <p:spPr>
            <a:xfrm>
              <a:off x="4307325" y="2197125"/>
              <a:ext cx="9925" cy="25875"/>
            </a:xfrm>
            <a:custGeom>
              <a:rect b="b" l="l" r="r" t="t"/>
              <a:pathLst>
                <a:path extrusionOk="0" h="1035" w="397">
                  <a:moveTo>
                    <a:pt x="244" y="1"/>
                  </a:moveTo>
                  <a:lnTo>
                    <a:pt x="244" y="1"/>
                  </a:lnTo>
                  <a:cubicBezTo>
                    <a:pt x="244" y="1"/>
                    <a:pt x="214" y="1"/>
                    <a:pt x="214" y="31"/>
                  </a:cubicBezTo>
                  <a:cubicBezTo>
                    <a:pt x="275" y="396"/>
                    <a:pt x="305" y="821"/>
                    <a:pt x="1" y="1004"/>
                  </a:cubicBezTo>
                  <a:lnTo>
                    <a:pt x="1" y="1034"/>
                  </a:lnTo>
                  <a:cubicBezTo>
                    <a:pt x="396" y="913"/>
                    <a:pt x="366" y="335"/>
                    <a:pt x="2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63"/>
            <p:cNvSpPr/>
            <p:nvPr/>
          </p:nvSpPr>
          <p:spPr>
            <a:xfrm>
              <a:off x="4288525" y="2188725"/>
              <a:ext cx="31425" cy="30475"/>
            </a:xfrm>
            <a:custGeom>
              <a:rect b="b" l="l" r="r" t="t"/>
              <a:pathLst>
                <a:path extrusionOk="0" h="1219" w="1257">
                  <a:moveTo>
                    <a:pt x="636" y="0"/>
                  </a:moveTo>
                  <a:cubicBezTo>
                    <a:pt x="625" y="0"/>
                    <a:pt x="613" y="1"/>
                    <a:pt x="601" y="2"/>
                  </a:cubicBezTo>
                  <a:cubicBezTo>
                    <a:pt x="1" y="62"/>
                    <a:pt x="141" y="1219"/>
                    <a:pt x="701" y="1219"/>
                  </a:cubicBezTo>
                  <a:cubicBezTo>
                    <a:pt x="708" y="1219"/>
                    <a:pt x="715" y="1219"/>
                    <a:pt x="723" y="1218"/>
                  </a:cubicBezTo>
                  <a:cubicBezTo>
                    <a:pt x="1256" y="1159"/>
                    <a:pt x="1096" y="0"/>
                    <a:pt x="63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63"/>
            <p:cNvSpPr/>
            <p:nvPr/>
          </p:nvSpPr>
          <p:spPr>
            <a:xfrm>
              <a:off x="4279975" y="2190850"/>
              <a:ext cx="19650" cy="13150"/>
            </a:xfrm>
            <a:custGeom>
              <a:rect b="b" l="l" r="r" t="t"/>
              <a:pathLst>
                <a:path extrusionOk="0" h="526" w="786">
                  <a:moveTo>
                    <a:pt x="720" y="0"/>
                  </a:moveTo>
                  <a:cubicBezTo>
                    <a:pt x="713" y="0"/>
                    <a:pt x="706" y="3"/>
                    <a:pt x="700" y="9"/>
                  </a:cubicBezTo>
                  <a:cubicBezTo>
                    <a:pt x="609" y="100"/>
                    <a:pt x="517" y="221"/>
                    <a:pt x="396" y="252"/>
                  </a:cubicBezTo>
                  <a:cubicBezTo>
                    <a:pt x="383" y="255"/>
                    <a:pt x="370" y="257"/>
                    <a:pt x="356" y="257"/>
                  </a:cubicBezTo>
                  <a:cubicBezTo>
                    <a:pt x="242" y="257"/>
                    <a:pt x="109" y="151"/>
                    <a:pt x="1" y="69"/>
                  </a:cubicBezTo>
                  <a:lnTo>
                    <a:pt x="1" y="69"/>
                  </a:lnTo>
                  <a:cubicBezTo>
                    <a:pt x="31" y="282"/>
                    <a:pt x="153" y="525"/>
                    <a:pt x="396" y="525"/>
                  </a:cubicBezTo>
                  <a:cubicBezTo>
                    <a:pt x="639" y="525"/>
                    <a:pt x="761" y="313"/>
                    <a:pt x="761" y="69"/>
                  </a:cubicBezTo>
                  <a:cubicBezTo>
                    <a:pt x="785" y="45"/>
                    <a:pt x="750" y="0"/>
                    <a:pt x="72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63"/>
            <p:cNvSpPr/>
            <p:nvPr/>
          </p:nvSpPr>
          <p:spPr>
            <a:xfrm>
              <a:off x="4363575" y="2188775"/>
              <a:ext cx="13700" cy="22825"/>
            </a:xfrm>
            <a:custGeom>
              <a:rect b="b" l="l" r="r" t="t"/>
              <a:pathLst>
                <a:path extrusionOk="0" h="913" w="548">
                  <a:moveTo>
                    <a:pt x="31" y="0"/>
                  </a:moveTo>
                  <a:lnTo>
                    <a:pt x="31" y="0"/>
                  </a:lnTo>
                  <a:cubicBezTo>
                    <a:pt x="0" y="335"/>
                    <a:pt x="122" y="912"/>
                    <a:pt x="547" y="912"/>
                  </a:cubicBezTo>
                  <a:cubicBezTo>
                    <a:pt x="213" y="821"/>
                    <a:pt x="91" y="396"/>
                    <a:pt x="61" y="31"/>
                  </a:cubicBezTo>
                  <a:cubicBezTo>
                    <a:pt x="61" y="0"/>
                    <a:pt x="31" y="0"/>
                    <a:pt x="3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63"/>
            <p:cNvSpPr/>
            <p:nvPr/>
          </p:nvSpPr>
          <p:spPr>
            <a:xfrm>
              <a:off x="4359500" y="2177250"/>
              <a:ext cx="31675" cy="30675"/>
            </a:xfrm>
            <a:custGeom>
              <a:rect b="b" l="l" r="r" t="t"/>
              <a:pathLst>
                <a:path extrusionOk="0" h="1227" w="1267">
                  <a:moveTo>
                    <a:pt x="560" y="0"/>
                  </a:moveTo>
                  <a:cubicBezTo>
                    <a:pt x="540" y="0"/>
                    <a:pt x="519" y="2"/>
                    <a:pt x="498" y="5"/>
                  </a:cubicBezTo>
                  <a:cubicBezTo>
                    <a:pt x="0" y="123"/>
                    <a:pt x="151" y="1226"/>
                    <a:pt x="651" y="1226"/>
                  </a:cubicBezTo>
                  <a:cubicBezTo>
                    <a:pt x="670" y="1226"/>
                    <a:pt x="690" y="1225"/>
                    <a:pt x="710" y="1221"/>
                  </a:cubicBezTo>
                  <a:cubicBezTo>
                    <a:pt x="1267" y="1104"/>
                    <a:pt x="1090" y="0"/>
                    <a:pt x="56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63"/>
            <p:cNvSpPr/>
            <p:nvPr/>
          </p:nvSpPr>
          <p:spPr>
            <a:xfrm>
              <a:off x="4376625" y="2175100"/>
              <a:ext cx="18125" cy="14025"/>
            </a:xfrm>
            <a:custGeom>
              <a:rect b="b" l="l" r="r" t="t"/>
              <a:pathLst>
                <a:path extrusionOk="0" h="561" w="725">
                  <a:moveTo>
                    <a:pt x="664" y="0"/>
                  </a:moveTo>
                  <a:cubicBezTo>
                    <a:pt x="603" y="122"/>
                    <a:pt x="512" y="274"/>
                    <a:pt x="390" y="274"/>
                  </a:cubicBezTo>
                  <a:cubicBezTo>
                    <a:pt x="377" y="277"/>
                    <a:pt x="364" y="279"/>
                    <a:pt x="351" y="279"/>
                  </a:cubicBezTo>
                  <a:cubicBezTo>
                    <a:pt x="248" y="279"/>
                    <a:pt x="164" y="179"/>
                    <a:pt x="56" y="152"/>
                  </a:cubicBezTo>
                  <a:cubicBezTo>
                    <a:pt x="50" y="146"/>
                    <a:pt x="44" y="144"/>
                    <a:pt x="39" y="144"/>
                  </a:cubicBezTo>
                  <a:cubicBezTo>
                    <a:pt x="16" y="144"/>
                    <a:pt x="1" y="188"/>
                    <a:pt x="25" y="213"/>
                  </a:cubicBezTo>
                  <a:cubicBezTo>
                    <a:pt x="103" y="420"/>
                    <a:pt x="225" y="561"/>
                    <a:pt x="390" y="561"/>
                  </a:cubicBezTo>
                  <a:cubicBezTo>
                    <a:pt x="419" y="561"/>
                    <a:pt x="450" y="556"/>
                    <a:pt x="481" y="547"/>
                  </a:cubicBezTo>
                  <a:cubicBezTo>
                    <a:pt x="694" y="456"/>
                    <a:pt x="725" y="213"/>
                    <a:pt x="69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63"/>
            <p:cNvSpPr/>
            <p:nvPr/>
          </p:nvSpPr>
          <p:spPr>
            <a:xfrm>
              <a:off x="4321775" y="2271600"/>
              <a:ext cx="19775" cy="8500"/>
            </a:xfrm>
            <a:custGeom>
              <a:rect b="b" l="l" r="r" t="t"/>
              <a:pathLst>
                <a:path extrusionOk="0" h="340" w="791">
                  <a:moveTo>
                    <a:pt x="61" y="1"/>
                  </a:moveTo>
                  <a:cubicBezTo>
                    <a:pt x="31" y="1"/>
                    <a:pt x="31" y="1"/>
                    <a:pt x="1" y="31"/>
                  </a:cubicBezTo>
                  <a:cubicBezTo>
                    <a:pt x="31" y="183"/>
                    <a:pt x="183" y="304"/>
                    <a:pt x="335" y="335"/>
                  </a:cubicBezTo>
                  <a:cubicBezTo>
                    <a:pt x="354" y="338"/>
                    <a:pt x="373" y="340"/>
                    <a:pt x="392" y="340"/>
                  </a:cubicBezTo>
                  <a:cubicBezTo>
                    <a:pt x="554" y="340"/>
                    <a:pt x="709" y="228"/>
                    <a:pt x="791" y="92"/>
                  </a:cubicBezTo>
                  <a:lnTo>
                    <a:pt x="791" y="92"/>
                  </a:lnTo>
                  <a:cubicBezTo>
                    <a:pt x="669" y="152"/>
                    <a:pt x="517" y="183"/>
                    <a:pt x="396" y="213"/>
                  </a:cubicBezTo>
                  <a:cubicBezTo>
                    <a:pt x="274" y="213"/>
                    <a:pt x="152" y="92"/>
                    <a:pt x="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63"/>
            <p:cNvSpPr/>
            <p:nvPr/>
          </p:nvSpPr>
          <p:spPr>
            <a:xfrm>
              <a:off x="4326325" y="2142600"/>
              <a:ext cx="48175" cy="113600"/>
            </a:xfrm>
            <a:custGeom>
              <a:rect b="b" l="l" r="r" t="t"/>
              <a:pathLst>
                <a:path extrusionOk="0" h="4544" w="1927">
                  <a:moveTo>
                    <a:pt x="597" y="1"/>
                  </a:moveTo>
                  <a:cubicBezTo>
                    <a:pt x="586" y="1"/>
                    <a:pt x="578" y="8"/>
                    <a:pt x="578" y="24"/>
                  </a:cubicBezTo>
                  <a:cubicBezTo>
                    <a:pt x="852" y="1179"/>
                    <a:pt x="1308" y="2273"/>
                    <a:pt x="1612" y="3428"/>
                  </a:cubicBezTo>
                  <a:cubicBezTo>
                    <a:pt x="1399" y="3367"/>
                    <a:pt x="1186" y="3367"/>
                    <a:pt x="974" y="3367"/>
                  </a:cubicBezTo>
                  <a:cubicBezTo>
                    <a:pt x="943" y="3367"/>
                    <a:pt x="1247" y="4218"/>
                    <a:pt x="1247" y="4309"/>
                  </a:cubicBezTo>
                  <a:cubicBezTo>
                    <a:pt x="1141" y="4325"/>
                    <a:pt x="1036" y="4332"/>
                    <a:pt x="934" y="4332"/>
                  </a:cubicBezTo>
                  <a:cubicBezTo>
                    <a:pt x="626" y="4332"/>
                    <a:pt x="335" y="4264"/>
                    <a:pt x="62" y="4127"/>
                  </a:cubicBezTo>
                  <a:cubicBezTo>
                    <a:pt x="31" y="4127"/>
                    <a:pt x="1" y="4157"/>
                    <a:pt x="31" y="4188"/>
                  </a:cubicBezTo>
                  <a:cubicBezTo>
                    <a:pt x="272" y="4429"/>
                    <a:pt x="591" y="4543"/>
                    <a:pt x="922" y="4543"/>
                  </a:cubicBezTo>
                  <a:cubicBezTo>
                    <a:pt x="1050" y="4543"/>
                    <a:pt x="1180" y="4526"/>
                    <a:pt x="1308" y="4492"/>
                  </a:cubicBezTo>
                  <a:cubicBezTo>
                    <a:pt x="1399" y="4461"/>
                    <a:pt x="1429" y="4431"/>
                    <a:pt x="1429" y="4431"/>
                  </a:cubicBezTo>
                  <a:cubicBezTo>
                    <a:pt x="1399" y="4157"/>
                    <a:pt x="1338" y="3884"/>
                    <a:pt x="1247" y="3610"/>
                  </a:cubicBezTo>
                  <a:lnTo>
                    <a:pt x="1247" y="3610"/>
                  </a:lnTo>
                  <a:cubicBezTo>
                    <a:pt x="1324" y="3630"/>
                    <a:pt x="1583" y="3685"/>
                    <a:pt x="1755" y="3685"/>
                  </a:cubicBezTo>
                  <a:cubicBezTo>
                    <a:pt x="1856" y="3685"/>
                    <a:pt x="1927" y="3666"/>
                    <a:pt x="1916" y="3610"/>
                  </a:cubicBezTo>
                  <a:cubicBezTo>
                    <a:pt x="1612" y="2364"/>
                    <a:pt x="1186" y="1179"/>
                    <a:pt x="639" y="24"/>
                  </a:cubicBezTo>
                  <a:cubicBezTo>
                    <a:pt x="624" y="8"/>
                    <a:pt x="609" y="1"/>
                    <a:pt x="5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63"/>
            <p:cNvSpPr/>
            <p:nvPr/>
          </p:nvSpPr>
          <p:spPr>
            <a:xfrm>
              <a:off x="4107950" y="2001825"/>
              <a:ext cx="292125" cy="237250"/>
            </a:xfrm>
            <a:custGeom>
              <a:rect b="b" l="l" r="r" t="t"/>
              <a:pathLst>
                <a:path extrusionOk="0" h="9490" w="11685">
                  <a:moveTo>
                    <a:pt x="7537" y="1"/>
                  </a:moveTo>
                  <a:cubicBezTo>
                    <a:pt x="5455" y="1"/>
                    <a:pt x="3259" y="1641"/>
                    <a:pt x="2657" y="2494"/>
                  </a:cubicBezTo>
                  <a:cubicBezTo>
                    <a:pt x="2657" y="2494"/>
                    <a:pt x="1654" y="2889"/>
                    <a:pt x="803" y="4652"/>
                  </a:cubicBezTo>
                  <a:cubicBezTo>
                    <a:pt x="1" y="6404"/>
                    <a:pt x="2042" y="9490"/>
                    <a:pt x="2703" y="9490"/>
                  </a:cubicBezTo>
                  <a:cubicBezTo>
                    <a:pt x="2719" y="9490"/>
                    <a:pt x="2734" y="9488"/>
                    <a:pt x="2748" y="9485"/>
                  </a:cubicBezTo>
                  <a:cubicBezTo>
                    <a:pt x="3256" y="9332"/>
                    <a:pt x="4209" y="7928"/>
                    <a:pt x="4190" y="5750"/>
                  </a:cubicBezTo>
                  <a:lnTo>
                    <a:pt x="4190" y="5750"/>
                  </a:lnTo>
                  <a:cubicBezTo>
                    <a:pt x="4252" y="6477"/>
                    <a:pt x="4299" y="7264"/>
                    <a:pt x="4237" y="7478"/>
                  </a:cubicBezTo>
                  <a:cubicBezTo>
                    <a:pt x="4223" y="7532"/>
                    <a:pt x="4222" y="7558"/>
                    <a:pt x="4230" y="7558"/>
                  </a:cubicBezTo>
                  <a:cubicBezTo>
                    <a:pt x="4292" y="7558"/>
                    <a:pt x="4890" y="6102"/>
                    <a:pt x="4541" y="3983"/>
                  </a:cubicBezTo>
                  <a:lnTo>
                    <a:pt x="4541" y="3983"/>
                  </a:lnTo>
                  <a:cubicBezTo>
                    <a:pt x="5392" y="4378"/>
                    <a:pt x="6274" y="4621"/>
                    <a:pt x="7216" y="4743"/>
                  </a:cubicBezTo>
                  <a:cubicBezTo>
                    <a:pt x="7467" y="4763"/>
                    <a:pt x="7696" y="4771"/>
                    <a:pt x="7901" y="4771"/>
                  </a:cubicBezTo>
                  <a:cubicBezTo>
                    <a:pt x="8644" y="4771"/>
                    <a:pt x="9083" y="4662"/>
                    <a:pt x="9131" y="4591"/>
                  </a:cubicBezTo>
                  <a:cubicBezTo>
                    <a:pt x="9192" y="4500"/>
                    <a:pt x="7459" y="4317"/>
                    <a:pt x="6912" y="3892"/>
                  </a:cubicBezTo>
                  <a:lnTo>
                    <a:pt x="6912" y="3892"/>
                  </a:lnTo>
                  <a:cubicBezTo>
                    <a:pt x="6912" y="3892"/>
                    <a:pt x="9502" y="4527"/>
                    <a:pt x="11045" y="4527"/>
                  </a:cubicBezTo>
                  <a:cubicBezTo>
                    <a:pt x="11223" y="4527"/>
                    <a:pt x="11388" y="4518"/>
                    <a:pt x="11532" y="4500"/>
                  </a:cubicBezTo>
                  <a:cubicBezTo>
                    <a:pt x="11684" y="4469"/>
                    <a:pt x="11228" y="1187"/>
                    <a:pt x="8827" y="244"/>
                  </a:cubicBezTo>
                  <a:cubicBezTo>
                    <a:pt x="8413" y="74"/>
                    <a:pt x="7977" y="1"/>
                    <a:pt x="753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63"/>
            <p:cNvSpPr/>
            <p:nvPr/>
          </p:nvSpPr>
          <p:spPr>
            <a:xfrm>
              <a:off x="4131050" y="2193925"/>
              <a:ext cx="77525" cy="85725"/>
            </a:xfrm>
            <a:custGeom>
              <a:rect b="b" l="l" r="r" t="t"/>
              <a:pathLst>
                <a:path extrusionOk="0" h="3429" w="3101">
                  <a:moveTo>
                    <a:pt x="1055" y="1"/>
                  </a:moveTo>
                  <a:cubicBezTo>
                    <a:pt x="963" y="1"/>
                    <a:pt x="874" y="21"/>
                    <a:pt x="790" y="68"/>
                  </a:cubicBezTo>
                  <a:cubicBezTo>
                    <a:pt x="0" y="524"/>
                    <a:pt x="912" y="3016"/>
                    <a:pt x="1854" y="3351"/>
                  </a:cubicBezTo>
                  <a:cubicBezTo>
                    <a:pt x="1975" y="3403"/>
                    <a:pt x="2099" y="3428"/>
                    <a:pt x="2221" y="3428"/>
                  </a:cubicBezTo>
                  <a:cubicBezTo>
                    <a:pt x="2591" y="3428"/>
                    <a:pt x="2940" y="3200"/>
                    <a:pt x="3101" y="2834"/>
                  </a:cubicBezTo>
                  <a:lnTo>
                    <a:pt x="2797" y="1375"/>
                  </a:lnTo>
                  <a:cubicBezTo>
                    <a:pt x="2797" y="1375"/>
                    <a:pt x="1808" y="1"/>
                    <a:pt x="105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63"/>
            <p:cNvSpPr/>
            <p:nvPr/>
          </p:nvSpPr>
          <p:spPr>
            <a:xfrm>
              <a:off x="4156875" y="2213850"/>
              <a:ext cx="40000" cy="53275"/>
            </a:xfrm>
            <a:custGeom>
              <a:rect b="b" l="l" r="r" t="t"/>
              <a:pathLst>
                <a:path extrusionOk="0" h="2131" w="1600">
                  <a:moveTo>
                    <a:pt x="31" y="0"/>
                  </a:moveTo>
                  <a:cubicBezTo>
                    <a:pt x="31" y="0"/>
                    <a:pt x="1" y="0"/>
                    <a:pt x="31" y="31"/>
                  </a:cubicBezTo>
                  <a:cubicBezTo>
                    <a:pt x="639" y="304"/>
                    <a:pt x="1064" y="852"/>
                    <a:pt x="1277" y="1490"/>
                  </a:cubicBezTo>
                  <a:cubicBezTo>
                    <a:pt x="1169" y="1328"/>
                    <a:pt x="1008" y="1240"/>
                    <a:pt x="843" y="1240"/>
                  </a:cubicBezTo>
                  <a:cubicBezTo>
                    <a:pt x="731" y="1240"/>
                    <a:pt x="616" y="1282"/>
                    <a:pt x="517" y="1368"/>
                  </a:cubicBezTo>
                  <a:cubicBezTo>
                    <a:pt x="517" y="1368"/>
                    <a:pt x="517" y="1399"/>
                    <a:pt x="517" y="1399"/>
                  </a:cubicBezTo>
                  <a:cubicBezTo>
                    <a:pt x="583" y="1374"/>
                    <a:pt x="648" y="1363"/>
                    <a:pt x="711" y="1363"/>
                  </a:cubicBezTo>
                  <a:cubicBezTo>
                    <a:pt x="884" y="1363"/>
                    <a:pt x="1044" y="1448"/>
                    <a:pt x="1156" y="1581"/>
                  </a:cubicBezTo>
                  <a:cubicBezTo>
                    <a:pt x="1277" y="1733"/>
                    <a:pt x="1368" y="1915"/>
                    <a:pt x="1460" y="2098"/>
                  </a:cubicBezTo>
                  <a:cubicBezTo>
                    <a:pt x="1471" y="2121"/>
                    <a:pt x="1496" y="2131"/>
                    <a:pt x="1521" y="2131"/>
                  </a:cubicBezTo>
                  <a:cubicBezTo>
                    <a:pt x="1561" y="2131"/>
                    <a:pt x="1600" y="2105"/>
                    <a:pt x="1581" y="2067"/>
                  </a:cubicBezTo>
                  <a:cubicBezTo>
                    <a:pt x="1551" y="1216"/>
                    <a:pt x="943" y="61"/>
                    <a:pt x="3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63"/>
            <p:cNvSpPr/>
            <p:nvPr/>
          </p:nvSpPr>
          <p:spPr>
            <a:xfrm>
              <a:off x="3884075" y="2403700"/>
              <a:ext cx="421975" cy="862625"/>
            </a:xfrm>
            <a:custGeom>
              <a:rect b="b" l="l" r="r" t="t"/>
              <a:pathLst>
                <a:path extrusionOk="0" h="34505" w="16879">
                  <a:moveTo>
                    <a:pt x="9204" y="1"/>
                  </a:moveTo>
                  <a:cubicBezTo>
                    <a:pt x="8308" y="1"/>
                    <a:pt x="7159" y="1153"/>
                    <a:pt x="6232" y="3197"/>
                  </a:cubicBezTo>
                  <a:cubicBezTo>
                    <a:pt x="3952" y="8273"/>
                    <a:pt x="1" y="19033"/>
                    <a:pt x="1308" y="22954"/>
                  </a:cubicBezTo>
                  <a:cubicBezTo>
                    <a:pt x="3010" y="28091"/>
                    <a:pt x="10821" y="34231"/>
                    <a:pt x="14256" y="34504"/>
                  </a:cubicBezTo>
                  <a:cubicBezTo>
                    <a:pt x="14261" y="34505"/>
                    <a:pt x="14266" y="34505"/>
                    <a:pt x="14271" y="34505"/>
                  </a:cubicBezTo>
                  <a:cubicBezTo>
                    <a:pt x="15464" y="34505"/>
                    <a:pt x="16879" y="23918"/>
                    <a:pt x="15714" y="23918"/>
                  </a:cubicBezTo>
                  <a:cubicBezTo>
                    <a:pt x="15695" y="23918"/>
                    <a:pt x="15675" y="23921"/>
                    <a:pt x="15654" y="23927"/>
                  </a:cubicBezTo>
                  <a:cubicBezTo>
                    <a:pt x="15613" y="23940"/>
                    <a:pt x="15563" y="23947"/>
                    <a:pt x="15505" y="23947"/>
                  </a:cubicBezTo>
                  <a:cubicBezTo>
                    <a:pt x="14395" y="23947"/>
                    <a:pt x="10309" y="21574"/>
                    <a:pt x="9818" y="20766"/>
                  </a:cubicBezTo>
                  <a:cubicBezTo>
                    <a:pt x="9302" y="19945"/>
                    <a:pt x="10244" y="9246"/>
                    <a:pt x="10609" y="4504"/>
                  </a:cubicBezTo>
                  <a:cubicBezTo>
                    <a:pt x="10863" y="1387"/>
                    <a:pt x="10186" y="1"/>
                    <a:pt x="920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63"/>
            <p:cNvSpPr/>
            <p:nvPr/>
          </p:nvSpPr>
          <p:spPr>
            <a:xfrm>
              <a:off x="3947900" y="2391475"/>
              <a:ext cx="215075" cy="320125"/>
            </a:xfrm>
            <a:custGeom>
              <a:rect b="b" l="l" r="r" t="t"/>
              <a:pathLst>
                <a:path extrusionOk="0" h="12805" w="8603">
                  <a:moveTo>
                    <a:pt x="6543" y="1"/>
                  </a:moveTo>
                  <a:cubicBezTo>
                    <a:pt x="5794" y="1"/>
                    <a:pt x="4863" y="738"/>
                    <a:pt x="3831" y="2561"/>
                  </a:cubicBezTo>
                  <a:cubicBezTo>
                    <a:pt x="1764" y="6270"/>
                    <a:pt x="1" y="11650"/>
                    <a:pt x="1" y="11650"/>
                  </a:cubicBezTo>
                  <a:lnTo>
                    <a:pt x="8116" y="12805"/>
                  </a:lnTo>
                  <a:cubicBezTo>
                    <a:pt x="8116" y="12805"/>
                    <a:pt x="8603" y="6573"/>
                    <a:pt x="8390" y="3321"/>
                  </a:cubicBezTo>
                  <a:cubicBezTo>
                    <a:pt x="8266" y="1415"/>
                    <a:pt x="7579" y="1"/>
                    <a:pt x="6543"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63"/>
            <p:cNvSpPr/>
            <p:nvPr/>
          </p:nvSpPr>
          <p:spPr>
            <a:xfrm>
              <a:off x="3969950" y="2643175"/>
              <a:ext cx="173275" cy="27400"/>
            </a:xfrm>
            <a:custGeom>
              <a:rect b="b" l="l" r="r" t="t"/>
              <a:pathLst>
                <a:path extrusionOk="0" h="1096" w="6931">
                  <a:moveTo>
                    <a:pt x="61" y="1"/>
                  </a:moveTo>
                  <a:cubicBezTo>
                    <a:pt x="0" y="1"/>
                    <a:pt x="0" y="62"/>
                    <a:pt x="61" y="62"/>
                  </a:cubicBezTo>
                  <a:cubicBezTo>
                    <a:pt x="1186" y="305"/>
                    <a:pt x="2341" y="487"/>
                    <a:pt x="3526" y="670"/>
                  </a:cubicBezTo>
                  <a:cubicBezTo>
                    <a:pt x="4073" y="761"/>
                    <a:pt x="4651" y="822"/>
                    <a:pt x="5228" y="913"/>
                  </a:cubicBezTo>
                  <a:cubicBezTo>
                    <a:pt x="5775" y="1004"/>
                    <a:pt x="6353" y="1065"/>
                    <a:pt x="6931" y="1095"/>
                  </a:cubicBezTo>
                  <a:cubicBezTo>
                    <a:pt x="6931" y="1095"/>
                    <a:pt x="6931" y="1065"/>
                    <a:pt x="6900" y="1034"/>
                  </a:cubicBezTo>
                  <a:cubicBezTo>
                    <a:pt x="6353" y="913"/>
                    <a:pt x="5775" y="791"/>
                    <a:pt x="5198" y="730"/>
                  </a:cubicBezTo>
                  <a:cubicBezTo>
                    <a:pt x="4651" y="609"/>
                    <a:pt x="4073" y="518"/>
                    <a:pt x="3496" y="457"/>
                  </a:cubicBezTo>
                  <a:cubicBezTo>
                    <a:pt x="2371" y="275"/>
                    <a:pt x="1216" y="123"/>
                    <a:pt x="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63"/>
            <p:cNvSpPr/>
            <p:nvPr/>
          </p:nvSpPr>
          <p:spPr>
            <a:xfrm>
              <a:off x="4134850" y="2523125"/>
              <a:ext cx="31175" cy="190125"/>
            </a:xfrm>
            <a:custGeom>
              <a:rect b="b" l="l" r="r" t="t"/>
              <a:pathLst>
                <a:path extrusionOk="0" h="7605" w="1247">
                  <a:moveTo>
                    <a:pt x="973" y="0"/>
                  </a:moveTo>
                  <a:cubicBezTo>
                    <a:pt x="882" y="1247"/>
                    <a:pt x="851" y="2523"/>
                    <a:pt x="790" y="3770"/>
                  </a:cubicBezTo>
                  <a:cubicBezTo>
                    <a:pt x="699" y="5046"/>
                    <a:pt x="638" y="6262"/>
                    <a:pt x="608" y="7508"/>
                  </a:cubicBezTo>
                  <a:cubicBezTo>
                    <a:pt x="578" y="7508"/>
                    <a:pt x="91" y="7447"/>
                    <a:pt x="31" y="7447"/>
                  </a:cubicBezTo>
                  <a:cubicBezTo>
                    <a:pt x="0" y="7447"/>
                    <a:pt x="0" y="7508"/>
                    <a:pt x="31" y="7508"/>
                  </a:cubicBezTo>
                  <a:cubicBezTo>
                    <a:pt x="58" y="7508"/>
                    <a:pt x="565" y="7604"/>
                    <a:pt x="677" y="7604"/>
                  </a:cubicBezTo>
                  <a:cubicBezTo>
                    <a:pt x="691" y="7604"/>
                    <a:pt x="699" y="7603"/>
                    <a:pt x="699" y="7599"/>
                  </a:cubicBezTo>
                  <a:cubicBezTo>
                    <a:pt x="699" y="7599"/>
                    <a:pt x="942" y="5077"/>
                    <a:pt x="1003" y="3800"/>
                  </a:cubicBezTo>
                  <a:lnTo>
                    <a:pt x="1003" y="3314"/>
                  </a:lnTo>
                  <a:cubicBezTo>
                    <a:pt x="1125" y="2736"/>
                    <a:pt x="1186" y="2159"/>
                    <a:pt x="1246" y="1581"/>
                  </a:cubicBezTo>
                  <a:cubicBezTo>
                    <a:pt x="1246" y="1566"/>
                    <a:pt x="1239" y="1558"/>
                    <a:pt x="1231" y="1558"/>
                  </a:cubicBezTo>
                  <a:cubicBezTo>
                    <a:pt x="1224" y="1558"/>
                    <a:pt x="1216" y="1566"/>
                    <a:pt x="1216" y="1581"/>
                  </a:cubicBezTo>
                  <a:cubicBezTo>
                    <a:pt x="1125" y="1976"/>
                    <a:pt x="1064" y="2341"/>
                    <a:pt x="1003" y="2736"/>
                  </a:cubicBezTo>
                  <a:cubicBezTo>
                    <a:pt x="1034" y="1824"/>
                    <a:pt x="1003" y="912"/>
                    <a:pt x="97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63"/>
            <p:cNvSpPr/>
            <p:nvPr/>
          </p:nvSpPr>
          <p:spPr>
            <a:xfrm>
              <a:off x="3947150" y="2539275"/>
              <a:ext cx="53975" cy="146500"/>
            </a:xfrm>
            <a:custGeom>
              <a:rect b="b" l="l" r="r" t="t"/>
              <a:pathLst>
                <a:path extrusionOk="0" h="5860" w="2159">
                  <a:moveTo>
                    <a:pt x="2140" y="0"/>
                  </a:moveTo>
                  <a:cubicBezTo>
                    <a:pt x="2128" y="0"/>
                    <a:pt x="2113" y="8"/>
                    <a:pt x="2098" y="23"/>
                  </a:cubicBezTo>
                  <a:cubicBezTo>
                    <a:pt x="1915" y="449"/>
                    <a:pt x="1733" y="874"/>
                    <a:pt x="1581" y="1300"/>
                  </a:cubicBezTo>
                  <a:lnTo>
                    <a:pt x="1581" y="1209"/>
                  </a:lnTo>
                  <a:cubicBezTo>
                    <a:pt x="1611" y="996"/>
                    <a:pt x="1672" y="783"/>
                    <a:pt x="1703" y="570"/>
                  </a:cubicBezTo>
                  <a:cubicBezTo>
                    <a:pt x="1703" y="553"/>
                    <a:pt x="1692" y="535"/>
                    <a:pt x="1684" y="535"/>
                  </a:cubicBezTo>
                  <a:cubicBezTo>
                    <a:pt x="1678" y="535"/>
                    <a:pt x="1672" y="545"/>
                    <a:pt x="1672" y="570"/>
                  </a:cubicBezTo>
                  <a:cubicBezTo>
                    <a:pt x="1581" y="783"/>
                    <a:pt x="1551" y="996"/>
                    <a:pt x="1490" y="1209"/>
                  </a:cubicBezTo>
                  <a:cubicBezTo>
                    <a:pt x="1459" y="1361"/>
                    <a:pt x="1459" y="1482"/>
                    <a:pt x="1429" y="1634"/>
                  </a:cubicBezTo>
                  <a:cubicBezTo>
                    <a:pt x="1277" y="2029"/>
                    <a:pt x="1125" y="2424"/>
                    <a:pt x="973" y="2820"/>
                  </a:cubicBezTo>
                  <a:cubicBezTo>
                    <a:pt x="608" y="3762"/>
                    <a:pt x="0" y="5738"/>
                    <a:pt x="0" y="5768"/>
                  </a:cubicBezTo>
                  <a:cubicBezTo>
                    <a:pt x="31" y="5798"/>
                    <a:pt x="578" y="5829"/>
                    <a:pt x="578" y="5859"/>
                  </a:cubicBezTo>
                  <a:cubicBezTo>
                    <a:pt x="578" y="5859"/>
                    <a:pt x="578" y="5829"/>
                    <a:pt x="578" y="5829"/>
                  </a:cubicBezTo>
                  <a:cubicBezTo>
                    <a:pt x="578" y="5829"/>
                    <a:pt x="152" y="5738"/>
                    <a:pt x="122" y="5738"/>
                  </a:cubicBezTo>
                  <a:cubicBezTo>
                    <a:pt x="517" y="4826"/>
                    <a:pt x="791" y="3883"/>
                    <a:pt x="1125" y="2941"/>
                  </a:cubicBezTo>
                  <a:cubicBezTo>
                    <a:pt x="1459" y="1999"/>
                    <a:pt x="1794" y="996"/>
                    <a:pt x="2159" y="23"/>
                  </a:cubicBezTo>
                  <a:cubicBezTo>
                    <a:pt x="2159" y="8"/>
                    <a:pt x="2151" y="0"/>
                    <a:pt x="214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63"/>
            <p:cNvSpPr/>
            <p:nvPr/>
          </p:nvSpPr>
          <p:spPr>
            <a:xfrm>
              <a:off x="4229825" y="2951375"/>
              <a:ext cx="504600" cy="315000"/>
            </a:xfrm>
            <a:custGeom>
              <a:rect b="b" l="l" r="r" t="t"/>
              <a:pathLst>
                <a:path extrusionOk="0" h="12600" w="20184">
                  <a:moveTo>
                    <a:pt x="10768" y="0"/>
                  </a:moveTo>
                  <a:cubicBezTo>
                    <a:pt x="9504" y="0"/>
                    <a:pt x="7613" y="352"/>
                    <a:pt x="6445" y="682"/>
                  </a:cubicBezTo>
                  <a:cubicBezTo>
                    <a:pt x="3952" y="1351"/>
                    <a:pt x="183" y="2567"/>
                    <a:pt x="183" y="2567"/>
                  </a:cubicBezTo>
                  <a:cubicBezTo>
                    <a:pt x="183" y="2567"/>
                    <a:pt x="1" y="12597"/>
                    <a:pt x="426" y="12597"/>
                  </a:cubicBezTo>
                  <a:cubicBezTo>
                    <a:pt x="505" y="12599"/>
                    <a:pt x="586" y="12599"/>
                    <a:pt x="668" y="12599"/>
                  </a:cubicBezTo>
                  <a:cubicBezTo>
                    <a:pt x="2504" y="12599"/>
                    <a:pt x="5015" y="12226"/>
                    <a:pt x="7721" y="9345"/>
                  </a:cubicBezTo>
                  <a:cubicBezTo>
                    <a:pt x="7721" y="9345"/>
                    <a:pt x="11104" y="11008"/>
                    <a:pt x="13048" y="11008"/>
                  </a:cubicBezTo>
                  <a:cubicBezTo>
                    <a:pt x="13583" y="11008"/>
                    <a:pt x="14009" y="10882"/>
                    <a:pt x="14226" y="10561"/>
                  </a:cubicBezTo>
                  <a:cubicBezTo>
                    <a:pt x="14645" y="9947"/>
                    <a:pt x="13749" y="9159"/>
                    <a:pt x="12658" y="8487"/>
                  </a:cubicBezTo>
                  <a:lnTo>
                    <a:pt x="12658" y="8487"/>
                  </a:lnTo>
                  <a:cubicBezTo>
                    <a:pt x="13757" y="8968"/>
                    <a:pt x="14934" y="9384"/>
                    <a:pt x="15713" y="9384"/>
                  </a:cubicBezTo>
                  <a:cubicBezTo>
                    <a:pt x="16061" y="9384"/>
                    <a:pt x="16330" y="9301"/>
                    <a:pt x="16475" y="9102"/>
                  </a:cubicBezTo>
                  <a:cubicBezTo>
                    <a:pt x="16934" y="8486"/>
                    <a:pt x="16386" y="7762"/>
                    <a:pt x="15511" y="7094"/>
                  </a:cubicBezTo>
                  <a:lnTo>
                    <a:pt x="15511" y="7094"/>
                  </a:lnTo>
                  <a:cubicBezTo>
                    <a:pt x="16289" y="7413"/>
                    <a:pt x="17042" y="7637"/>
                    <a:pt x="17621" y="7637"/>
                  </a:cubicBezTo>
                  <a:cubicBezTo>
                    <a:pt x="18062" y="7637"/>
                    <a:pt x="18402" y="7506"/>
                    <a:pt x="18572" y="7187"/>
                  </a:cubicBezTo>
                  <a:cubicBezTo>
                    <a:pt x="19157" y="6057"/>
                    <a:pt x="16868" y="4726"/>
                    <a:pt x="15150" y="3917"/>
                  </a:cubicBezTo>
                  <a:lnTo>
                    <a:pt x="15150" y="3917"/>
                  </a:lnTo>
                  <a:cubicBezTo>
                    <a:pt x="16288" y="4360"/>
                    <a:pt x="17731" y="4836"/>
                    <a:pt x="18676" y="4836"/>
                  </a:cubicBezTo>
                  <a:cubicBezTo>
                    <a:pt x="19176" y="4836"/>
                    <a:pt x="19536" y="4702"/>
                    <a:pt x="19636" y="4360"/>
                  </a:cubicBezTo>
                  <a:cubicBezTo>
                    <a:pt x="20183" y="2658"/>
                    <a:pt x="13162" y="348"/>
                    <a:pt x="11429" y="44"/>
                  </a:cubicBezTo>
                  <a:cubicBezTo>
                    <a:pt x="11240" y="14"/>
                    <a:pt x="11016" y="0"/>
                    <a:pt x="1076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63"/>
            <p:cNvSpPr/>
            <p:nvPr/>
          </p:nvSpPr>
          <p:spPr>
            <a:xfrm>
              <a:off x="4513275" y="3007925"/>
              <a:ext cx="167200" cy="85900"/>
            </a:xfrm>
            <a:custGeom>
              <a:rect b="b" l="l" r="r" t="t"/>
              <a:pathLst>
                <a:path extrusionOk="0" h="3436" w="6688">
                  <a:moveTo>
                    <a:pt x="0" y="1"/>
                  </a:moveTo>
                  <a:lnTo>
                    <a:pt x="0" y="1"/>
                  </a:lnTo>
                  <a:cubicBezTo>
                    <a:pt x="699" y="305"/>
                    <a:pt x="1368" y="670"/>
                    <a:pt x="2067" y="973"/>
                  </a:cubicBezTo>
                  <a:cubicBezTo>
                    <a:pt x="2766" y="1247"/>
                    <a:pt x="5259" y="2372"/>
                    <a:pt x="6687" y="3436"/>
                  </a:cubicBezTo>
                  <a:cubicBezTo>
                    <a:pt x="5927" y="2797"/>
                    <a:pt x="5107" y="2220"/>
                    <a:pt x="4225" y="1764"/>
                  </a:cubicBezTo>
                  <a:cubicBezTo>
                    <a:pt x="3557" y="1399"/>
                    <a:pt x="2857" y="1065"/>
                    <a:pt x="2158" y="761"/>
                  </a:cubicBezTo>
                  <a:cubicBezTo>
                    <a:pt x="1459" y="457"/>
                    <a:pt x="730" y="214"/>
                    <a:pt x="0"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63"/>
            <p:cNvSpPr/>
            <p:nvPr/>
          </p:nvSpPr>
          <p:spPr>
            <a:xfrm>
              <a:off x="4484400" y="3070250"/>
              <a:ext cx="134075" cy="58850"/>
            </a:xfrm>
            <a:custGeom>
              <a:rect b="b" l="l" r="r" t="t"/>
              <a:pathLst>
                <a:path extrusionOk="0" h="2354" w="5363">
                  <a:moveTo>
                    <a:pt x="31" y="0"/>
                  </a:moveTo>
                  <a:cubicBezTo>
                    <a:pt x="31" y="0"/>
                    <a:pt x="0" y="31"/>
                    <a:pt x="0" y="31"/>
                  </a:cubicBezTo>
                  <a:cubicBezTo>
                    <a:pt x="912" y="395"/>
                    <a:pt x="1794" y="821"/>
                    <a:pt x="2675" y="1216"/>
                  </a:cubicBezTo>
                  <a:cubicBezTo>
                    <a:pt x="3556" y="1611"/>
                    <a:pt x="4408" y="1915"/>
                    <a:pt x="5259" y="2341"/>
                  </a:cubicBezTo>
                  <a:cubicBezTo>
                    <a:pt x="5285" y="2350"/>
                    <a:pt x="5307" y="2353"/>
                    <a:pt x="5322" y="2353"/>
                  </a:cubicBezTo>
                  <a:cubicBezTo>
                    <a:pt x="5360" y="2353"/>
                    <a:pt x="5362" y="2332"/>
                    <a:pt x="5319" y="2310"/>
                  </a:cubicBezTo>
                  <a:cubicBezTo>
                    <a:pt x="4438" y="1854"/>
                    <a:pt x="3648" y="1429"/>
                    <a:pt x="2736" y="1034"/>
                  </a:cubicBezTo>
                  <a:cubicBezTo>
                    <a:pt x="1854" y="669"/>
                    <a:pt x="942" y="335"/>
                    <a:pt x="3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63"/>
            <p:cNvSpPr/>
            <p:nvPr/>
          </p:nvSpPr>
          <p:spPr>
            <a:xfrm>
              <a:off x="4450225" y="3119625"/>
              <a:ext cx="102700" cy="48775"/>
            </a:xfrm>
            <a:custGeom>
              <a:rect b="b" l="l" r="r" t="t"/>
              <a:pathLst>
                <a:path extrusionOk="0" h="1951" w="4108">
                  <a:moveTo>
                    <a:pt x="30" y="1"/>
                  </a:moveTo>
                  <a:cubicBezTo>
                    <a:pt x="5" y="1"/>
                    <a:pt x="1" y="40"/>
                    <a:pt x="15" y="40"/>
                  </a:cubicBezTo>
                  <a:cubicBezTo>
                    <a:pt x="19" y="40"/>
                    <a:pt x="24" y="37"/>
                    <a:pt x="30" y="31"/>
                  </a:cubicBezTo>
                  <a:cubicBezTo>
                    <a:pt x="1641" y="730"/>
                    <a:pt x="2674" y="1278"/>
                    <a:pt x="4012" y="1916"/>
                  </a:cubicBezTo>
                  <a:cubicBezTo>
                    <a:pt x="4037" y="1942"/>
                    <a:pt x="4063" y="1951"/>
                    <a:pt x="4080" y="1951"/>
                  </a:cubicBezTo>
                  <a:cubicBezTo>
                    <a:pt x="4102" y="1951"/>
                    <a:pt x="4108" y="1933"/>
                    <a:pt x="4072" y="1916"/>
                  </a:cubicBezTo>
                  <a:cubicBezTo>
                    <a:pt x="2796" y="1126"/>
                    <a:pt x="1428" y="487"/>
                    <a:pt x="30"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63"/>
            <p:cNvSpPr/>
            <p:nvPr/>
          </p:nvSpPr>
          <p:spPr>
            <a:xfrm>
              <a:off x="4918300" y="3150025"/>
              <a:ext cx="1079075" cy="1346550"/>
            </a:xfrm>
            <a:custGeom>
              <a:rect b="b" l="l" r="r" t="t"/>
              <a:pathLst>
                <a:path extrusionOk="0" h="53862" w="43163">
                  <a:moveTo>
                    <a:pt x="21581" y="2159"/>
                  </a:moveTo>
                  <a:cubicBezTo>
                    <a:pt x="32280" y="2159"/>
                    <a:pt x="41004" y="13284"/>
                    <a:pt x="41004" y="26931"/>
                  </a:cubicBezTo>
                  <a:cubicBezTo>
                    <a:pt x="41004" y="40579"/>
                    <a:pt x="32311" y="51704"/>
                    <a:pt x="21581" y="51704"/>
                  </a:cubicBezTo>
                  <a:cubicBezTo>
                    <a:pt x="10882" y="51704"/>
                    <a:pt x="2158" y="40579"/>
                    <a:pt x="2158" y="26931"/>
                  </a:cubicBezTo>
                  <a:cubicBezTo>
                    <a:pt x="2158" y="13253"/>
                    <a:pt x="10882" y="2159"/>
                    <a:pt x="21581" y="2159"/>
                  </a:cubicBezTo>
                  <a:close/>
                  <a:moveTo>
                    <a:pt x="21581" y="1"/>
                  </a:moveTo>
                  <a:cubicBezTo>
                    <a:pt x="9696" y="1"/>
                    <a:pt x="0" y="12068"/>
                    <a:pt x="0" y="26931"/>
                  </a:cubicBezTo>
                  <a:cubicBezTo>
                    <a:pt x="0" y="41795"/>
                    <a:pt x="9696" y="53862"/>
                    <a:pt x="21581" y="53862"/>
                  </a:cubicBezTo>
                  <a:cubicBezTo>
                    <a:pt x="33496" y="53862"/>
                    <a:pt x="43162" y="41795"/>
                    <a:pt x="43162" y="26931"/>
                  </a:cubicBezTo>
                  <a:cubicBezTo>
                    <a:pt x="43162" y="12068"/>
                    <a:pt x="33496" y="1"/>
                    <a:pt x="2158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63"/>
            <p:cNvSpPr/>
            <p:nvPr/>
          </p:nvSpPr>
          <p:spPr>
            <a:xfrm>
              <a:off x="5023150" y="3226025"/>
              <a:ext cx="954450" cy="1193800"/>
            </a:xfrm>
            <a:custGeom>
              <a:rect b="b" l="l" r="r" t="t"/>
              <a:pathLst>
                <a:path extrusionOk="0" h="47752" w="38178">
                  <a:moveTo>
                    <a:pt x="19089" y="1551"/>
                  </a:moveTo>
                  <a:cubicBezTo>
                    <a:pt x="28785" y="1551"/>
                    <a:pt x="36658" y="11611"/>
                    <a:pt x="36658" y="23922"/>
                  </a:cubicBezTo>
                  <a:cubicBezTo>
                    <a:pt x="36658" y="36201"/>
                    <a:pt x="28755" y="46232"/>
                    <a:pt x="19089" y="46232"/>
                  </a:cubicBezTo>
                  <a:cubicBezTo>
                    <a:pt x="9423" y="46232"/>
                    <a:pt x="1551" y="36201"/>
                    <a:pt x="1551" y="23891"/>
                  </a:cubicBezTo>
                  <a:cubicBezTo>
                    <a:pt x="1551" y="11581"/>
                    <a:pt x="9423" y="1551"/>
                    <a:pt x="19089" y="1551"/>
                  </a:cubicBezTo>
                  <a:close/>
                  <a:moveTo>
                    <a:pt x="19089" y="0"/>
                  </a:moveTo>
                  <a:cubicBezTo>
                    <a:pt x="8572" y="0"/>
                    <a:pt x="1" y="10730"/>
                    <a:pt x="1" y="23891"/>
                  </a:cubicBezTo>
                  <a:cubicBezTo>
                    <a:pt x="1" y="37053"/>
                    <a:pt x="8572" y="47752"/>
                    <a:pt x="19089" y="47752"/>
                  </a:cubicBezTo>
                  <a:cubicBezTo>
                    <a:pt x="29637" y="47752"/>
                    <a:pt x="38178" y="37053"/>
                    <a:pt x="38178" y="23891"/>
                  </a:cubicBezTo>
                  <a:cubicBezTo>
                    <a:pt x="38178" y="10730"/>
                    <a:pt x="29606" y="0"/>
                    <a:pt x="19089"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63"/>
            <p:cNvSpPr/>
            <p:nvPr/>
          </p:nvSpPr>
          <p:spPr>
            <a:xfrm>
              <a:off x="4710075" y="3023125"/>
              <a:ext cx="797150" cy="307775"/>
            </a:xfrm>
            <a:custGeom>
              <a:rect b="b" l="l" r="r" t="t"/>
              <a:pathLst>
                <a:path extrusionOk="0" h="12311" w="31886">
                  <a:moveTo>
                    <a:pt x="1" y="1"/>
                  </a:moveTo>
                  <a:lnTo>
                    <a:pt x="1" y="12311"/>
                  </a:lnTo>
                  <a:lnTo>
                    <a:pt x="31886" y="12311"/>
                  </a:lnTo>
                  <a:lnTo>
                    <a:pt x="31886"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63"/>
            <p:cNvSpPr/>
            <p:nvPr/>
          </p:nvSpPr>
          <p:spPr>
            <a:xfrm>
              <a:off x="4710075" y="2281475"/>
              <a:ext cx="1015250" cy="1789575"/>
            </a:xfrm>
            <a:custGeom>
              <a:rect b="b" l="l" r="r" t="t"/>
              <a:pathLst>
                <a:path extrusionOk="0" h="71583" w="40610">
                  <a:moveTo>
                    <a:pt x="37023" y="1"/>
                  </a:moveTo>
                  <a:cubicBezTo>
                    <a:pt x="33740" y="31"/>
                    <a:pt x="31096" y="2675"/>
                    <a:pt x="31096" y="5928"/>
                  </a:cubicBezTo>
                  <a:lnTo>
                    <a:pt x="31096" y="65655"/>
                  </a:lnTo>
                  <a:cubicBezTo>
                    <a:pt x="31096" y="68087"/>
                    <a:pt x="29120" y="70032"/>
                    <a:pt x="26688" y="70062"/>
                  </a:cubicBezTo>
                  <a:lnTo>
                    <a:pt x="1" y="70062"/>
                  </a:lnTo>
                  <a:lnTo>
                    <a:pt x="1" y="71582"/>
                  </a:lnTo>
                  <a:lnTo>
                    <a:pt x="26719" y="71582"/>
                  </a:lnTo>
                  <a:cubicBezTo>
                    <a:pt x="29971" y="71582"/>
                    <a:pt x="32615" y="68938"/>
                    <a:pt x="32615" y="65655"/>
                  </a:cubicBezTo>
                  <a:lnTo>
                    <a:pt x="32615" y="5928"/>
                  </a:lnTo>
                  <a:cubicBezTo>
                    <a:pt x="32615" y="3527"/>
                    <a:pt x="34591" y="1551"/>
                    <a:pt x="37023" y="1551"/>
                  </a:cubicBezTo>
                  <a:lnTo>
                    <a:pt x="40609" y="1551"/>
                  </a:lnTo>
                  <a:lnTo>
                    <a:pt x="40609"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63"/>
            <p:cNvSpPr/>
            <p:nvPr/>
          </p:nvSpPr>
          <p:spPr>
            <a:xfrm>
              <a:off x="4690325" y="2874200"/>
              <a:ext cx="816150" cy="1405825"/>
            </a:xfrm>
            <a:custGeom>
              <a:rect b="b" l="l" r="r" t="t"/>
              <a:pathLst>
                <a:path extrusionOk="0" h="56233" w="32646">
                  <a:moveTo>
                    <a:pt x="5320" y="0"/>
                  </a:moveTo>
                  <a:cubicBezTo>
                    <a:pt x="2402" y="0"/>
                    <a:pt x="31" y="2371"/>
                    <a:pt x="0" y="5319"/>
                  </a:cubicBezTo>
                  <a:lnTo>
                    <a:pt x="0" y="56232"/>
                  </a:lnTo>
                  <a:lnTo>
                    <a:pt x="1551" y="56232"/>
                  </a:lnTo>
                  <a:lnTo>
                    <a:pt x="1551" y="5319"/>
                  </a:lnTo>
                  <a:cubicBezTo>
                    <a:pt x="1551" y="3192"/>
                    <a:pt x="3253" y="1520"/>
                    <a:pt x="5350" y="1520"/>
                  </a:cubicBezTo>
                  <a:lnTo>
                    <a:pt x="32645" y="1520"/>
                  </a:lnTo>
                  <a:lnTo>
                    <a:pt x="32645"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63"/>
            <p:cNvSpPr/>
            <p:nvPr/>
          </p:nvSpPr>
          <p:spPr>
            <a:xfrm>
              <a:off x="5404625" y="3726025"/>
              <a:ext cx="155050" cy="194550"/>
            </a:xfrm>
            <a:custGeom>
              <a:rect b="b" l="l" r="r" t="t"/>
              <a:pathLst>
                <a:path extrusionOk="0" h="7782" w="6202">
                  <a:moveTo>
                    <a:pt x="3101" y="1"/>
                  </a:moveTo>
                  <a:cubicBezTo>
                    <a:pt x="1399" y="1"/>
                    <a:pt x="0" y="1733"/>
                    <a:pt x="0" y="3891"/>
                  </a:cubicBezTo>
                  <a:cubicBezTo>
                    <a:pt x="0" y="6049"/>
                    <a:pt x="1399" y="7782"/>
                    <a:pt x="3101" y="7782"/>
                  </a:cubicBezTo>
                  <a:cubicBezTo>
                    <a:pt x="4803" y="7782"/>
                    <a:pt x="6201" y="6049"/>
                    <a:pt x="6201" y="3891"/>
                  </a:cubicBezTo>
                  <a:cubicBezTo>
                    <a:pt x="6201" y="1733"/>
                    <a:pt x="4803" y="1"/>
                    <a:pt x="3101"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63"/>
            <p:cNvSpPr/>
            <p:nvPr/>
          </p:nvSpPr>
          <p:spPr>
            <a:xfrm>
              <a:off x="5429700" y="3726025"/>
              <a:ext cx="154275" cy="195325"/>
            </a:xfrm>
            <a:custGeom>
              <a:rect b="b" l="l" r="r" t="t"/>
              <a:pathLst>
                <a:path extrusionOk="0" h="7813" w="6171">
                  <a:moveTo>
                    <a:pt x="3101" y="1"/>
                  </a:moveTo>
                  <a:cubicBezTo>
                    <a:pt x="1368" y="1"/>
                    <a:pt x="0" y="1764"/>
                    <a:pt x="0" y="3922"/>
                  </a:cubicBezTo>
                  <a:cubicBezTo>
                    <a:pt x="0" y="6049"/>
                    <a:pt x="1368" y="7812"/>
                    <a:pt x="3101" y="7812"/>
                  </a:cubicBezTo>
                  <a:cubicBezTo>
                    <a:pt x="4803" y="7812"/>
                    <a:pt x="6171" y="6049"/>
                    <a:pt x="6171" y="3922"/>
                  </a:cubicBezTo>
                  <a:cubicBezTo>
                    <a:pt x="6171" y="1733"/>
                    <a:pt x="4803" y="1"/>
                    <a:pt x="310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63"/>
            <p:cNvSpPr/>
            <p:nvPr/>
          </p:nvSpPr>
          <p:spPr>
            <a:xfrm>
              <a:off x="5507200" y="3804300"/>
              <a:ext cx="700650" cy="38025"/>
            </a:xfrm>
            <a:custGeom>
              <a:rect b="b" l="l" r="r" t="t"/>
              <a:pathLst>
                <a:path extrusionOk="0" h="1521" w="28026">
                  <a:moveTo>
                    <a:pt x="1" y="0"/>
                  </a:moveTo>
                  <a:lnTo>
                    <a:pt x="1" y="1520"/>
                  </a:lnTo>
                  <a:lnTo>
                    <a:pt x="28026" y="1520"/>
                  </a:lnTo>
                  <a:lnTo>
                    <a:pt x="28026"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63"/>
            <p:cNvSpPr/>
            <p:nvPr/>
          </p:nvSpPr>
          <p:spPr>
            <a:xfrm>
              <a:off x="4594575" y="4261000"/>
              <a:ext cx="201400" cy="253825"/>
            </a:xfrm>
            <a:custGeom>
              <a:rect b="b" l="l" r="r" t="t"/>
              <a:pathLst>
                <a:path extrusionOk="0" h="10153" w="8056">
                  <a:moveTo>
                    <a:pt x="4013" y="0"/>
                  </a:moveTo>
                  <a:cubicBezTo>
                    <a:pt x="1794" y="0"/>
                    <a:pt x="1" y="2280"/>
                    <a:pt x="1" y="5076"/>
                  </a:cubicBezTo>
                  <a:cubicBezTo>
                    <a:pt x="1" y="7903"/>
                    <a:pt x="1794" y="10152"/>
                    <a:pt x="4013" y="10152"/>
                  </a:cubicBezTo>
                  <a:cubicBezTo>
                    <a:pt x="6262" y="10152"/>
                    <a:pt x="8055" y="7903"/>
                    <a:pt x="8055" y="5076"/>
                  </a:cubicBezTo>
                  <a:cubicBezTo>
                    <a:pt x="8055" y="2280"/>
                    <a:pt x="6262" y="0"/>
                    <a:pt x="4013"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63"/>
            <p:cNvSpPr/>
            <p:nvPr/>
          </p:nvSpPr>
          <p:spPr>
            <a:xfrm>
              <a:off x="4627250" y="4261000"/>
              <a:ext cx="201400" cy="253825"/>
            </a:xfrm>
            <a:custGeom>
              <a:rect b="b" l="l" r="r" t="t"/>
              <a:pathLst>
                <a:path extrusionOk="0" h="10153" w="8056">
                  <a:moveTo>
                    <a:pt x="4013" y="0"/>
                  </a:moveTo>
                  <a:cubicBezTo>
                    <a:pt x="1794" y="0"/>
                    <a:pt x="1" y="2280"/>
                    <a:pt x="1" y="5076"/>
                  </a:cubicBezTo>
                  <a:cubicBezTo>
                    <a:pt x="1" y="7903"/>
                    <a:pt x="1794" y="10152"/>
                    <a:pt x="4013" y="10152"/>
                  </a:cubicBezTo>
                  <a:cubicBezTo>
                    <a:pt x="6232" y="10152"/>
                    <a:pt x="8055" y="7903"/>
                    <a:pt x="8055" y="5076"/>
                  </a:cubicBezTo>
                  <a:cubicBezTo>
                    <a:pt x="8055" y="2280"/>
                    <a:pt x="6232" y="0"/>
                    <a:pt x="401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63"/>
            <p:cNvSpPr/>
            <p:nvPr/>
          </p:nvSpPr>
          <p:spPr>
            <a:xfrm>
              <a:off x="5606000" y="2261725"/>
              <a:ext cx="238625" cy="76000"/>
            </a:xfrm>
            <a:custGeom>
              <a:rect b="b" l="l" r="r" t="t"/>
              <a:pathLst>
                <a:path extrusionOk="0" h="3040" w="9545">
                  <a:moveTo>
                    <a:pt x="0" y="0"/>
                  </a:moveTo>
                  <a:lnTo>
                    <a:pt x="0" y="3040"/>
                  </a:lnTo>
                  <a:lnTo>
                    <a:pt x="9545" y="3040"/>
                  </a:lnTo>
                  <a:lnTo>
                    <a:pt x="9545"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63"/>
            <p:cNvSpPr/>
            <p:nvPr/>
          </p:nvSpPr>
          <p:spPr>
            <a:xfrm>
              <a:off x="5526200" y="2438025"/>
              <a:ext cx="681650" cy="738625"/>
            </a:xfrm>
            <a:custGeom>
              <a:rect b="b" l="l" r="r" t="t"/>
              <a:pathLst>
                <a:path extrusionOk="0" h="29545" w="27266">
                  <a:moveTo>
                    <a:pt x="1" y="0"/>
                  </a:moveTo>
                  <a:lnTo>
                    <a:pt x="1" y="29545"/>
                  </a:lnTo>
                  <a:lnTo>
                    <a:pt x="27266" y="29545"/>
                  </a:lnTo>
                  <a:lnTo>
                    <a:pt x="2726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63"/>
            <p:cNvSpPr/>
            <p:nvPr/>
          </p:nvSpPr>
          <p:spPr>
            <a:xfrm>
              <a:off x="4534550" y="4321025"/>
              <a:ext cx="895175" cy="114775"/>
            </a:xfrm>
            <a:custGeom>
              <a:rect b="b" l="l" r="r" t="t"/>
              <a:pathLst>
                <a:path extrusionOk="0" h="4591" w="35807">
                  <a:moveTo>
                    <a:pt x="0" y="0"/>
                  </a:moveTo>
                  <a:lnTo>
                    <a:pt x="0" y="4590"/>
                  </a:lnTo>
                  <a:lnTo>
                    <a:pt x="35806" y="4590"/>
                  </a:lnTo>
                  <a:lnTo>
                    <a:pt x="3580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63"/>
            <p:cNvSpPr/>
            <p:nvPr/>
          </p:nvSpPr>
          <p:spPr>
            <a:xfrm>
              <a:off x="4431950" y="4036825"/>
              <a:ext cx="629975" cy="289950"/>
            </a:xfrm>
            <a:custGeom>
              <a:rect b="b" l="l" r="r" t="t"/>
              <a:pathLst>
                <a:path extrusionOk="0" h="11598" w="25199">
                  <a:moveTo>
                    <a:pt x="25199" y="0"/>
                  </a:moveTo>
                  <a:lnTo>
                    <a:pt x="10700" y="396"/>
                  </a:lnTo>
                  <a:lnTo>
                    <a:pt x="10761" y="3466"/>
                  </a:lnTo>
                  <a:cubicBezTo>
                    <a:pt x="10761" y="3466"/>
                    <a:pt x="2311" y="7599"/>
                    <a:pt x="1460" y="8329"/>
                  </a:cubicBezTo>
                  <a:cubicBezTo>
                    <a:pt x="609" y="9028"/>
                    <a:pt x="1" y="11308"/>
                    <a:pt x="791" y="11551"/>
                  </a:cubicBezTo>
                  <a:cubicBezTo>
                    <a:pt x="895" y="11583"/>
                    <a:pt x="1372" y="11597"/>
                    <a:pt x="2125" y="11597"/>
                  </a:cubicBezTo>
                  <a:cubicBezTo>
                    <a:pt x="7097" y="11597"/>
                    <a:pt x="24095" y="10958"/>
                    <a:pt x="24834" y="10457"/>
                  </a:cubicBezTo>
                  <a:lnTo>
                    <a:pt x="24834" y="10426"/>
                  </a:lnTo>
                  <a:cubicBezTo>
                    <a:pt x="24925" y="10153"/>
                    <a:pt x="24986" y="9849"/>
                    <a:pt x="25017" y="9575"/>
                  </a:cubicBezTo>
                  <a:cubicBezTo>
                    <a:pt x="25017" y="9545"/>
                    <a:pt x="25017" y="9545"/>
                    <a:pt x="25017" y="9545"/>
                  </a:cubicBezTo>
                  <a:cubicBezTo>
                    <a:pt x="25169" y="8268"/>
                    <a:pt x="25199" y="5806"/>
                    <a:pt x="25199" y="3010"/>
                  </a:cubicBezTo>
                  <a:lnTo>
                    <a:pt x="25199"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63"/>
            <p:cNvSpPr/>
            <p:nvPr/>
          </p:nvSpPr>
          <p:spPr>
            <a:xfrm>
              <a:off x="4431200" y="4109025"/>
              <a:ext cx="630725" cy="217750"/>
            </a:xfrm>
            <a:custGeom>
              <a:rect b="b" l="l" r="r" t="t"/>
              <a:pathLst>
                <a:path extrusionOk="0" h="8710" w="25229">
                  <a:moveTo>
                    <a:pt x="25229" y="0"/>
                  </a:moveTo>
                  <a:lnTo>
                    <a:pt x="10761" y="304"/>
                  </a:lnTo>
                  <a:lnTo>
                    <a:pt x="10761" y="578"/>
                  </a:lnTo>
                  <a:cubicBezTo>
                    <a:pt x="10761" y="578"/>
                    <a:pt x="2311" y="4681"/>
                    <a:pt x="1459" y="5410"/>
                  </a:cubicBezTo>
                  <a:cubicBezTo>
                    <a:pt x="608" y="6140"/>
                    <a:pt x="0" y="8420"/>
                    <a:pt x="791" y="8663"/>
                  </a:cubicBezTo>
                  <a:cubicBezTo>
                    <a:pt x="895" y="8695"/>
                    <a:pt x="1372" y="8709"/>
                    <a:pt x="2125" y="8709"/>
                  </a:cubicBezTo>
                  <a:cubicBezTo>
                    <a:pt x="7104" y="8709"/>
                    <a:pt x="24121" y="8070"/>
                    <a:pt x="24834" y="7569"/>
                  </a:cubicBezTo>
                  <a:cubicBezTo>
                    <a:pt x="25168" y="7356"/>
                    <a:pt x="25229" y="4073"/>
                    <a:pt x="25229" y="122"/>
                  </a:cubicBezTo>
                  <a:lnTo>
                    <a:pt x="2522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63"/>
            <p:cNvSpPr/>
            <p:nvPr/>
          </p:nvSpPr>
          <p:spPr>
            <a:xfrm>
              <a:off x="4454750" y="4285950"/>
              <a:ext cx="572225" cy="19150"/>
            </a:xfrm>
            <a:custGeom>
              <a:rect b="b" l="l" r="r" t="t"/>
              <a:pathLst>
                <a:path extrusionOk="0" h="766" w="22889">
                  <a:moveTo>
                    <a:pt x="22179" y="1"/>
                  </a:moveTo>
                  <a:cubicBezTo>
                    <a:pt x="17533" y="1"/>
                    <a:pt x="3665" y="503"/>
                    <a:pt x="92" y="704"/>
                  </a:cubicBezTo>
                  <a:cubicBezTo>
                    <a:pt x="1" y="704"/>
                    <a:pt x="1" y="765"/>
                    <a:pt x="92" y="765"/>
                  </a:cubicBezTo>
                  <a:cubicBezTo>
                    <a:pt x="3861" y="765"/>
                    <a:pt x="19120" y="340"/>
                    <a:pt x="22858" y="36"/>
                  </a:cubicBezTo>
                  <a:cubicBezTo>
                    <a:pt x="22889" y="36"/>
                    <a:pt x="22889" y="5"/>
                    <a:pt x="22858" y="5"/>
                  </a:cubicBezTo>
                  <a:cubicBezTo>
                    <a:pt x="22662" y="2"/>
                    <a:pt x="22434" y="1"/>
                    <a:pt x="2217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63"/>
            <p:cNvSpPr/>
            <p:nvPr/>
          </p:nvSpPr>
          <p:spPr>
            <a:xfrm>
              <a:off x="4666775" y="4121750"/>
              <a:ext cx="116275" cy="27550"/>
            </a:xfrm>
            <a:custGeom>
              <a:rect b="b" l="l" r="r" t="t"/>
              <a:pathLst>
                <a:path extrusionOk="0" h="1102" w="4651">
                  <a:moveTo>
                    <a:pt x="1553" y="1"/>
                  </a:moveTo>
                  <a:cubicBezTo>
                    <a:pt x="1064" y="1"/>
                    <a:pt x="577" y="57"/>
                    <a:pt x="122" y="160"/>
                  </a:cubicBezTo>
                  <a:cubicBezTo>
                    <a:pt x="0" y="160"/>
                    <a:pt x="0" y="342"/>
                    <a:pt x="152" y="342"/>
                  </a:cubicBezTo>
                  <a:cubicBezTo>
                    <a:pt x="1642" y="433"/>
                    <a:pt x="3101" y="676"/>
                    <a:pt x="4529" y="1102"/>
                  </a:cubicBezTo>
                  <a:cubicBezTo>
                    <a:pt x="4590" y="1102"/>
                    <a:pt x="4651" y="1041"/>
                    <a:pt x="4590" y="1011"/>
                  </a:cubicBezTo>
                  <a:cubicBezTo>
                    <a:pt x="3788" y="293"/>
                    <a:pt x="2664" y="1"/>
                    <a:pt x="155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63"/>
            <p:cNvSpPr/>
            <p:nvPr/>
          </p:nvSpPr>
          <p:spPr>
            <a:xfrm>
              <a:off x="4640425" y="4138625"/>
              <a:ext cx="115900" cy="27600"/>
            </a:xfrm>
            <a:custGeom>
              <a:rect b="b" l="l" r="r" t="t"/>
              <a:pathLst>
                <a:path extrusionOk="0" h="1104" w="4636">
                  <a:moveTo>
                    <a:pt x="1515" y="0"/>
                  </a:moveTo>
                  <a:cubicBezTo>
                    <a:pt x="1043" y="0"/>
                    <a:pt x="576" y="54"/>
                    <a:pt x="142" y="153"/>
                  </a:cubicBezTo>
                  <a:cubicBezTo>
                    <a:pt x="0" y="153"/>
                    <a:pt x="17" y="339"/>
                    <a:pt x="119" y="339"/>
                  </a:cubicBezTo>
                  <a:cubicBezTo>
                    <a:pt x="126" y="339"/>
                    <a:pt x="134" y="338"/>
                    <a:pt x="142" y="336"/>
                  </a:cubicBezTo>
                  <a:cubicBezTo>
                    <a:pt x="1632" y="457"/>
                    <a:pt x="3121" y="701"/>
                    <a:pt x="4550" y="1096"/>
                  </a:cubicBezTo>
                  <a:cubicBezTo>
                    <a:pt x="4561" y="1101"/>
                    <a:pt x="4571" y="1104"/>
                    <a:pt x="4580" y="1104"/>
                  </a:cubicBezTo>
                  <a:cubicBezTo>
                    <a:pt x="4620" y="1104"/>
                    <a:pt x="4635" y="1054"/>
                    <a:pt x="4610" y="1005"/>
                  </a:cubicBezTo>
                  <a:cubicBezTo>
                    <a:pt x="3778" y="300"/>
                    <a:pt x="2630" y="0"/>
                    <a:pt x="151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63"/>
            <p:cNvSpPr/>
            <p:nvPr/>
          </p:nvSpPr>
          <p:spPr>
            <a:xfrm>
              <a:off x="4613575" y="4155950"/>
              <a:ext cx="116275" cy="27550"/>
            </a:xfrm>
            <a:custGeom>
              <a:rect b="b" l="l" r="r" t="t"/>
              <a:pathLst>
                <a:path extrusionOk="0" h="1102" w="4651">
                  <a:moveTo>
                    <a:pt x="1564" y="1"/>
                  </a:moveTo>
                  <a:cubicBezTo>
                    <a:pt x="1079" y="1"/>
                    <a:pt x="599" y="57"/>
                    <a:pt x="152" y="160"/>
                  </a:cubicBezTo>
                  <a:cubicBezTo>
                    <a:pt x="0" y="160"/>
                    <a:pt x="31" y="342"/>
                    <a:pt x="152" y="342"/>
                  </a:cubicBezTo>
                  <a:cubicBezTo>
                    <a:pt x="1642" y="433"/>
                    <a:pt x="3131" y="676"/>
                    <a:pt x="4560" y="1102"/>
                  </a:cubicBezTo>
                  <a:cubicBezTo>
                    <a:pt x="4621" y="1102"/>
                    <a:pt x="4651" y="1041"/>
                    <a:pt x="4621" y="1011"/>
                  </a:cubicBezTo>
                  <a:cubicBezTo>
                    <a:pt x="3798" y="293"/>
                    <a:pt x="2667" y="1"/>
                    <a:pt x="156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63"/>
            <p:cNvSpPr/>
            <p:nvPr/>
          </p:nvSpPr>
          <p:spPr>
            <a:xfrm>
              <a:off x="4656125" y="2669025"/>
              <a:ext cx="1433950" cy="1446850"/>
            </a:xfrm>
            <a:custGeom>
              <a:rect b="b" l="l" r="r" t="t"/>
              <a:pathLst>
                <a:path extrusionOk="0" h="57874" w="57358">
                  <a:moveTo>
                    <a:pt x="40366" y="0"/>
                  </a:moveTo>
                  <a:lnTo>
                    <a:pt x="37995" y="3101"/>
                  </a:lnTo>
                  <a:cubicBezTo>
                    <a:pt x="37995" y="3101"/>
                    <a:pt x="13040" y="7204"/>
                    <a:pt x="7721" y="14043"/>
                  </a:cubicBezTo>
                  <a:cubicBezTo>
                    <a:pt x="1642" y="21916"/>
                    <a:pt x="1" y="57874"/>
                    <a:pt x="1" y="57874"/>
                  </a:cubicBezTo>
                  <a:lnTo>
                    <a:pt x="17478" y="57874"/>
                  </a:lnTo>
                  <a:cubicBezTo>
                    <a:pt x="17478" y="57874"/>
                    <a:pt x="19575" y="25472"/>
                    <a:pt x="21338" y="23131"/>
                  </a:cubicBezTo>
                  <a:cubicBezTo>
                    <a:pt x="23132" y="20791"/>
                    <a:pt x="47843" y="20365"/>
                    <a:pt x="52585" y="16779"/>
                  </a:cubicBezTo>
                  <a:cubicBezTo>
                    <a:pt x="57357" y="13222"/>
                    <a:pt x="53679" y="0"/>
                    <a:pt x="536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63"/>
            <p:cNvSpPr/>
            <p:nvPr/>
          </p:nvSpPr>
          <p:spPr>
            <a:xfrm>
              <a:off x="4672850" y="4031925"/>
              <a:ext cx="403525" cy="9800"/>
            </a:xfrm>
            <a:custGeom>
              <a:rect b="b" l="l" r="r" t="t"/>
              <a:pathLst>
                <a:path extrusionOk="0" h="392" w="16141">
                  <a:moveTo>
                    <a:pt x="5662" y="1"/>
                  </a:moveTo>
                  <a:cubicBezTo>
                    <a:pt x="4958" y="1"/>
                    <a:pt x="4256" y="4"/>
                    <a:pt x="3557" y="14"/>
                  </a:cubicBezTo>
                  <a:lnTo>
                    <a:pt x="1794" y="14"/>
                  </a:lnTo>
                  <a:cubicBezTo>
                    <a:pt x="1216" y="44"/>
                    <a:pt x="608" y="44"/>
                    <a:pt x="31" y="105"/>
                  </a:cubicBezTo>
                  <a:cubicBezTo>
                    <a:pt x="0" y="105"/>
                    <a:pt x="0" y="166"/>
                    <a:pt x="31" y="166"/>
                  </a:cubicBezTo>
                  <a:cubicBezTo>
                    <a:pt x="1064" y="257"/>
                    <a:pt x="2098" y="318"/>
                    <a:pt x="3101" y="318"/>
                  </a:cubicBezTo>
                  <a:cubicBezTo>
                    <a:pt x="4165" y="318"/>
                    <a:pt x="5228" y="348"/>
                    <a:pt x="6262" y="348"/>
                  </a:cubicBezTo>
                  <a:cubicBezTo>
                    <a:pt x="7745" y="370"/>
                    <a:pt x="9228" y="391"/>
                    <a:pt x="10711" y="391"/>
                  </a:cubicBezTo>
                  <a:cubicBezTo>
                    <a:pt x="11325" y="391"/>
                    <a:pt x="11939" y="388"/>
                    <a:pt x="12554" y="379"/>
                  </a:cubicBezTo>
                  <a:cubicBezTo>
                    <a:pt x="13162" y="379"/>
                    <a:pt x="13739" y="379"/>
                    <a:pt x="14347" y="348"/>
                  </a:cubicBezTo>
                  <a:cubicBezTo>
                    <a:pt x="14502" y="357"/>
                    <a:pt x="14657" y="360"/>
                    <a:pt x="14812" y="360"/>
                  </a:cubicBezTo>
                  <a:cubicBezTo>
                    <a:pt x="15236" y="360"/>
                    <a:pt x="15665" y="332"/>
                    <a:pt x="16110" y="288"/>
                  </a:cubicBezTo>
                  <a:cubicBezTo>
                    <a:pt x="16140" y="288"/>
                    <a:pt x="16140" y="196"/>
                    <a:pt x="16080" y="196"/>
                  </a:cubicBezTo>
                  <a:cubicBezTo>
                    <a:pt x="15563" y="136"/>
                    <a:pt x="15046" y="105"/>
                    <a:pt x="14529" y="75"/>
                  </a:cubicBezTo>
                  <a:cubicBezTo>
                    <a:pt x="14043" y="75"/>
                    <a:pt x="13526" y="44"/>
                    <a:pt x="13010" y="44"/>
                  </a:cubicBezTo>
                  <a:cubicBezTo>
                    <a:pt x="11976" y="14"/>
                    <a:pt x="10912" y="14"/>
                    <a:pt x="9879" y="14"/>
                  </a:cubicBezTo>
                  <a:cubicBezTo>
                    <a:pt x="8481" y="14"/>
                    <a:pt x="7069" y="1"/>
                    <a:pt x="5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63"/>
            <p:cNvSpPr/>
            <p:nvPr/>
          </p:nvSpPr>
          <p:spPr>
            <a:xfrm>
              <a:off x="5022400" y="3032250"/>
              <a:ext cx="917200" cy="969275"/>
            </a:xfrm>
            <a:custGeom>
              <a:rect b="b" l="l" r="r" t="t"/>
              <a:pathLst>
                <a:path extrusionOk="0" h="38771" w="36688">
                  <a:moveTo>
                    <a:pt x="36627" y="0"/>
                  </a:moveTo>
                  <a:cubicBezTo>
                    <a:pt x="33010" y="1490"/>
                    <a:pt x="29180" y="2341"/>
                    <a:pt x="25320" y="3010"/>
                  </a:cubicBezTo>
                  <a:cubicBezTo>
                    <a:pt x="21460" y="3648"/>
                    <a:pt x="17539" y="4073"/>
                    <a:pt x="13648" y="4590"/>
                  </a:cubicBezTo>
                  <a:cubicBezTo>
                    <a:pt x="11672" y="4773"/>
                    <a:pt x="9727" y="5107"/>
                    <a:pt x="7812" y="5593"/>
                  </a:cubicBezTo>
                  <a:cubicBezTo>
                    <a:pt x="6931" y="5806"/>
                    <a:pt x="6140" y="6171"/>
                    <a:pt x="5441" y="6688"/>
                  </a:cubicBezTo>
                  <a:cubicBezTo>
                    <a:pt x="4803" y="7265"/>
                    <a:pt x="4377" y="8055"/>
                    <a:pt x="4256" y="8906"/>
                  </a:cubicBezTo>
                  <a:cubicBezTo>
                    <a:pt x="3800" y="10913"/>
                    <a:pt x="3465" y="12979"/>
                    <a:pt x="3101" y="14986"/>
                  </a:cubicBezTo>
                  <a:cubicBezTo>
                    <a:pt x="2736" y="17022"/>
                    <a:pt x="2432" y="19119"/>
                    <a:pt x="2128" y="21217"/>
                  </a:cubicBezTo>
                  <a:cubicBezTo>
                    <a:pt x="1490" y="25381"/>
                    <a:pt x="730" y="33010"/>
                    <a:pt x="183" y="37205"/>
                  </a:cubicBezTo>
                  <a:cubicBezTo>
                    <a:pt x="122" y="37721"/>
                    <a:pt x="61" y="38208"/>
                    <a:pt x="0" y="38724"/>
                  </a:cubicBezTo>
                  <a:cubicBezTo>
                    <a:pt x="0" y="38755"/>
                    <a:pt x="16" y="38770"/>
                    <a:pt x="31" y="38770"/>
                  </a:cubicBezTo>
                  <a:cubicBezTo>
                    <a:pt x="46" y="38770"/>
                    <a:pt x="61" y="38755"/>
                    <a:pt x="61" y="38724"/>
                  </a:cubicBezTo>
                  <a:cubicBezTo>
                    <a:pt x="699" y="34591"/>
                    <a:pt x="1490" y="27022"/>
                    <a:pt x="2098" y="22919"/>
                  </a:cubicBezTo>
                  <a:cubicBezTo>
                    <a:pt x="2736" y="18785"/>
                    <a:pt x="3405" y="14682"/>
                    <a:pt x="4165" y="10578"/>
                  </a:cubicBezTo>
                  <a:cubicBezTo>
                    <a:pt x="4347" y="9666"/>
                    <a:pt x="4438" y="8694"/>
                    <a:pt x="4833" y="7843"/>
                  </a:cubicBezTo>
                  <a:cubicBezTo>
                    <a:pt x="5228" y="7052"/>
                    <a:pt x="5958" y="6444"/>
                    <a:pt x="6809" y="6171"/>
                  </a:cubicBezTo>
                  <a:cubicBezTo>
                    <a:pt x="8633" y="5441"/>
                    <a:pt x="10639" y="5198"/>
                    <a:pt x="12584" y="4925"/>
                  </a:cubicBezTo>
                  <a:cubicBezTo>
                    <a:pt x="16414" y="4408"/>
                    <a:pt x="20274" y="3982"/>
                    <a:pt x="24104" y="3374"/>
                  </a:cubicBezTo>
                  <a:cubicBezTo>
                    <a:pt x="27904" y="2766"/>
                    <a:pt x="31673" y="1824"/>
                    <a:pt x="35320" y="517"/>
                  </a:cubicBezTo>
                  <a:cubicBezTo>
                    <a:pt x="35746" y="365"/>
                    <a:pt x="36202" y="213"/>
                    <a:pt x="36627" y="31"/>
                  </a:cubicBezTo>
                  <a:cubicBezTo>
                    <a:pt x="36688" y="31"/>
                    <a:pt x="36658" y="0"/>
                    <a:pt x="36627" y="0"/>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63"/>
            <p:cNvSpPr/>
            <p:nvPr/>
          </p:nvSpPr>
          <p:spPr>
            <a:xfrm>
              <a:off x="4761000" y="4055825"/>
              <a:ext cx="629975" cy="289175"/>
            </a:xfrm>
            <a:custGeom>
              <a:rect b="b" l="l" r="r" t="t"/>
              <a:pathLst>
                <a:path extrusionOk="0" h="11567" w="25199">
                  <a:moveTo>
                    <a:pt x="25198" y="0"/>
                  </a:moveTo>
                  <a:lnTo>
                    <a:pt x="10700" y="395"/>
                  </a:lnTo>
                  <a:lnTo>
                    <a:pt x="10760" y="3435"/>
                  </a:lnTo>
                  <a:cubicBezTo>
                    <a:pt x="10760" y="3435"/>
                    <a:pt x="2280" y="7569"/>
                    <a:pt x="1459" y="8298"/>
                  </a:cubicBezTo>
                  <a:cubicBezTo>
                    <a:pt x="608" y="8997"/>
                    <a:pt x="0" y="11277"/>
                    <a:pt x="791" y="11520"/>
                  </a:cubicBezTo>
                  <a:cubicBezTo>
                    <a:pt x="894" y="11552"/>
                    <a:pt x="1371" y="11567"/>
                    <a:pt x="2124" y="11567"/>
                  </a:cubicBezTo>
                  <a:cubicBezTo>
                    <a:pt x="7097" y="11567"/>
                    <a:pt x="24094" y="10928"/>
                    <a:pt x="24834" y="10426"/>
                  </a:cubicBezTo>
                  <a:cubicBezTo>
                    <a:pt x="24834" y="10426"/>
                    <a:pt x="24834" y="10396"/>
                    <a:pt x="24834" y="10396"/>
                  </a:cubicBezTo>
                  <a:cubicBezTo>
                    <a:pt x="24925" y="10122"/>
                    <a:pt x="24985" y="9818"/>
                    <a:pt x="25016" y="9545"/>
                  </a:cubicBezTo>
                  <a:cubicBezTo>
                    <a:pt x="25168" y="8268"/>
                    <a:pt x="25198" y="5806"/>
                    <a:pt x="25198" y="3009"/>
                  </a:cubicBezTo>
                  <a:lnTo>
                    <a:pt x="25198"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63"/>
            <p:cNvSpPr/>
            <p:nvPr/>
          </p:nvSpPr>
          <p:spPr>
            <a:xfrm>
              <a:off x="4760225" y="4128000"/>
              <a:ext cx="630750" cy="217725"/>
            </a:xfrm>
            <a:custGeom>
              <a:rect b="b" l="l" r="r" t="t"/>
              <a:pathLst>
                <a:path extrusionOk="0" h="8709" w="25230">
                  <a:moveTo>
                    <a:pt x="25229" y="1"/>
                  </a:moveTo>
                  <a:lnTo>
                    <a:pt x="10761" y="335"/>
                  </a:lnTo>
                  <a:lnTo>
                    <a:pt x="10761" y="578"/>
                  </a:lnTo>
                  <a:cubicBezTo>
                    <a:pt x="10761" y="578"/>
                    <a:pt x="2311" y="4712"/>
                    <a:pt x="1460" y="5411"/>
                  </a:cubicBezTo>
                  <a:cubicBezTo>
                    <a:pt x="609" y="6141"/>
                    <a:pt x="1" y="8420"/>
                    <a:pt x="791" y="8664"/>
                  </a:cubicBezTo>
                  <a:cubicBezTo>
                    <a:pt x="892" y="8695"/>
                    <a:pt x="1346" y="8709"/>
                    <a:pt x="2063" y="8709"/>
                  </a:cubicBezTo>
                  <a:cubicBezTo>
                    <a:pt x="6959" y="8709"/>
                    <a:pt x="24118" y="8047"/>
                    <a:pt x="24834" y="7569"/>
                  </a:cubicBezTo>
                  <a:cubicBezTo>
                    <a:pt x="25168" y="7357"/>
                    <a:pt x="25229" y="4074"/>
                    <a:pt x="25229" y="122"/>
                  </a:cubicBezTo>
                  <a:lnTo>
                    <a:pt x="252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63"/>
            <p:cNvSpPr/>
            <p:nvPr/>
          </p:nvSpPr>
          <p:spPr>
            <a:xfrm>
              <a:off x="4783800" y="4304950"/>
              <a:ext cx="572225" cy="19125"/>
            </a:xfrm>
            <a:custGeom>
              <a:rect b="b" l="l" r="r" t="t"/>
              <a:pathLst>
                <a:path extrusionOk="0" h="765" w="22889">
                  <a:moveTo>
                    <a:pt x="22178" y="0"/>
                  </a:moveTo>
                  <a:cubicBezTo>
                    <a:pt x="17533" y="0"/>
                    <a:pt x="3662" y="502"/>
                    <a:pt x="61" y="704"/>
                  </a:cubicBezTo>
                  <a:cubicBezTo>
                    <a:pt x="0" y="704"/>
                    <a:pt x="0" y="765"/>
                    <a:pt x="91" y="765"/>
                  </a:cubicBezTo>
                  <a:cubicBezTo>
                    <a:pt x="3860" y="735"/>
                    <a:pt x="19119" y="339"/>
                    <a:pt x="22858" y="35"/>
                  </a:cubicBezTo>
                  <a:cubicBezTo>
                    <a:pt x="22888" y="35"/>
                    <a:pt x="22888" y="5"/>
                    <a:pt x="22858" y="5"/>
                  </a:cubicBezTo>
                  <a:cubicBezTo>
                    <a:pt x="22661" y="2"/>
                    <a:pt x="22434" y="0"/>
                    <a:pt x="2217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63"/>
            <p:cNvSpPr/>
            <p:nvPr/>
          </p:nvSpPr>
          <p:spPr>
            <a:xfrm>
              <a:off x="4995800" y="4140500"/>
              <a:ext cx="116300" cy="27800"/>
            </a:xfrm>
            <a:custGeom>
              <a:rect b="b" l="l" r="r" t="t"/>
              <a:pathLst>
                <a:path extrusionOk="0" h="1112" w="4652">
                  <a:moveTo>
                    <a:pt x="1493" y="0"/>
                  </a:moveTo>
                  <a:cubicBezTo>
                    <a:pt x="1024" y="0"/>
                    <a:pt x="559" y="50"/>
                    <a:pt x="122" y="139"/>
                  </a:cubicBezTo>
                  <a:cubicBezTo>
                    <a:pt x="1" y="170"/>
                    <a:pt x="1" y="352"/>
                    <a:pt x="152" y="352"/>
                  </a:cubicBezTo>
                  <a:cubicBezTo>
                    <a:pt x="1642" y="443"/>
                    <a:pt x="3101" y="686"/>
                    <a:pt x="4529" y="1112"/>
                  </a:cubicBezTo>
                  <a:cubicBezTo>
                    <a:pt x="4590" y="1112"/>
                    <a:pt x="4651" y="1051"/>
                    <a:pt x="4590" y="1021"/>
                  </a:cubicBezTo>
                  <a:cubicBezTo>
                    <a:pt x="3774" y="290"/>
                    <a:pt x="2623" y="0"/>
                    <a:pt x="149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63"/>
            <p:cNvSpPr/>
            <p:nvPr/>
          </p:nvSpPr>
          <p:spPr>
            <a:xfrm>
              <a:off x="4969200" y="4157625"/>
              <a:ext cx="116150" cy="27600"/>
            </a:xfrm>
            <a:custGeom>
              <a:rect b="b" l="l" r="r" t="t"/>
              <a:pathLst>
                <a:path extrusionOk="0" h="1104" w="4646">
                  <a:moveTo>
                    <a:pt x="1525" y="0"/>
                  </a:moveTo>
                  <a:cubicBezTo>
                    <a:pt x="1053" y="0"/>
                    <a:pt x="587" y="54"/>
                    <a:pt x="153" y="153"/>
                  </a:cubicBezTo>
                  <a:cubicBezTo>
                    <a:pt x="1" y="153"/>
                    <a:pt x="31" y="336"/>
                    <a:pt x="153" y="336"/>
                  </a:cubicBezTo>
                  <a:cubicBezTo>
                    <a:pt x="1642" y="427"/>
                    <a:pt x="3101" y="700"/>
                    <a:pt x="4560" y="1096"/>
                  </a:cubicBezTo>
                  <a:cubicBezTo>
                    <a:pt x="4571" y="1101"/>
                    <a:pt x="4581" y="1104"/>
                    <a:pt x="4590" y="1104"/>
                  </a:cubicBezTo>
                  <a:cubicBezTo>
                    <a:pt x="4630" y="1104"/>
                    <a:pt x="4646" y="1054"/>
                    <a:pt x="4621" y="1004"/>
                  </a:cubicBezTo>
                  <a:cubicBezTo>
                    <a:pt x="3788" y="300"/>
                    <a:pt x="2640" y="0"/>
                    <a:pt x="152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63"/>
            <p:cNvSpPr/>
            <p:nvPr/>
          </p:nvSpPr>
          <p:spPr>
            <a:xfrm>
              <a:off x="4943375" y="4174675"/>
              <a:ext cx="116275" cy="27825"/>
            </a:xfrm>
            <a:custGeom>
              <a:rect b="b" l="l" r="r" t="t"/>
              <a:pathLst>
                <a:path extrusionOk="0" h="1113" w="4651">
                  <a:moveTo>
                    <a:pt x="1493" y="1"/>
                  </a:moveTo>
                  <a:cubicBezTo>
                    <a:pt x="1024" y="1"/>
                    <a:pt x="558" y="51"/>
                    <a:pt x="122" y="140"/>
                  </a:cubicBezTo>
                  <a:cubicBezTo>
                    <a:pt x="0" y="170"/>
                    <a:pt x="0" y="353"/>
                    <a:pt x="122" y="353"/>
                  </a:cubicBezTo>
                  <a:cubicBezTo>
                    <a:pt x="1611" y="444"/>
                    <a:pt x="3101" y="687"/>
                    <a:pt x="4529" y="1113"/>
                  </a:cubicBezTo>
                  <a:cubicBezTo>
                    <a:pt x="4590" y="1113"/>
                    <a:pt x="4651" y="1052"/>
                    <a:pt x="4590" y="1021"/>
                  </a:cubicBezTo>
                  <a:cubicBezTo>
                    <a:pt x="3774" y="291"/>
                    <a:pt x="2623" y="1"/>
                    <a:pt x="149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63"/>
            <p:cNvSpPr/>
            <p:nvPr/>
          </p:nvSpPr>
          <p:spPr>
            <a:xfrm>
              <a:off x="4919800" y="2668275"/>
              <a:ext cx="1259175" cy="1467350"/>
            </a:xfrm>
            <a:custGeom>
              <a:rect b="b" l="l" r="r" t="t"/>
              <a:pathLst>
                <a:path extrusionOk="0" h="58694" w="50367">
                  <a:moveTo>
                    <a:pt x="30670" y="0"/>
                  </a:moveTo>
                  <a:cubicBezTo>
                    <a:pt x="30670" y="0"/>
                    <a:pt x="28694" y="2432"/>
                    <a:pt x="28330" y="3830"/>
                  </a:cubicBezTo>
                  <a:cubicBezTo>
                    <a:pt x="28330" y="3830"/>
                    <a:pt x="10609" y="9027"/>
                    <a:pt x="6080" y="14772"/>
                  </a:cubicBezTo>
                  <a:cubicBezTo>
                    <a:pt x="1" y="22462"/>
                    <a:pt x="2645" y="58694"/>
                    <a:pt x="2645" y="58694"/>
                  </a:cubicBezTo>
                  <a:lnTo>
                    <a:pt x="20427" y="58694"/>
                  </a:lnTo>
                  <a:cubicBezTo>
                    <a:pt x="20427" y="58694"/>
                    <a:pt x="18421" y="26383"/>
                    <a:pt x="21521" y="24073"/>
                  </a:cubicBezTo>
                  <a:cubicBezTo>
                    <a:pt x="25503" y="21125"/>
                    <a:pt x="37752" y="21611"/>
                    <a:pt x="44713" y="16778"/>
                  </a:cubicBezTo>
                  <a:cubicBezTo>
                    <a:pt x="50367" y="12857"/>
                    <a:pt x="46415" y="0"/>
                    <a:pt x="4641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63"/>
            <p:cNvSpPr/>
            <p:nvPr/>
          </p:nvSpPr>
          <p:spPr>
            <a:xfrm>
              <a:off x="4969200" y="2773725"/>
              <a:ext cx="644875" cy="1330575"/>
            </a:xfrm>
            <a:custGeom>
              <a:rect b="b" l="l" r="r" t="t"/>
              <a:pathLst>
                <a:path extrusionOk="0" h="53223" w="25795">
                  <a:moveTo>
                    <a:pt x="25719" y="1"/>
                  </a:moveTo>
                  <a:cubicBezTo>
                    <a:pt x="25709" y="1"/>
                    <a:pt x="25697" y="3"/>
                    <a:pt x="25685" y="7"/>
                  </a:cubicBezTo>
                  <a:cubicBezTo>
                    <a:pt x="21794" y="1071"/>
                    <a:pt x="17965" y="2378"/>
                    <a:pt x="14226" y="3928"/>
                  </a:cubicBezTo>
                  <a:cubicBezTo>
                    <a:pt x="12402" y="4688"/>
                    <a:pt x="10609" y="5600"/>
                    <a:pt x="8907" y="6633"/>
                  </a:cubicBezTo>
                  <a:cubicBezTo>
                    <a:pt x="7235" y="7636"/>
                    <a:pt x="5563" y="8791"/>
                    <a:pt x="4286" y="10311"/>
                  </a:cubicBezTo>
                  <a:cubicBezTo>
                    <a:pt x="3162" y="11770"/>
                    <a:pt x="2341" y="13472"/>
                    <a:pt x="1916" y="15296"/>
                  </a:cubicBezTo>
                  <a:cubicBezTo>
                    <a:pt x="1429" y="17241"/>
                    <a:pt x="1065" y="19247"/>
                    <a:pt x="852" y="21254"/>
                  </a:cubicBezTo>
                  <a:cubicBezTo>
                    <a:pt x="335" y="25630"/>
                    <a:pt x="61" y="30068"/>
                    <a:pt x="31" y="34476"/>
                  </a:cubicBezTo>
                  <a:cubicBezTo>
                    <a:pt x="1" y="36694"/>
                    <a:pt x="31" y="38913"/>
                    <a:pt x="61" y="41132"/>
                  </a:cubicBezTo>
                  <a:cubicBezTo>
                    <a:pt x="92" y="43351"/>
                    <a:pt x="426" y="52652"/>
                    <a:pt x="487" y="53199"/>
                  </a:cubicBezTo>
                  <a:cubicBezTo>
                    <a:pt x="487" y="53214"/>
                    <a:pt x="495" y="53222"/>
                    <a:pt x="502" y="53222"/>
                  </a:cubicBezTo>
                  <a:cubicBezTo>
                    <a:pt x="510" y="53222"/>
                    <a:pt x="517" y="53214"/>
                    <a:pt x="517" y="53199"/>
                  </a:cubicBezTo>
                  <a:cubicBezTo>
                    <a:pt x="578" y="48822"/>
                    <a:pt x="396" y="40707"/>
                    <a:pt x="396" y="36299"/>
                  </a:cubicBezTo>
                  <a:cubicBezTo>
                    <a:pt x="365" y="31922"/>
                    <a:pt x="578" y="27576"/>
                    <a:pt x="1004" y="23229"/>
                  </a:cubicBezTo>
                  <a:cubicBezTo>
                    <a:pt x="1247" y="21132"/>
                    <a:pt x="1490" y="19035"/>
                    <a:pt x="1916" y="16968"/>
                  </a:cubicBezTo>
                  <a:cubicBezTo>
                    <a:pt x="2220" y="15114"/>
                    <a:pt x="2858" y="13320"/>
                    <a:pt x="3770" y="11709"/>
                  </a:cubicBezTo>
                  <a:cubicBezTo>
                    <a:pt x="4803" y="10007"/>
                    <a:pt x="6323" y="8791"/>
                    <a:pt x="7964" y="7697"/>
                  </a:cubicBezTo>
                  <a:cubicBezTo>
                    <a:pt x="9606" y="6603"/>
                    <a:pt x="11338" y="5630"/>
                    <a:pt x="13132" y="4779"/>
                  </a:cubicBezTo>
                  <a:cubicBezTo>
                    <a:pt x="16779" y="3138"/>
                    <a:pt x="20487" y="1740"/>
                    <a:pt x="24317" y="585"/>
                  </a:cubicBezTo>
                  <a:cubicBezTo>
                    <a:pt x="24773" y="433"/>
                    <a:pt x="25259" y="281"/>
                    <a:pt x="25715" y="129"/>
                  </a:cubicBezTo>
                  <a:cubicBezTo>
                    <a:pt x="25794" y="76"/>
                    <a:pt x="25782" y="1"/>
                    <a:pt x="257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63"/>
            <p:cNvSpPr/>
            <p:nvPr/>
          </p:nvSpPr>
          <p:spPr>
            <a:xfrm>
              <a:off x="5522400" y="2757925"/>
              <a:ext cx="152725" cy="20100"/>
            </a:xfrm>
            <a:custGeom>
              <a:rect b="b" l="l" r="r" t="t"/>
              <a:pathLst>
                <a:path extrusionOk="0" h="804" w="6109">
                  <a:moveTo>
                    <a:pt x="31" y="1"/>
                  </a:moveTo>
                  <a:cubicBezTo>
                    <a:pt x="1" y="1"/>
                    <a:pt x="1" y="31"/>
                    <a:pt x="31" y="31"/>
                  </a:cubicBezTo>
                  <a:cubicBezTo>
                    <a:pt x="1034" y="92"/>
                    <a:pt x="2037" y="274"/>
                    <a:pt x="3071" y="426"/>
                  </a:cubicBezTo>
                  <a:cubicBezTo>
                    <a:pt x="3557" y="487"/>
                    <a:pt x="4043" y="548"/>
                    <a:pt x="4530" y="639"/>
                  </a:cubicBezTo>
                  <a:cubicBezTo>
                    <a:pt x="4773" y="669"/>
                    <a:pt x="5016" y="730"/>
                    <a:pt x="5290" y="761"/>
                  </a:cubicBezTo>
                  <a:cubicBezTo>
                    <a:pt x="5411" y="776"/>
                    <a:pt x="5533" y="776"/>
                    <a:pt x="5651" y="776"/>
                  </a:cubicBezTo>
                  <a:cubicBezTo>
                    <a:pt x="5768" y="776"/>
                    <a:pt x="5882" y="776"/>
                    <a:pt x="5989" y="791"/>
                  </a:cubicBezTo>
                  <a:cubicBezTo>
                    <a:pt x="6006" y="800"/>
                    <a:pt x="6021" y="803"/>
                    <a:pt x="6033" y="803"/>
                  </a:cubicBezTo>
                  <a:cubicBezTo>
                    <a:pt x="6108" y="803"/>
                    <a:pt x="6097" y="665"/>
                    <a:pt x="6019" y="639"/>
                  </a:cubicBezTo>
                  <a:cubicBezTo>
                    <a:pt x="5776" y="578"/>
                    <a:pt x="5533" y="487"/>
                    <a:pt x="5290" y="426"/>
                  </a:cubicBezTo>
                  <a:cubicBezTo>
                    <a:pt x="5046" y="396"/>
                    <a:pt x="4803" y="365"/>
                    <a:pt x="4530" y="305"/>
                  </a:cubicBezTo>
                  <a:cubicBezTo>
                    <a:pt x="4043" y="244"/>
                    <a:pt x="3557" y="213"/>
                    <a:pt x="3071" y="153"/>
                  </a:cubicBezTo>
                  <a:cubicBezTo>
                    <a:pt x="2068" y="61"/>
                    <a:pt x="1034" y="61"/>
                    <a:pt x="31"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63"/>
            <p:cNvSpPr/>
            <p:nvPr/>
          </p:nvSpPr>
          <p:spPr>
            <a:xfrm>
              <a:off x="5621950" y="2668700"/>
              <a:ext cx="88700" cy="93900"/>
            </a:xfrm>
            <a:custGeom>
              <a:rect b="b" l="l" r="r" t="t"/>
              <a:pathLst>
                <a:path extrusionOk="0" h="3756" w="3548">
                  <a:moveTo>
                    <a:pt x="1789" y="1"/>
                  </a:moveTo>
                  <a:cubicBezTo>
                    <a:pt x="1781" y="1"/>
                    <a:pt x="1772" y="4"/>
                    <a:pt x="1764" y="13"/>
                  </a:cubicBezTo>
                  <a:cubicBezTo>
                    <a:pt x="1338" y="469"/>
                    <a:pt x="973" y="986"/>
                    <a:pt x="669" y="1533"/>
                  </a:cubicBezTo>
                  <a:cubicBezTo>
                    <a:pt x="396" y="1989"/>
                    <a:pt x="1" y="2567"/>
                    <a:pt x="153" y="3144"/>
                  </a:cubicBezTo>
                  <a:cubicBezTo>
                    <a:pt x="220" y="3524"/>
                    <a:pt x="549" y="3756"/>
                    <a:pt x="900" y="3756"/>
                  </a:cubicBezTo>
                  <a:cubicBezTo>
                    <a:pt x="1027" y="3756"/>
                    <a:pt x="1156" y="3725"/>
                    <a:pt x="1277" y="3661"/>
                  </a:cubicBezTo>
                  <a:cubicBezTo>
                    <a:pt x="1794" y="3448"/>
                    <a:pt x="2067" y="2810"/>
                    <a:pt x="2341" y="2354"/>
                  </a:cubicBezTo>
                  <a:cubicBezTo>
                    <a:pt x="2736" y="1655"/>
                    <a:pt x="3162" y="986"/>
                    <a:pt x="3526" y="287"/>
                  </a:cubicBezTo>
                  <a:cubicBezTo>
                    <a:pt x="3547" y="266"/>
                    <a:pt x="3525" y="231"/>
                    <a:pt x="3499" y="231"/>
                  </a:cubicBezTo>
                  <a:cubicBezTo>
                    <a:pt x="3487" y="231"/>
                    <a:pt x="3475" y="238"/>
                    <a:pt x="3466" y="257"/>
                  </a:cubicBezTo>
                  <a:cubicBezTo>
                    <a:pt x="3131" y="743"/>
                    <a:pt x="2797" y="1260"/>
                    <a:pt x="2493" y="1746"/>
                  </a:cubicBezTo>
                  <a:lnTo>
                    <a:pt x="2007" y="2475"/>
                  </a:lnTo>
                  <a:cubicBezTo>
                    <a:pt x="1885" y="2688"/>
                    <a:pt x="1733" y="2901"/>
                    <a:pt x="1551" y="3114"/>
                  </a:cubicBezTo>
                  <a:cubicBezTo>
                    <a:pt x="1401" y="3297"/>
                    <a:pt x="1132" y="3444"/>
                    <a:pt x="895" y="3444"/>
                  </a:cubicBezTo>
                  <a:cubicBezTo>
                    <a:pt x="699" y="3444"/>
                    <a:pt x="525" y="3344"/>
                    <a:pt x="456" y="3083"/>
                  </a:cubicBezTo>
                  <a:cubicBezTo>
                    <a:pt x="396" y="2840"/>
                    <a:pt x="426" y="2567"/>
                    <a:pt x="548" y="2354"/>
                  </a:cubicBezTo>
                  <a:cubicBezTo>
                    <a:pt x="639" y="2111"/>
                    <a:pt x="760" y="1868"/>
                    <a:pt x="882" y="1655"/>
                  </a:cubicBezTo>
                  <a:cubicBezTo>
                    <a:pt x="1156" y="1077"/>
                    <a:pt x="1490" y="561"/>
                    <a:pt x="1824" y="44"/>
                  </a:cubicBezTo>
                  <a:cubicBezTo>
                    <a:pt x="1824" y="22"/>
                    <a:pt x="1809" y="1"/>
                    <a:pt x="1789"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63"/>
            <p:cNvSpPr/>
            <p:nvPr/>
          </p:nvSpPr>
          <p:spPr>
            <a:xfrm>
              <a:off x="5834725" y="2711450"/>
              <a:ext cx="177825" cy="160300"/>
            </a:xfrm>
            <a:custGeom>
              <a:rect b="b" l="l" r="r" t="t"/>
              <a:pathLst>
                <a:path extrusionOk="0" h="6412" w="7113">
                  <a:moveTo>
                    <a:pt x="297" y="1"/>
                  </a:moveTo>
                  <a:cubicBezTo>
                    <a:pt x="285" y="1"/>
                    <a:pt x="274" y="10"/>
                    <a:pt x="274" y="36"/>
                  </a:cubicBezTo>
                  <a:cubicBezTo>
                    <a:pt x="92" y="310"/>
                    <a:pt x="0" y="613"/>
                    <a:pt x="0" y="948"/>
                  </a:cubicBezTo>
                  <a:cubicBezTo>
                    <a:pt x="0" y="1343"/>
                    <a:pt x="0" y="1708"/>
                    <a:pt x="31" y="2072"/>
                  </a:cubicBezTo>
                  <a:cubicBezTo>
                    <a:pt x="61" y="2802"/>
                    <a:pt x="274" y="3501"/>
                    <a:pt x="639" y="4139"/>
                  </a:cubicBezTo>
                  <a:cubicBezTo>
                    <a:pt x="1459" y="5325"/>
                    <a:pt x="3010" y="5842"/>
                    <a:pt x="4347" y="6145"/>
                  </a:cubicBezTo>
                  <a:cubicBezTo>
                    <a:pt x="4772" y="6237"/>
                    <a:pt x="5228" y="6328"/>
                    <a:pt x="5684" y="6358"/>
                  </a:cubicBezTo>
                  <a:cubicBezTo>
                    <a:pt x="5897" y="6389"/>
                    <a:pt x="6140" y="6389"/>
                    <a:pt x="6353" y="6389"/>
                  </a:cubicBezTo>
                  <a:cubicBezTo>
                    <a:pt x="6459" y="6404"/>
                    <a:pt x="6573" y="6411"/>
                    <a:pt x="6687" y="6411"/>
                  </a:cubicBezTo>
                  <a:cubicBezTo>
                    <a:pt x="6801" y="6411"/>
                    <a:pt x="6915" y="6404"/>
                    <a:pt x="7022" y="6389"/>
                  </a:cubicBezTo>
                  <a:cubicBezTo>
                    <a:pt x="7113" y="6358"/>
                    <a:pt x="7083" y="6237"/>
                    <a:pt x="7022" y="6206"/>
                  </a:cubicBezTo>
                  <a:cubicBezTo>
                    <a:pt x="6687" y="6115"/>
                    <a:pt x="6292" y="6085"/>
                    <a:pt x="5928" y="6024"/>
                  </a:cubicBezTo>
                  <a:cubicBezTo>
                    <a:pt x="5563" y="5963"/>
                    <a:pt x="5198" y="5902"/>
                    <a:pt x="4833" y="5811"/>
                  </a:cubicBezTo>
                  <a:cubicBezTo>
                    <a:pt x="4165" y="5629"/>
                    <a:pt x="3465" y="5416"/>
                    <a:pt x="2827" y="5142"/>
                  </a:cubicBezTo>
                  <a:cubicBezTo>
                    <a:pt x="2250" y="4930"/>
                    <a:pt x="1703" y="4595"/>
                    <a:pt x="1277" y="4170"/>
                  </a:cubicBezTo>
                  <a:cubicBezTo>
                    <a:pt x="821" y="3653"/>
                    <a:pt x="517" y="3045"/>
                    <a:pt x="426" y="2407"/>
                  </a:cubicBezTo>
                  <a:cubicBezTo>
                    <a:pt x="335" y="2012"/>
                    <a:pt x="274" y="1647"/>
                    <a:pt x="244" y="1252"/>
                  </a:cubicBezTo>
                  <a:cubicBezTo>
                    <a:pt x="152" y="857"/>
                    <a:pt x="183" y="461"/>
                    <a:pt x="304" y="97"/>
                  </a:cubicBezTo>
                  <a:lnTo>
                    <a:pt x="335" y="36"/>
                  </a:lnTo>
                  <a:cubicBezTo>
                    <a:pt x="335" y="18"/>
                    <a:pt x="314" y="1"/>
                    <a:pt x="297"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63"/>
            <p:cNvSpPr/>
            <p:nvPr/>
          </p:nvSpPr>
          <p:spPr>
            <a:xfrm>
              <a:off x="5360550" y="2697550"/>
              <a:ext cx="731050" cy="1328275"/>
            </a:xfrm>
            <a:custGeom>
              <a:rect b="b" l="l" r="r" t="t"/>
              <a:pathLst>
                <a:path extrusionOk="0" h="53131" w="29242">
                  <a:moveTo>
                    <a:pt x="27531" y="1"/>
                  </a:moveTo>
                  <a:cubicBezTo>
                    <a:pt x="27522" y="1"/>
                    <a:pt x="27509" y="14"/>
                    <a:pt x="27509" y="14"/>
                  </a:cubicBezTo>
                  <a:cubicBezTo>
                    <a:pt x="28360" y="4239"/>
                    <a:pt x="29241" y="9224"/>
                    <a:pt x="26505" y="12933"/>
                  </a:cubicBezTo>
                  <a:cubicBezTo>
                    <a:pt x="25259" y="14635"/>
                    <a:pt x="23375" y="15486"/>
                    <a:pt x="21399" y="16063"/>
                  </a:cubicBezTo>
                  <a:cubicBezTo>
                    <a:pt x="19271" y="16702"/>
                    <a:pt x="17052" y="17158"/>
                    <a:pt x="14864" y="17644"/>
                  </a:cubicBezTo>
                  <a:cubicBezTo>
                    <a:pt x="12706" y="18161"/>
                    <a:pt x="10426" y="18708"/>
                    <a:pt x="8268" y="19437"/>
                  </a:cubicBezTo>
                  <a:cubicBezTo>
                    <a:pt x="6384" y="20045"/>
                    <a:pt x="4377" y="20714"/>
                    <a:pt x="2827" y="22021"/>
                  </a:cubicBezTo>
                  <a:cubicBezTo>
                    <a:pt x="2098" y="22629"/>
                    <a:pt x="1520" y="23389"/>
                    <a:pt x="1155" y="24240"/>
                  </a:cubicBezTo>
                  <a:cubicBezTo>
                    <a:pt x="760" y="25182"/>
                    <a:pt x="548" y="26155"/>
                    <a:pt x="456" y="27158"/>
                  </a:cubicBezTo>
                  <a:cubicBezTo>
                    <a:pt x="335" y="28252"/>
                    <a:pt x="304" y="29346"/>
                    <a:pt x="274" y="30440"/>
                  </a:cubicBezTo>
                  <a:cubicBezTo>
                    <a:pt x="213" y="31687"/>
                    <a:pt x="152" y="32933"/>
                    <a:pt x="122" y="34179"/>
                  </a:cubicBezTo>
                  <a:cubicBezTo>
                    <a:pt x="0" y="39164"/>
                    <a:pt x="31" y="44118"/>
                    <a:pt x="213" y="49103"/>
                  </a:cubicBezTo>
                  <a:cubicBezTo>
                    <a:pt x="244" y="49711"/>
                    <a:pt x="335" y="52477"/>
                    <a:pt x="365" y="53085"/>
                  </a:cubicBezTo>
                  <a:cubicBezTo>
                    <a:pt x="380" y="53116"/>
                    <a:pt x="418" y="53131"/>
                    <a:pt x="453" y="53131"/>
                  </a:cubicBezTo>
                  <a:cubicBezTo>
                    <a:pt x="487" y="53131"/>
                    <a:pt x="517" y="53116"/>
                    <a:pt x="517" y="53085"/>
                  </a:cubicBezTo>
                  <a:cubicBezTo>
                    <a:pt x="365" y="48070"/>
                    <a:pt x="183" y="40957"/>
                    <a:pt x="304" y="35972"/>
                  </a:cubicBezTo>
                  <a:cubicBezTo>
                    <a:pt x="335" y="33510"/>
                    <a:pt x="426" y="31048"/>
                    <a:pt x="548" y="28586"/>
                  </a:cubicBezTo>
                  <a:cubicBezTo>
                    <a:pt x="639" y="26489"/>
                    <a:pt x="912" y="24270"/>
                    <a:pt x="2371" y="22720"/>
                  </a:cubicBezTo>
                  <a:cubicBezTo>
                    <a:pt x="3800" y="21200"/>
                    <a:pt x="5836" y="20471"/>
                    <a:pt x="7691" y="19832"/>
                  </a:cubicBezTo>
                  <a:cubicBezTo>
                    <a:pt x="9879" y="19103"/>
                    <a:pt x="12068" y="18495"/>
                    <a:pt x="14286" y="18009"/>
                  </a:cubicBezTo>
                  <a:cubicBezTo>
                    <a:pt x="16505" y="17492"/>
                    <a:pt x="18755" y="17006"/>
                    <a:pt x="20943" y="16428"/>
                  </a:cubicBezTo>
                  <a:cubicBezTo>
                    <a:pt x="22858" y="15911"/>
                    <a:pt x="24773" y="15212"/>
                    <a:pt x="26171" y="13723"/>
                  </a:cubicBezTo>
                  <a:cubicBezTo>
                    <a:pt x="29120" y="10562"/>
                    <a:pt x="28785" y="5729"/>
                    <a:pt x="27934" y="1747"/>
                  </a:cubicBezTo>
                  <a:cubicBezTo>
                    <a:pt x="27813" y="1169"/>
                    <a:pt x="27691" y="592"/>
                    <a:pt x="27539" y="14"/>
                  </a:cubicBezTo>
                  <a:cubicBezTo>
                    <a:pt x="27539" y="4"/>
                    <a:pt x="27536" y="1"/>
                    <a:pt x="275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63"/>
            <p:cNvSpPr/>
            <p:nvPr/>
          </p:nvSpPr>
          <p:spPr>
            <a:xfrm>
              <a:off x="4997325" y="4049750"/>
              <a:ext cx="403525" cy="12625"/>
            </a:xfrm>
            <a:custGeom>
              <a:rect b="b" l="l" r="r" t="t"/>
              <a:pathLst>
                <a:path extrusionOk="0" h="505" w="16141">
                  <a:moveTo>
                    <a:pt x="13010" y="0"/>
                  </a:moveTo>
                  <a:cubicBezTo>
                    <a:pt x="11976" y="0"/>
                    <a:pt x="10912" y="0"/>
                    <a:pt x="9879" y="31"/>
                  </a:cubicBezTo>
                  <a:cubicBezTo>
                    <a:pt x="7751" y="61"/>
                    <a:pt x="5654" y="122"/>
                    <a:pt x="3557" y="183"/>
                  </a:cubicBezTo>
                  <a:cubicBezTo>
                    <a:pt x="2979" y="213"/>
                    <a:pt x="2371" y="213"/>
                    <a:pt x="1794" y="243"/>
                  </a:cubicBezTo>
                  <a:cubicBezTo>
                    <a:pt x="1216" y="274"/>
                    <a:pt x="608" y="304"/>
                    <a:pt x="31" y="365"/>
                  </a:cubicBezTo>
                  <a:cubicBezTo>
                    <a:pt x="0" y="365"/>
                    <a:pt x="0" y="426"/>
                    <a:pt x="31" y="426"/>
                  </a:cubicBezTo>
                  <a:cubicBezTo>
                    <a:pt x="686" y="484"/>
                    <a:pt x="1341" y="505"/>
                    <a:pt x="1988" y="505"/>
                  </a:cubicBezTo>
                  <a:cubicBezTo>
                    <a:pt x="2362" y="505"/>
                    <a:pt x="2734" y="498"/>
                    <a:pt x="3101" y="486"/>
                  </a:cubicBezTo>
                  <a:lnTo>
                    <a:pt x="6262" y="486"/>
                  </a:lnTo>
                  <a:cubicBezTo>
                    <a:pt x="8359" y="486"/>
                    <a:pt x="10456" y="426"/>
                    <a:pt x="12554" y="395"/>
                  </a:cubicBezTo>
                  <a:cubicBezTo>
                    <a:pt x="13162" y="395"/>
                    <a:pt x="13739" y="335"/>
                    <a:pt x="14347" y="304"/>
                  </a:cubicBezTo>
                  <a:cubicBezTo>
                    <a:pt x="14925" y="304"/>
                    <a:pt x="15502" y="274"/>
                    <a:pt x="16110" y="183"/>
                  </a:cubicBezTo>
                  <a:cubicBezTo>
                    <a:pt x="16140" y="152"/>
                    <a:pt x="16140" y="91"/>
                    <a:pt x="16080" y="91"/>
                  </a:cubicBezTo>
                  <a:cubicBezTo>
                    <a:pt x="15563" y="31"/>
                    <a:pt x="15046" y="0"/>
                    <a:pt x="145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63"/>
            <p:cNvSpPr/>
            <p:nvPr/>
          </p:nvSpPr>
          <p:spPr>
            <a:xfrm>
              <a:off x="5079750" y="2100025"/>
              <a:ext cx="604325" cy="717475"/>
            </a:xfrm>
            <a:custGeom>
              <a:rect b="b" l="l" r="r" t="t"/>
              <a:pathLst>
                <a:path extrusionOk="0" h="28699" w="24173">
                  <a:moveTo>
                    <a:pt x="22989" y="0"/>
                  </a:moveTo>
                  <a:cubicBezTo>
                    <a:pt x="22339" y="0"/>
                    <a:pt x="21354" y="736"/>
                    <a:pt x="19956" y="2851"/>
                  </a:cubicBezTo>
                  <a:cubicBezTo>
                    <a:pt x="17312" y="6864"/>
                    <a:pt x="12600" y="13186"/>
                    <a:pt x="12266" y="13611"/>
                  </a:cubicBezTo>
                  <a:cubicBezTo>
                    <a:pt x="11810" y="14250"/>
                    <a:pt x="1232" y="19538"/>
                    <a:pt x="624" y="20663"/>
                  </a:cubicBezTo>
                  <a:cubicBezTo>
                    <a:pt x="0" y="21733"/>
                    <a:pt x="3414" y="28699"/>
                    <a:pt x="4618" y="28699"/>
                  </a:cubicBezTo>
                  <a:cubicBezTo>
                    <a:pt x="4646" y="28699"/>
                    <a:pt x="4672" y="28695"/>
                    <a:pt x="4697" y="28688"/>
                  </a:cubicBezTo>
                  <a:cubicBezTo>
                    <a:pt x="7372" y="27928"/>
                    <a:pt x="15822" y="23247"/>
                    <a:pt x="18375" y="19113"/>
                  </a:cubicBezTo>
                  <a:cubicBezTo>
                    <a:pt x="19318" y="17593"/>
                    <a:pt x="22418" y="9933"/>
                    <a:pt x="23938" y="2699"/>
                  </a:cubicBezTo>
                  <a:cubicBezTo>
                    <a:pt x="24172" y="1564"/>
                    <a:pt x="23936" y="0"/>
                    <a:pt x="22989"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63"/>
            <p:cNvSpPr/>
            <p:nvPr/>
          </p:nvSpPr>
          <p:spPr>
            <a:xfrm>
              <a:off x="4811150" y="2587725"/>
              <a:ext cx="410375" cy="343200"/>
            </a:xfrm>
            <a:custGeom>
              <a:rect b="b" l="l" r="r" t="t"/>
              <a:pathLst>
                <a:path extrusionOk="0" h="13728" w="16415">
                  <a:moveTo>
                    <a:pt x="13131" y="0"/>
                  </a:moveTo>
                  <a:cubicBezTo>
                    <a:pt x="13131" y="0"/>
                    <a:pt x="6140" y="3374"/>
                    <a:pt x="5776" y="3496"/>
                  </a:cubicBezTo>
                  <a:cubicBezTo>
                    <a:pt x="4134" y="4164"/>
                    <a:pt x="669" y="3921"/>
                    <a:pt x="456" y="5228"/>
                  </a:cubicBezTo>
                  <a:cubicBezTo>
                    <a:pt x="326" y="6166"/>
                    <a:pt x="1670" y="6233"/>
                    <a:pt x="2056" y="6233"/>
                  </a:cubicBezTo>
                  <a:cubicBezTo>
                    <a:pt x="2121" y="6233"/>
                    <a:pt x="2158" y="6231"/>
                    <a:pt x="2158" y="6231"/>
                  </a:cubicBezTo>
                  <a:lnTo>
                    <a:pt x="2158" y="6231"/>
                  </a:lnTo>
                  <a:cubicBezTo>
                    <a:pt x="2158" y="6231"/>
                    <a:pt x="0" y="6474"/>
                    <a:pt x="304" y="7690"/>
                  </a:cubicBezTo>
                  <a:cubicBezTo>
                    <a:pt x="608" y="8906"/>
                    <a:pt x="2614" y="8906"/>
                    <a:pt x="2614" y="8906"/>
                  </a:cubicBezTo>
                  <a:cubicBezTo>
                    <a:pt x="2614" y="8906"/>
                    <a:pt x="578" y="9453"/>
                    <a:pt x="973" y="10639"/>
                  </a:cubicBezTo>
                  <a:cubicBezTo>
                    <a:pt x="1276" y="11622"/>
                    <a:pt x="2688" y="11706"/>
                    <a:pt x="3159" y="11706"/>
                  </a:cubicBezTo>
                  <a:cubicBezTo>
                    <a:pt x="3256" y="11706"/>
                    <a:pt x="3313" y="11702"/>
                    <a:pt x="3313" y="11702"/>
                  </a:cubicBezTo>
                  <a:lnTo>
                    <a:pt x="3313" y="11702"/>
                  </a:lnTo>
                  <a:cubicBezTo>
                    <a:pt x="3313" y="11702"/>
                    <a:pt x="2037" y="12098"/>
                    <a:pt x="2493" y="13222"/>
                  </a:cubicBezTo>
                  <a:cubicBezTo>
                    <a:pt x="2652" y="13591"/>
                    <a:pt x="3243" y="13728"/>
                    <a:pt x="4020" y="13728"/>
                  </a:cubicBezTo>
                  <a:cubicBezTo>
                    <a:pt x="5610" y="13728"/>
                    <a:pt x="7976" y="13154"/>
                    <a:pt x="8997" y="12827"/>
                  </a:cubicBezTo>
                  <a:cubicBezTo>
                    <a:pt x="10517" y="12371"/>
                    <a:pt x="15411" y="9514"/>
                    <a:pt x="16414" y="8845"/>
                  </a:cubicBezTo>
                  <a:lnTo>
                    <a:pt x="1313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63"/>
            <p:cNvSpPr/>
            <p:nvPr/>
          </p:nvSpPr>
          <p:spPr>
            <a:xfrm>
              <a:off x="4856750" y="2709100"/>
              <a:ext cx="151850" cy="42775"/>
            </a:xfrm>
            <a:custGeom>
              <a:rect b="b" l="l" r="r" t="t"/>
              <a:pathLst>
                <a:path extrusionOk="0" h="1711" w="6074">
                  <a:moveTo>
                    <a:pt x="6019" y="0"/>
                  </a:moveTo>
                  <a:cubicBezTo>
                    <a:pt x="6010" y="0"/>
                    <a:pt x="6000" y="3"/>
                    <a:pt x="5988" y="8"/>
                  </a:cubicBezTo>
                  <a:cubicBezTo>
                    <a:pt x="4150" y="1004"/>
                    <a:pt x="3063" y="1421"/>
                    <a:pt x="1267" y="1421"/>
                  </a:cubicBezTo>
                  <a:cubicBezTo>
                    <a:pt x="925" y="1421"/>
                    <a:pt x="556" y="1405"/>
                    <a:pt x="152" y="1376"/>
                  </a:cubicBezTo>
                  <a:cubicBezTo>
                    <a:pt x="30" y="1376"/>
                    <a:pt x="0" y="1467"/>
                    <a:pt x="122" y="1498"/>
                  </a:cubicBezTo>
                  <a:cubicBezTo>
                    <a:pt x="752" y="1642"/>
                    <a:pt x="1311" y="1711"/>
                    <a:pt x="1826" y="1711"/>
                  </a:cubicBezTo>
                  <a:cubicBezTo>
                    <a:pt x="3370" y="1711"/>
                    <a:pt x="4521" y="1095"/>
                    <a:pt x="6049" y="69"/>
                  </a:cubicBezTo>
                  <a:cubicBezTo>
                    <a:pt x="6073" y="45"/>
                    <a:pt x="6058" y="0"/>
                    <a:pt x="601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63"/>
            <p:cNvSpPr/>
            <p:nvPr/>
          </p:nvSpPr>
          <p:spPr>
            <a:xfrm>
              <a:off x="4868900" y="2770850"/>
              <a:ext cx="161125" cy="42925"/>
            </a:xfrm>
            <a:custGeom>
              <a:rect b="b" l="l" r="r" t="t"/>
              <a:pathLst>
                <a:path extrusionOk="0" h="1717" w="6445">
                  <a:moveTo>
                    <a:pt x="6384" y="0"/>
                  </a:moveTo>
                  <a:cubicBezTo>
                    <a:pt x="3982" y="1095"/>
                    <a:pt x="2766" y="1459"/>
                    <a:pt x="122" y="1520"/>
                  </a:cubicBezTo>
                  <a:cubicBezTo>
                    <a:pt x="0" y="1520"/>
                    <a:pt x="31" y="1642"/>
                    <a:pt x="122" y="1642"/>
                  </a:cubicBezTo>
                  <a:cubicBezTo>
                    <a:pt x="561" y="1692"/>
                    <a:pt x="967" y="1717"/>
                    <a:pt x="1347" y="1717"/>
                  </a:cubicBezTo>
                  <a:cubicBezTo>
                    <a:pt x="3255" y="1717"/>
                    <a:pt x="4538" y="1100"/>
                    <a:pt x="6414" y="61"/>
                  </a:cubicBezTo>
                  <a:cubicBezTo>
                    <a:pt x="6444" y="61"/>
                    <a:pt x="6414" y="0"/>
                    <a:pt x="638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63"/>
            <p:cNvSpPr/>
            <p:nvPr/>
          </p:nvSpPr>
          <p:spPr>
            <a:xfrm>
              <a:off x="4893225" y="2829200"/>
              <a:ext cx="158725" cy="50800"/>
            </a:xfrm>
            <a:custGeom>
              <a:rect b="b" l="l" r="r" t="t"/>
              <a:pathLst>
                <a:path extrusionOk="0" h="2032" w="6349">
                  <a:moveTo>
                    <a:pt x="6285" y="1"/>
                  </a:moveTo>
                  <a:cubicBezTo>
                    <a:pt x="6278" y="1"/>
                    <a:pt x="6270" y="3"/>
                    <a:pt x="6262" y="7"/>
                  </a:cubicBezTo>
                  <a:cubicBezTo>
                    <a:pt x="4073" y="1344"/>
                    <a:pt x="2705" y="1709"/>
                    <a:pt x="152" y="1952"/>
                  </a:cubicBezTo>
                  <a:cubicBezTo>
                    <a:pt x="0" y="1952"/>
                    <a:pt x="0" y="2013"/>
                    <a:pt x="152" y="2013"/>
                  </a:cubicBezTo>
                  <a:cubicBezTo>
                    <a:pt x="390" y="2025"/>
                    <a:pt x="622" y="2032"/>
                    <a:pt x="848" y="2032"/>
                  </a:cubicBezTo>
                  <a:cubicBezTo>
                    <a:pt x="2869" y="2032"/>
                    <a:pt x="4436" y="1520"/>
                    <a:pt x="6322" y="98"/>
                  </a:cubicBezTo>
                  <a:cubicBezTo>
                    <a:pt x="6349" y="72"/>
                    <a:pt x="6330" y="1"/>
                    <a:pt x="628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63"/>
            <p:cNvSpPr/>
            <p:nvPr/>
          </p:nvSpPr>
          <p:spPr>
            <a:xfrm>
              <a:off x="4891075" y="2546650"/>
              <a:ext cx="286250" cy="184100"/>
            </a:xfrm>
            <a:custGeom>
              <a:rect b="b" l="l" r="r" t="t"/>
              <a:pathLst>
                <a:path extrusionOk="0" h="7364" w="11450">
                  <a:moveTo>
                    <a:pt x="6758" y="0"/>
                  </a:moveTo>
                  <a:cubicBezTo>
                    <a:pt x="5225" y="0"/>
                    <a:pt x="1" y="1724"/>
                    <a:pt x="329" y="2889"/>
                  </a:cubicBezTo>
                  <a:cubicBezTo>
                    <a:pt x="543" y="3711"/>
                    <a:pt x="1610" y="3973"/>
                    <a:pt x="2799" y="3973"/>
                  </a:cubicBezTo>
                  <a:cubicBezTo>
                    <a:pt x="3809" y="3973"/>
                    <a:pt x="4909" y="3784"/>
                    <a:pt x="5648" y="3588"/>
                  </a:cubicBezTo>
                  <a:cubicBezTo>
                    <a:pt x="5648" y="3588"/>
                    <a:pt x="6591" y="7145"/>
                    <a:pt x="9022" y="7357"/>
                  </a:cubicBezTo>
                  <a:cubicBezTo>
                    <a:pt x="9065" y="7362"/>
                    <a:pt x="9107" y="7364"/>
                    <a:pt x="9149" y="7364"/>
                  </a:cubicBezTo>
                  <a:cubicBezTo>
                    <a:pt x="11450" y="7364"/>
                    <a:pt x="11332" y="822"/>
                    <a:pt x="11332" y="822"/>
                  </a:cubicBezTo>
                  <a:cubicBezTo>
                    <a:pt x="11332" y="822"/>
                    <a:pt x="8263" y="32"/>
                    <a:pt x="6834" y="2"/>
                  </a:cubicBezTo>
                  <a:cubicBezTo>
                    <a:pt x="6810" y="1"/>
                    <a:pt x="6785" y="0"/>
                    <a:pt x="6758"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63"/>
            <p:cNvSpPr/>
            <p:nvPr/>
          </p:nvSpPr>
          <p:spPr>
            <a:xfrm>
              <a:off x="4904625" y="2628000"/>
              <a:ext cx="211275" cy="106400"/>
            </a:xfrm>
            <a:custGeom>
              <a:rect b="b" l="l" r="r" t="t"/>
              <a:pathLst>
                <a:path extrusionOk="0" h="4256" w="8451">
                  <a:moveTo>
                    <a:pt x="30" y="0"/>
                  </a:moveTo>
                  <a:cubicBezTo>
                    <a:pt x="30" y="0"/>
                    <a:pt x="0" y="30"/>
                    <a:pt x="30" y="30"/>
                  </a:cubicBezTo>
                  <a:cubicBezTo>
                    <a:pt x="648" y="739"/>
                    <a:pt x="1467" y="954"/>
                    <a:pt x="2337" y="954"/>
                  </a:cubicBezTo>
                  <a:cubicBezTo>
                    <a:pt x="3221" y="954"/>
                    <a:pt x="4157" y="731"/>
                    <a:pt x="4985" y="578"/>
                  </a:cubicBezTo>
                  <a:cubicBezTo>
                    <a:pt x="5410" y="2189"/>
                    <a:pt x="6657" y="3982"/>
                    <a:pt x="8389" y="4255"/>
                  </a:cubicBezTo>
                  <a:cubicBezTo>
                    <a:pt x="8450" y="4255"/>
                    <a:pt x="8450" y="4164"/>
                    <a:pt x="8389" y="4164"/>
                  </a:cubicBezTo>
                  <a:cubicBezTo>
                    <a:pt x="6839" y="3708"/>
                    <a:pt x="5714" y="1793"/>
                    <a:pt x="5228" y="334"/>
                  </a:cubicBezTo>
                  <a:cubicBezTo>
                    <a:pt x="5228" y="255"/>
                    <a:pt x="5160" y="176"/>
                    <a:pt x="5082" y="176"/>
                  </a:cubicBezTo>
                  <a:cubicBezTo>
                    <a:pt x="5070" y="176"/>
                    <a:pt x="5058" y="178"/>
                    <a:pt x="5046" y="182"/>
                  </a:cubicBezTo>
                  <a:cubicBezTo>
                    <a:pt x="4129" y="341"/>
                    <a:pt x="3048" y="643"/>
                    <a:pt x="2035" y="643"/>
                  </a:cubicBezTo>
                  <a:cubicBezTo>
                    <a:pt x="1302" y="643"/>
                    <a:pt x="605" y="485"/>
                    <a:pt x="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63"/>
            <p:cNvSpPr/>
            <p:nvPr/>
          </p:nvSpPr>
          <p:spPr>
            <a:xfrm>
              <a:off x="5174375" y="2095925"/>
              <a:ext cx="511125" cy="683300"/>
            </a:xfrm>
            <a:custGeom>
              <a:rect b="b" l="l" r="r" t="t"/>
              <a:pathLst>
                <a:path extrusionOk="0" h="27332" w="20445">
                  <a:moveTo>
                    <a:pt x="19369" y="0"/>
                  </a:moveTo>
                  <a:cubicBezTo>
                    <a:pt x="18691" y="0"/>
                    <a:pt x="17613" y="895"/>
                    <a:pt x="16171" y="2620"/>
                  </a:cubicBezTo>
                  <a:cubicBezTo>
                    <a:pt x="12888" y="6511"/>
                    <a:pt x="8602" y="12985"/>
                    <a:pt x="8177" y="13441"/>
                  </a:cubicBezTo>
                  <a:cubicBezTo>
                    <a:pt x="7721" y="13927"/>
                    <a:pt x="0" y="18426"/>
                    <a:pt x="0" y="18426"/>
                  </a:cubicBezTo>
                  <a:lnTo>
                    <a:pt x="5016" y="27332"/>
                  </a:lnTo>
                  <a:cubicBezTo>
                    <a:pt x="5016" y="27332"/>
                    <a:pt x="13527" y="22803"/>
                    <a:pt x="14712" y="19854"/>
                  </a:cubicBezTo>
                  <a:cubicBezTo>
                    <a:pt x="15077" y="18973"/>
                    <a:pt x="19119" y="9672"/>
                    <a:pt x="19970" y="4353"/>
                  </a:cubicBezTo>
                  <a:cubicBezTo>
                    <a:pt x="20444" y="1409"/>
                    <a:pt x="20221" y="0"/>
                    <a:pt x="19369" y="0"/>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63"/>
            <p:cNvSpPr/>
            <p:nvPr/>
          </p:nvSpPr>
          <p:spPr>
            <a:xfrm>
              <a:off x="5504925" y="2061775"/>
              <a:ext cx="621625" cy="764575"/>
            </a:xfrm>
            <a:custGeom>
              <a:rect b="b" l="l" r="r" t="t"/>
              <a:pathLst>
                <a:path extrusionOk="0" h="30583" w="24865">
                  <a:moveTo>
                    <a:pt x="8628" y="0"/>
                  </a:moveTo>
                  <a:cubicBezTo>
                    <a:pt x="6882" y="0"/>
                    <a:pt x="5198" y="960"/>
                    <a:pt x="4347" y="2618"/>
                  </a:cubicBezTo>
                  <a:cubicBezTo>
                    <a:pt x="2827" y="5415"/>
                    <a:pt x="700" y="18758"/>
                    <a:pt x="213" y="26084"/>
                  </a:cubicBezTo>
                  <a:cubicBezTo>
                    <a:pt x="1" y="29336"/>
                    <a:pt x="2037" y="30491"/>
                    <a:pt x="2128" y="30582"/>
                  </a:cubicBezTo>
                  <a:lnTo>
                    <a:pt x="24044" y="29154"/>
                  </a:lnTo>
                  <a:cubicBezTo>
                    <a:pt x="24104" y="29093"/>
                    <a:pt x="24864" y="27543"/>
                    <a:pt x="24287" y="25324"/>
                  </a:cubicBezTo>
                  <a:cubicBezTo>
                    <a:pt x="22889" y="19944"/>
                    <a:pt x="18755" y="10156"/>
                    <a:pt x="14955" y="4655"/>
                  </a:cubicBezTo>
                  <a:cubicBezTo>
                    <a:pt x="13405" y="2406"/>
                    <a:pt x="12189" y="1342"/>
                    <a:pt x="10852" y="551"/>
                  </a:cubicBezTo>
                  <a:cubicBezTo>
                    <a:pt x="10140" y="177"/>
                    <a:pt x="9378" y="0"/>
                    <a:pt x="862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63"/>
            <p:cNvSpPr/>
            <p:nvPr/>
          </p:nvSpPr>
          <p:spPr>
            <a:xfrm>
              <a:off x="5575600" y="1959775"/>
              <a:ext cx="165675" cy="233875"/>
            </a:xfrm>
            <a:custGeom>
              <a:rect b="b" l="l" r="r" t="t"/>
              <a:pathLst>
                <a:path extrusionOk="0" h="9355" w="6627">
                  <a:moveTo>
                    <a:pt x="4626" y="1"/>
                  </a:moveTo>
                  <a:cubicBezTo>
                    <a:pt x="4488" y="1"/>
                    <a:pt x="4165" y="346"/>
                    <a:pt x="4165" y="346"/>
                  </a:cubicBezTo>
                  <a:lnTo>
                    <a:pt x="3192" y="954"/>
                  </a:lnTo>
                  <a:lnTo>
                    <a:pt x="0" y="2869"/>
                  </a:lnTo>
                  <a:cubicBezTo>
                    <a:pt x="608" y="3780"/>
                    <a:pt x="1095" y="4783"/>
                    <a:pt x="1459" y="5817"/>
                  </a:cubicBezTo>
                  <a:cubicBezTo>
                    <a:pt x="1490" y="5938"/>
                    <a:pt x="1520" y="6060"/>
                    <a:pt x="1520" y="6151"/>
                  </a:cubicBezTo>
                  <a:lnTo>
                    <a:pt x="1520" y="6212"/>
                  </a:lnTo>
                  <a:cubicBezTo>
                    <a:pt x="1608" y="6855"/>
                    <a:pt x="3186" y="9355"/>
                    <a:pt x="3847" y="9355"/>
                  </a:cubicBezTo>
                  <a:cubicBezTo>
                    <a:pt x="3874" y="9355"/>
                    <a:pt x="3898" y="9351"/>
                    <a:pt x="3921" y="9343"/>
                  </a:cubicBezTo>
                  <a:cubicBezTo>
                    <a:pt x="4317" y="9252"/>
                    <a:pt x="6262" y="6607"/>
                    <a:pt x="6596" y="4875"/>
                  </a:cubicBezTo>
                  <a:cubicBezTo>
                    <a:pt x="6627" y="4753"/>
                    <a:pt x="6140" y="3750"/>
                    <a:pt x="5593" y="2473"/>
                  </a:cubicBezTo>
                  <a:cubicBezTo>
                    <a:pt x="5259" y="1713"/>
                    <a:pt x="4925" y="862"/>
                    <a:pt x="4681" y="42"/>
                  </a:cubicBezTo>
                  <a:cubicBezTo>
                    <a:pt x="4672" y="13"/>
                    <a:pt x="4652" y="1"/>
                    <a:pt x="4626"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63"/>
            <p:cNvSpPr/>
            <p:nvPr/>
          </p:nvSpPr>
          <p:spPr>
            <a:xfrm>
              <a:off x="5574850" y="1971450"/>
              <a:ext cx="136800" cy="143650"/>
            </a:xfrm>
            <a:custGeom>
              <a:rect b="b" l="l" r="r" t="t"/>
              <a:pathLst>
                <a:path extrusionOk="0" h="5746" w="5472">
                  <a:moveTo>
                    <a:pt x="4529" y="0"/>
                  </a:moveTo>
                  <a:lnTo>
                    <a:pt x="3192" y="487"/>
                  </a:lnTo>
                  <a:lnTo>
                    <a:pt x="0" y="2402"/>
                  </a:lnTo>
                  <a:cubicBezTo>
                    <a:pt x="608" y="3313"/>
                    <a:pt x="1094" y="4316"/>
                    <a:pt x="1459" y="5350"/>
                  </a:cubicBezTo>
                  <a:cubicBezTo>
                    <a:pt x="1489" y="5471"/>
                    <a:pt x="1520" y="5593"/>
                    <a:pt x="1550" y="5715"/>
                  </a:cubicBezTo>
                  <a:lnTo>
                    <a:pt x="1550" y="5745"/>
                  </a:lnTo>
                  <a:cubicBezTo>
                    <a:pt x="1733" y="5715"/>
                    <a:pt x="1915" y="5684"/>
                    <a:pt x="2067" y="5623"/>
                  </a:cubicBezTo>
                  <a:cubicBezTo>
                    <a:pt x="5471" y="4499"/>
                    <a:pt x="4529" y="0"/>
                    <a:pt x="452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63"/>
            <p:cNvSpPr/>
            <p:nvPr/>
          </p:nvSpPr>
          <p:spPr>
            <a:xfrm>
              <a:off x="5648550" y="2096825"/>
              <a:ext cx="25" cy="25"/>
            </a:xfrm>
            <a:custGeom>
              <a:rect b="b" l="l" r="r" t="t"/>
              <a:pathLst>
                <a:path extrusionOk="0" fill="none" h="1" w="1">
                  <a:moveTo>
                    <a:pt x="0" y="1"/>
                  </a:moveTo>
                  <a:lnTo>
                    <a:pt x="0" y="1"/>
                  </a:lnTo>
                  <a:close/>
                </a:path>
              </a:pathLst>
            </a:custGeom>
            <a:no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63"/>
            <p:cNvSpPr/>
            <p:nvPr/>
          </p:nvSpPr>
          <p:spPr>
            <a:xfrm>
              <a:off x="5453250" y="1782900"/>
              <a:ext cx="237875" cy="324950"/>
            </a:xfrm>
            <a:custGeom>
              <a:rect b="b" l="l" r="r" t="t"/>
              <a:pathLst>
                <a:path extrusionOk="0" h="12998" w="9515">
                  <a:moveTo>
                    <a:pt x="4536" y="1"/>
                  </a:moveTo>
                  <a:cubicBezTo>
                    <a:pt x="3354" y="1"/>
                    <a:pt x="2189" y="409"/>
                    <a:pt x="1399" y="1250"/>
                  </a:cubicBezTo>
                  <a:cubicBezTo>
                    <a:pt x="122" y="2618"/>
                    <a:pt x="1" y="9822"/>
                    <a:pt x="1824" y="11767"/>
                  </a:cubicBezTo>
                  <a:cubicBezTo>
                    <a:pt x="2603" y="12621"/>
                    <a:pt x="3589" y="12998"/>
                    <a:pt x="4590" y="12998"/>
                  </a:cubicBezTo>
                  <a:cubicBezTo>
                    <a:pt x="6012" y="12998"/>
                    <a:pt x="7462" y="12238"/>
                    <a:pt x="8390" y="11007"/>
                  </a:cubicBezTo>
                  <a:cubicBezTo>
                    <a:pt x="9515" y="9579"/>
                    <a:pt x="9515" y="4016"/>
                    <a:pt x="8603" y="2284"/>
                  </a:cubicBezTo>
                  <a:cubicBezTo>
                    <a:pt x="7844" y="784"/>
                    <a:pt x="6173" y="1"/>
                    <a:pt x="4536"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63"/>
            <p:cNvSpPr/>
            <p:nvPr/>
          </p:nvSpPr>
          <p:spPr>
            <a:xfrm>
              <a:off x="5550525" y="1944100"/>
              <a:ext cx="12175" cy="24325"/>
            </a:xfrm>
            <a:custGeom>
              <a:rect b="b" l="l" r="r" t="t"/>
              <a:pathLst>
                <a:path extrusionOk="0" h="973" w="487">
                  <a:moveTo>
                    <a:pt x="61" y="0"/>
                  </a:moveTo>
                  <a:lnTo>
                    <a:pt x="61" y="0"/>
                  </a:lnTo>
                  <a:cubicBezTo>
                    <a:pt x="0" y="334"/>
                    <a:pt x="61" y="912"/>
                    <a:pt x="487" y="973"/>
                  </a:cubicBezTo>
                  <a:lnTo>
                    <a:pt x="487" y="942"/>
                  </a:lnTo>
                  <a:cubicBezTo>
                    <a:pt x="152" y="821"/>
                    <a:pt x="92" y="395"/>
                    <a:pt x="92" y="30"/>
                  </a:cubicBezTo>
                  <a:cubicBezTo>
                    <a:pt x="92" y="0"/>
                    <a:pt x="61" y="0"/>
                    <a:pt x="6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63"/>
            <p:cNvSpPr/>
            <p:nvPr/>
          </p:nvSpPr>
          <p:spPr>
            <a:xfrm>
              <a:off x="5548550" y="1934150"/>
              <a:ext cx="28225" cy="29775"/>
            </a:xfrm>
            <a:custGeom>
              <a:rect b="b" l="l" r="r" t="t"/>
              <a:pathLst>
                <a:path extrusionOk="0" h="1191" w="1129">
                  <a:moveTo>
                    <a:pt x="519" y="1"/>
                  </a:moveTo>
                  <a:cubicBezTo>
                    <a:pt x="505" y="1"/>
                    <a:pt x="490" y="1"/>
                    <a:pt x="475" y="3"/>
                  </a:cubicBezTo>
                  <a:cubicBezTo>
                    <a:pt x="0" y="33"/>
                    <a:pt x="17" y="1191"/>
                    <a:pt x="527" y="1191"/>
                  </a:cubicBezTo>
                  <a:cubicBezTo>
                    <a:pt x="539" y="1191"/>
                    <a:pt x="552" y="1190"/>
                    <a:pt x="566" y="1188"/>
                  </a:cubicBezTo>
                  <a:cubicBezTo>
                    <a:pt x="1129" y="1129"/>
                    <a:pt x="1085" y="1"/>
                    <a:pt x="51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63"/>
            <p:cNvSpPr/>
            <p:nvPr/>
          </p:nvSpPr>
          <p:spPr>
            <a:xfrm>
              <a:off x="5488975" y="1947125"/>
              <a:ext cx="11425" cy="25100"/>
            </a:xfrm>
            <a:custGeom>
              <a:rect b="b" l="l" r="r" t="t"/>
              <a:pathLst>
                <a:path extrusionOk="0" h="1004" w="457">
                  <a:moveTo>
                    <a:pt x="365" y="1"/>
                  </a:moveTo>
                  <a:cubicBezTo>
                    <a:pt x="365" y="1"/>
                    <a:pt x="335" y="31"/>
                    <a:pt x="335" y="61"/>
                  </a:cubicBezTo>
                  <a:cubicBezTo>
                    <a:pt x="365" y="426"/>
                    <a:pt x="335" y="852"/>
                    <a:pt x="0" y="1004"/>
                  </a:cubicBezTo>
                  <a:cubicBezTo>
                    <a:pt x="426" y="943"/>
                    <a:pt x="456" y="365"/>
                    <a:pt x="365"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63"/>
            <p:cNvSpPr/>
            <p:nvPr/>
          </p:nvSpPr>
          <p:spPr>
            <a:xfrm>
              <a:off x="5474525" y="1938000"/>
              <a:ext cx="28150" cy="30425"/>
            </a:xfrm>
            <a:custGeom>
              <a:rect b="b" l="l" r="r" t="t"/>
              <a:pathLst>
                <a:path extrusionOk="0" h="1217" w="1126">
                  <a:moveTo>
                    <a:pt x="609" y="1"/>
                  </a:moveTo>
                  <a:cubicBezTo>
                    <a:pt x="1" y="1"/>
                    <a:pt x="1" y="1186"/>
                    <a:pt x="578" y="1217"/>
                  </a:cubicBezTo>
                  <a:cubicBezTo>
                    <a:pt x="1125" y="1217"/>
                    <a:pt x="1125" y="31"/>
                    <a:pt x="60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63"/>
            <p:cNvSpPr/>
            <p:nvPr/>
          </p:nvSpPr>
          <p:spPr>
            <a:xfrm>
              <a:off x="5547475" y="1898725"/>
              <a:ext cx="34100" cy="21125"/>
            </a:xfrm>
            <a:custGeom>
              <a:rect b="b" l="l" r="r" t="t"/>
              <a:pathLst>
                <a:path extrusionOk="0" h="845" w="1364">
                  <a:moveTo>
                    <a:pt x="454" y="1"/>
                  </a:moveTo>
                  <a:cubicBezTo>
                    <a:pt x="318" y="1"/>
                    <a:pt x="187" y="48"/>
                    <a:pt x="92" y="143"/>
                  </a:cubicBezTo>
                  <a:cubicBezTo>
                    <a:pt x="1" y="234"/>
                    <a:pt x="1" y="356"/>
                    <a:pt x="62" y="447"/>
                  </a:cubicBezTo>
                  <a:cubicBezTo>
                    <a:pt x="183" y="569"/>
                    <a:pt x="335" y="660"/>
                    <a:pt x="518" y="690"/>
                  </a:cubicBezTo>
                  <a:cubicBezTo>
                    <a:pt x="669" y="751"/>
                    <a:pt x="821" y="812"/>
                    <a:pt x="973" y="842"/>
                  </a:cubicBezTo>
                  <a:cubicBezTo>
                    <a:pt x="987" y="844"/>
                    <a:pt x="1001" y="845"/>
                    <a:pt x="1015" y="845"/>
                  </a:cubicBezTo>
                  <a:cubicBezTo>
                    <a:pt x="1233" y="845"/>
                    <a:pt x="1363" y="619"/>
                    <a:pt x="1277" y="447"/>
                  </a:cubicBezTo>
                  <a:cubicBezTo>
                    <a:pt x="1125" y="234"/>
                    <a:pt x="943" y="113"/>
                    <a:pt x="700" y="52"/>
                  </a:cubicBezTo>
                  <a:cubicBezTo>
                    <a:pt x="620" y="18"/>
                    <a:pt x="536" y="1"/>
                    <a:pt x="454"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63"/>
            <p:cNvSpPr/>
            <p:nvPr/>
          </p:nvSpPr>
          <p:spPr>
            <a:xfrm>
              <a:off x="5467825" y="1903300"/>
              <a:ext cx="34100" cy="21125"/>
            </a:xfrm>
            <a:custGeom>
              <a:rect b="b" l="l" r="r" t="t"/>
              <a:pathLst>
                <a:path extrusionOk="0" h="845" w="1364">
                  <a:moveTo>
                    <a:pt x="888" y="0"/>
                  </a:moveTo>
                  <a:cubicBezTo>
                    <a:pt x="809" y="0"/>
                    <a:pt x="732" y="17"/>
                    <a:pt x="664" y="51"/>
                  </a:cubicBezTo>
                  <a:cubicBezTo>
                    <a:pt x="421" y="82"/>
                    <a:pt x="238" y="234"/>
                    <a:pt x="86" y="416"/>
                  </a:cubicBezTo>
                  <a:cubicBezTo>
                    <a:pt x="0" y="617"/>
                    <a:pt x="131" y="844"/>
                    <a:pt x="349" y="844"/>
                  </a:cubicBezTo>
                  <a:cubicBezTo>
                    <a:pt x="363" y="844"/>
                    <a:pt x="376" y="843"/>
                    <a:pt x="390" y="842"/>
                  </a:cubicBezTo>
                  <a:cubicBezTo>
                    <a:pt x="542" y="781"/>
                    <a:pt x="694" y="720"/>
                    <a:pt x="846" y="690"/>
                  </a:cubicBezTo>
                  <a:cubicBezTo>
                    <a:pt x="1029" y="659"/>
                    <a:pt x="1181" y="568"/>
                    <a:pt x="1302" y="447"/>
                  </a:cubicBezTo>
                  <a:cubicBezTo>
                    <a:pt x="1363" y="355"/>
                    <a:pt x="1363" y="203"/>
                    <a:pt x="1272" y="143"/>
                  </a:cubicBezTo>
                  <a:cubicBezTo>
                    <a:pt x="1158" y="48"/>
                    <a:pt x="1020" y="0"/>
                    <a:pt x="888"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63"/>
            <p:cNvSpPr/>
            <p:nvPr/>
          </p:nvSpPr>
          <p:spPr>
            <a:xfrm>
              <a:off x="5545950" y="2029625"/>
              <a:ext cx="19800" cy="9625"/>
            </a:xfrm>
            <a:custGeom>
              <a:rect b="b" l="l" r="r" t="t"/>
              <a:pathLst>
                <a:path extrusionOk="0" h="385" w="792">
                  <a:moveTo>
                    <a:pt x="769" y="0"/>
                  </a:moveTo>
                  <a:cubicBezTo>
                    <a:pt x="764" y="0"/>
                    <a:pt x="761" y="4"/>
                    <a:pt x="761" y="14"/>
                  </a:cubicBezTo>
                  <a:cubicBezTo>
                    <a:pt x="670" y="105"/>
                    <a:pt x="579" y="226"/>
                    <a:pt x="457" y="257"/>
                  </a:cubicBezTo>
                  <a:cubicBezTo>
                    <a:pt x="305" y="257"/>
                    <a:pt x="153" y="226"/>
                    <a:pt x="31" y="166"/>
                  </a:cubicBezTo>
                  <a:cubicBezTo>
                    <a:pt x="31" y="166"/>
                    <a:pt x="1" y="166"/>
                    <a:pt x="31" y="196"/>
                  </a:cubicBezTo>
                  <a:cubicBezTo>
                    <a:pt x="137" y="302"/>
                    <a:pt x="288" y="384"/>
                    <a:pt x="446" y="384"/>
                  </a:cubicBezTo>
                  <a:cubicBezTo>
                    <a:pt x="470" y="384"/>
                    <a:pt x="494" y="382"/>
                    <a:pt x="518" y="378"/>
                  </a:cubicBezTo>
                  <a:cubicBezTo>
                    <a:pt x="670" y="318"/>
                    <a:pt x="791" y="196"/>
                    <a:pt x="791" y="14"/>
                  </a:cubicBezTo>
                  <a:cubicBezTo>
                    <a:pt x="791" y="14"/>
                    <a:pt x="778" y="0"/>
                    <a:pt x="76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63"/>
            <p:cNvSpPr/>
            <p:nvPr/>
          </p:nvSpPr>
          <p:spPr>
            <a:xfrm>
              <a:off x="5498850" y="1903425"/>
              <a:ext cx="55275" cy="115150"/>
            </a:xfrm>
            <a:custGeom>
              <a:rect b="b" l="l" r="r" t="t"/>
              <a:pathLst>
                <a:path extrusionOk="0" h="4606" w="2211">
                  <a:moveTo>
                    <a:pt x="396" y="1"/>
                  </a:moveTo>
                  <a:cubicBezTo>
                    <a:pt x="380" y="1"/>
                    <a:pt x="365" y="16"/>
                    <a:pt x="365" y="46"/>
                  </a:cubicBezTo>
                  <a:cubicBezTo>
                    <a:pt x="122" y="1293"/>
                    <a:pt x="0" y="2600"/>
                    <a:pt x="31" y="3907"/>
                  </a:cubicBezTo>
                  <a:cubicBezTo>
                    <a:pt x="31" y="3939"/>
                    <a:pt x="54" y="3952"/>
                    <a:pt x="92" y="3952"/>
                  </a:cubicBezTo>
                  <a:cubicBezTo>
                    <a:pt x="233" y="3952"/>
                    <a:pt x="573" y="3772"/>
                    <a:pt x="669" y="3724"/>
                  </a:cubicBezTo>
                  <a:lnTo>
                    <a:pt x="669" y="3724"/>
                  </a:lnTo>
                  <a:cubicBezTo>
                    <a:pt x="669" y="3724"/>
                    <a:pt x="639" y="4150"/>
                    <a:pt x="669" y="4454"/>
                  </a:cubicBezTo>
                  <a:lnTo>
                    <a:pt x="669" y="4484"/>
                  </a:lnTo>
                  <a:cubicBezTo>
                    <a:pt x="669" y="4484"/>
                    <a:pt x="669" y="4515"/>
                    <a:pt x="669" y="4515"/>
                  </a:cubicBezTo>
                  <a:cubicBezTo>
                    <a:pt x="669" y="4545"/>
                    <a:pt x="700" y="4606"/>
                    <a:pt x="730" y="4606"/>
                  </a:cubicBezTo>
                  <a:lnTo>
                    <a:pt x="912" y="4606"/>
                  </a:lnTo>
                  <a:cubicBezTo>
                    <a:pt x="1064" y="4606"/>
                    <a:pt x="1216" y="4606"/>
                    <a:pt x="1368" y="4545"/>
                  </a:cubicBezTo>
                  <a:cubicBezTo>
                    <a:pt x="1703" y="4484"/>
                    <a:pt x="2007" y="4271"/>
                    <a:pt x="2189" y="3967"/>
                  </a:cubicBezTo>
                  <a:cubicBezTo>
                    <a:pt x="2210" y="3946"/>
                    <a:pt x="2202" y="3924"/>
                    <a:pt x="2184" y="3924"/>
                  </a:cubicBezTo>
                  <a:cubicBezTo>
                    <a:pt x="2176" y="3924"/>
                    <a:pt x="2167" y="3928"/>
                    <a:pt x="2159" y="3937"/>
                  </a:cubicBezTo>
                  <a:cubicBezTo>
                    <a:pt x="1848" y="4219"/>
                    <a:pt x="1408" y="4396"/>
                    <a:pt x="982" y="4396"/>
                  </a:cubicBezTo>
                  <a:cubicBezTo>
                    <a:pt x="948" y="4396"/>
                    <a:pt x="915" y="4395"/>
                    <a:pt x="882" y="4393"/>
                  </a:cubicBezTo>
                  <a:cubicBezTo>
                    <a:pt x="852" y="4271"/>
                    <a:pt x="912" y="3420"/>
                    <a:pt x="882" y="3420"/>
                  </a:cubicBezTo>
                  <a:lnTo>
                    <a:pt x="882" y="3420"/>
                  </a:lnTo>
                  <a:cubicBezTo>
                    <a:pt x="669" y="3451"/>
                    <a:pt x="456" y="3512"/>
                    <a:pt x="274" y="3633"/>
                  </a:cubicBezTo>
                  <a:cubicBezTo>
                    <a:pt x="274" y="2417"/>
                    <a:pt x="456" y="1232"/>
                    <a:pt x="426" y="46"/>
                  </a:cubicBezTo>
                  <a:cubicBezTo>
                    <a:pt x="426" y="16"/>
                    <a:pt x="411" y="1"/>
                    <a:pt x="39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63"/>
            <p:cNvSpPr/>
            <p:nvPr/>
          </p:nvSpPr>
          <p:spPr>
            <a:xfrm>
              <a:off x="5525450" y="2001850"/>
              <a:ext cx="33450" cy="24700"/>
            </a:xfrm>
            <a:custGeom>
              <a:rect b="b" l="l" r="r" t="t"/>
              <a:pathLst>
                <a:path extrusionOk="0" h="988" w="1338">
                  <a:moveTo>
                    <a:pt x="1125" y="0"/>
                  </a:moveTo>
                  <a:cubicBezTo>
                    <a:pt x="821" y="274"/>
                    <a:pt x="426" y="456"/>
                    <a:pt x="0" y="517"/>
                  </a:cubicBezTo>
                  <a:cubicBezTo>
                    <a:pt x="183" y="699"/>
                    <a:pt x="395" y="851"/>
                    <a:pt x="639" y="942"/>
                  </a:cubicBezTo>
                  <a:cubicBezTo>
                    <a:pt x="699" y="973"/>
                    <a:pt x="768" y="988"/>
                    <a:pt x="836" y="988"/>
                  </a:cubicBezTo>
                  <a:cubicBezTo>
                    <a:pt x="905" y="988"/>
                    <a:pt x="973" y="973"/>
                    <a:pt x="1034" y="942"/>
                  </a:cubicBezTo>
                  <a:cubicBezTo>
                    <a:pt x="1338" y="851"/>
                    <a:pt x="1338" y="578"/>
                    <a:pt x="1277" y="365"/>
                  </a:cubicBezTo>
                  <a:cubicBezTo>
                    <a:pt x="1247" y="243"/>
                    <a:pt x="1186" y="122"/>
                    <a:pt x="112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63"/>
            <p:cNvSpPr/>
            <p:nvPr/>
          </p:nvSpPr>
          <p:spPr>
            <a:xfrm>
              <a:off x="5541400" y="2010950"/>
              <a:ext cx="17500" cy="15600"/>
            </a:xfrm>
            <a:custGeom>
              <a:rect b="b" l="l" r="r" t="t"/>
              <a:pathLst>
                <a:path extrusionOk="0" h="624" w="700">
                  <a:moveTo>
                    <a:pt x="639" y="1"/>
                  </a:moveTo>
                  <a:cubicBezTo>
                    <a:pt x="305" y="1"/>
                    <a:pt x="31" y="274"/>
                    <a:pt x="1" y="578"/>
                  </a:cubicBezTo>
                  <a:cubicBezTo>
                    <a:pt x="61" y="609"/>
                    <a:pt x="130" y="624"/>
                    <a:pt x="198" y="624"/>
                  </a:cubicBezTo>
                  <a:cubicBezTo>
                    <a:pt x="267" y="624"/>
                    <a:pt x="335" y="609"/>
                    <a:pt x="396" y="578"/>
                  </a:cubicBezTo>
                  <a:cubicBezTo>
                    <a:pt x="700" y="487"/>
                    <a:pt x="700" y="214"/>
                    <a:pt x="639" y="1"/>
                  </a:cubicBezTo>
                  <a:close/>
                </a:path>
              </a:pathLst>
            </a:custGeom>
            <a:solidFill>
              <a:srgbClr val="FF99B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63"/>
            <p:cNvSpPr/>
            <p:nvPr/>
          </p:nvSpPr>
          <p:spPr>
            <a:xfrm>
              <a:off x="5469975" y="1777400"/>
              <a:ext cx="228750" cy="200150"/>
            </a:xfrm>
            <a:custGeom>
              <a:rect b="b" l="l" r="r" t="t"/>
              <a:pathLst>
                <a:path extrusionOk="0" h="8006" w="9150">
                  <a:moveTo>
                    <a:pt x="3943" y="0"/>
                  </a:moveTo>
                  <a:cubicBezTo>
                    <a:pt x="2896" y="0"/>
                    <a:pt x="1836" y="299"/>
                    <a:pt x="973" y="984"/>
                  </a:cubicBezTo>
                  <a:cubicBezTo>
                    <a:pt x="213" y="1592"/>
                    <a:pt x="0" y="3325"/>
                    <a:pt x="0" y="3325"/>
                  </a:cubicBezTo>
                  <a:cubicBezTo>
                    <a:pt x="183" y="2838"/>
                    <a:pt x="335" y="1896"/>
                    <a:pt x="821" y="1714"/>
                  </a:cubicBezTo>
                  <a:cubicBezTo>
                    <a:pt x="848" y="1704"/>
                    <a:pt x="874" y="1699"/>
                    <a:pt x="899" y="1699"/>
                  </a:cubicBezTo>
                  <a:cubicBezTo>
                    <a:pt x="1188" y="1699"/>
                    <a:pt x="1391" y="2291"/>
                    <a:pt x="2007" y="2291"/>
                  </a:cubicBezTo>
                  <a:cubicBezTo>
                    <a:pt x="2023" y="2292"/>
                    <a:pt x="2038" y="2292"/>
                    <a:pt x="2054" y="2292"/>
                  </a:cubicBezTo>
                  <a:cubicBezTo>
                    <a:pt x="2877" y="2292"/>
                    <a:pt x="3397" y="1528"/>
                    <a:pt x="4590" y="1379"/>
                  </a:cubicBezTo>
                  <a:cubicBezTo>
                    <a:pt x="4667" y="1371"/>
                    <a:pt x="4741" y="1367"/>
                    <a:pt x="4814" y="1367"/>
                  </a:cubicBezTo>
                  <a:cubicBezTo>
                    <a:pt x="6400" y="1367"/>
                    <a:pt x="6907" y="3251"/>
                    <a:pt x="7052" y="5635"/>
                  </a:cubicBezTo>
                  <a:cubicBezTo>
                    <a:pt x="7204" y="7853"/>
                    <a:pt x="8542" y="8005"/>
                    <a:pt x="8542" y="8005"/>
                  </a:cubicBezTo>
                  <a:cubicBezTo>
                    <a:pt x="8542" y="8005"/>
                    <a:pt x="9150" y="3051"/>
                    <a:pt x="7691" y="1501"/>
                  </a:cubicBezTo>
                  <a:cubicBezTo>
                    <a:pt x="6841" y="580"/>
                    <a:pt x="5404" y="0"/>
                    <a:pt x="3943"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63"/>
            <p:cNvSpPr/>
            <p:nvPr/>
          </p:nvSpPr>
          <p:spPr>
            <a:xfrm>
              <a:off x="5646275" y="1751075"/>
              <a:ext cx="30425" cy="25950"/>
            </a:xfrm>
            <a:custGeom>
              <a:rect b="b" l="l" r="r" t="t"/>
              <a:pathLst>
                <a:path extrusionOk="0" h="1038" w="1217">
                  <a:moveTo>
                    <a:pt x="699" y="1"/>
                  </a:moveTo>
                  <a:cubicBezTo>
                    <a:pt x="213" y="1"/>
                    <a:pt x="0" y="578"/>
                    <a:pt x="335" y="882"/>
                  </a:cubicBezTo>
                  <a:cubicBezTo>
                    <a:pt x="433" y="990"/>
                    <a:pt x="559" y="1038"/>
                    <a:pt x="685" y="1038"/>
                  </a:cubicBezTo>
                  <a:cubicBezTo>
                    <a:pt x="951" y="1038"/>
                    <a:pt x="1216" y="826"/>
                    <a:pt x="1216" y="517"/>
                  </a:cubicBezTo>
                  <a:cubicBezTo>
                    <a:pt x="1216" y="244"/>
                    <a:pt x="973" y="1"/>
                    <a:pt x="69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63"/>
            <p:cNvSpPr/>
            <p:nvPr/>
          </p:nvSpPr>
          <p:spPr>
            <a:xfrm>
              <a:off x="5450425" y="1759175"/>
              <a:ext cx="287050" cy="124900"/>
            </a:xfrm>
            <a:custGeom>
              <a:rect b="b" l="l" r="r" t="t"/>
              <a:pathLst>
                <a:path extrusionOk="0" h="4996" w="11482">
                  <a:moveTo>
                    <a:pt x="6184" y="0"/>
                  </a:moveTo>
                  <a:cubicBezTo>
                    <a:pt x="4943" y="0"/>
                    <a:pt x="3717" y="223"/>
                    <a:pt x="3123" y="345"/>
                  </a:cubicBezTo>
                  <a:cubicBezTo>
                    <a:pt x="2120" y="528"/>
                    <a:pt x="478" y="649"/>
                    <a:pt x="205" y="1257"/>
                  </a:cubicBezTo>
                  <a:cubicBezTo>
                    <a:pt x="0" y="1754"/>
                    <a:pt x="780" y="2476"/>
                    <a:pt x="1300" y="2476"/>
                  </a:cubicBezTo>
                  <a:cubicBezTo>
                    <a:pt x="1320" y="2476"/>
                    <a:pt x="1340" y="2475"/>
                    <a:pt x="1360" y="2473"/>
                  </a:cubicBezTo>
                  <a:cubicBezTo>
                    <a:pt x="1852" y="2437"/>
                    <a:pt x="2348" y="2420"/>
                    <a:pt x="2845" y="2420"/>
                  </a:cubicBezTo>
                  <a:cubicBezTo>
                    <a:pt x="3609" y="2420"/>
                    <a:pt x="4374" y="2460"/>
                    <a:pt x="5129" y="2534"/>
                  </a:cubicBezTo>
                  <a:cubicBezTo>
                    <a:pt x="5919" y="2686"/>
                    <a:pt x="9080" y="4783"/>
                    <a:pt x="9293" y="4996"/>
                  </a:cubicBezTo>
                  <a:cubicBezTo>
                    <a:pt x="9293" y="4996"/>
                    <a:pt x="10965" y="4813"/>
                    <a:pt x="11208" y="3780"/>
                  </a:cubicBezTo>
                  <a:cubicBezTo>
                    <a:pt x="11482" y="2655"/>
                    <a:pt x="9992" y="1196"/>
                    <a:pt x="8716" y="497"/>
                  </a:cubicBezTo>
                  <a:cubicBezTo>
                    <a:pt x="8030" y="122"/>
                    <a:pt x="7103" y="0"/>
                    <a:pt x="61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63"/>
            <p:cNvSpPr/>
            <p:nvPr/>
          </p:nvSpPr>
          <p:spPr>
            <a:xfrm>
              <a:off x="5473100" y="1873625"/>
              <a:ext cx="112400" cy="10025"/>
            </a:xfrm>
            <a:custGeom>
              <a:rect b="b" l="l" r="r" t="t"/>
              <a:pathLst>
                <a:path extrusionOk="0" h="401" w="4496">
                  <a:moveTo>
                    <a:pt x="3016" y="0"/>
                  </a:moveTo>
                  <a:cubicBezTo>
                    <a:pt x="2809" y="0"/>
                    <a:pt x="2602" y="18"/>
                    <a:pt x="2398" y="53"/>
                  </a:cubicBezTo>
                  <a:cubicBezTo>
                    <a:pt x="2185" y="83"/>
                    <a:pt x="2003" y="114"/>
                    <a:pt x="1790" y="114"/>
                  </a:cubicBezTo>
                  <a:cubicBezTo>
                    <a:pt x="1578" y="114"/>
                    <a:pt x="1365" y="83"/>
                    <a:pt x="1182" y="83"/>
                  </a:cubicBezTo>
                  <a:cubicBezTo>
                    <a:pt x="787" y="114"/>
                    <a:pt x="392" y="205"/>
                    <a:pt x="27" y="387"/>
                  </a:cubicBezTo>
                  <a:cubicBezTo>
                    <a:pt x="423" y="235"/>
                    <a:pt x="818" y="175"/>
                    <a:pt x="1243" y="175"/>
                  </a:cubicBezTo>
                  <a:cubicBezTo>
                    <a:pt x="1385" y="200"/>
                    <a:pt x="1526" y="210"/>
                    <a:pt x="1667" y="210"/>
                  </a:cubicBezTo>
                  <a:cubicBezTo>
                    <a:pt x="1860" y="210"/>
                    <a:pt x="2053" y="192"/>
                    <a:pt x="2246" y="175"/>
                  </a:cubicBezTo>
                  <a:cubicBezTo>
                    <a:pt x="2556" y="88"/>
                    <a:pt x="2870" y="47"/>
                    <a:pt x="3182" y="47"/>
                  </a:cubicBezTo>
                  <a:cubicBezTo>
                    <a:pt x="3635" y="47"/>
                    <a:pt x="4081" y="134"/>
                    <a:pt x="4496" y="296"/>
                  </a:cubicBezTo>
                  <a:cubicBezTo>
                    <a:pt x="4022" y="102"/>
                    <a:pt x="3518" y="0"/>
                    <a:pt x="3016" y="0"/>
                  </a:cubicBezTo>
                  <a:close/>
                  <a:moveTo>
                    <a:pt x="27" y="387"/>
                  </a:moveTo>
                  <a:cubicBezTo>
                    <a:pt x="7" y="387"/>
                    <a:pt x="0" y="401"/>
                    <a:pt x="7" y="401"/>
                  </a:cubicBezTo>
                  <a:cubicBezTo>
                    <a:pt x="11" y="401"/>
                    <a:pt x="17" y="398"/>
                    <a:pt x="27" y="387"/>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63"/>
            <p:cNvSpPr/>
            <p:nvPr/>
          </p:nvSpPr>
          <p:spPr>
            <a:xfrm>
              <a:off x="5476050" y="1859950"/>
              <a:ext cx="106400" cy="9700"/>
            </a:xfrm>
            <a:custGeom>
              <a:rect b="b" l="l" r="r" t="t"/>
              <a:pathLst>
                <a:path extrusionOk="0" h="388" w="4256">
                  <a:moveTo>
                    <a:pt x="2870" y="0"/>
                  </a:moveTo>
                  <a:cubicBezTo>
                    <a:pt x="2673" y="0"/>
                    <a:pt x="2475" y="17"/>
                    <a:pt x="2280" y="53"/>
                  </a:cubicBezTo>
                  <a:cubicBezTo>
                    <a:pt x="2067" y="83"/>
                    <a:pt x="1885" y="114"/>
                    <a:pt x="1703" y="114"/>
                  </a:cubicBezTo>
                  <a:cubicBezTo>
                    <a:pt x="1490" y="114"/>
                    <a:pt x="1308" y="83"/>
                    <a:pt x="1095" y="83"/>
                  </a:cubicBezTo>
                  <a:cubicBezTo>
                    <a:pt x="730" y="114"/>
                    <a:pt x="365" y="205"/>
                    <a:pt x="31" y="357"/>
                  </a:cubicBezTo>
                  <a:cubicBezTo>
                    <a:pt x="1" y="357"/>
                    <a:pt x="1" y="387"/>
                    <a:pt x="31" y="387"/>
                  </a:cubicBezTo>
                  <a:cubicBezTo>
                    <a:pt x="396" y="235"/>
                    <a:pt x="791" y="174"/>
                    <a:pt x="1186" y="174"/>
                  </a:cubicBezTo>
                  <a:cubicBezTo>
                    <a:pt x="1312" y="187"/>
                    <a:pt x="1443" y="194"/>
                    <a:pt x="1575" y="194"/>
                  </a:cubicBezTo>
                  <a:cubicBezTo>
                    <a:pt x="1762" y="194"/>
                    <a:pt x="1950" y="180"/>
                    <a:pt x="2128" y="144"/>
                  </a:cubicBezTo>
                  <a:cubicBezTo>
                    <a:pt x="2397" y="74"/>
                    <a:pt x="2674" y="40"/>
                    <a:pt x="2952" y="40"/>
                  </a:cubicBezTo>
                  <a:cubicBezTo>
                    <a:pt x="3398" y="40"/>
                    <a:pt x="3844" y="128"/>
                    <a:pt x="4256" y="296"/>
                  </a:cubicBezTo>
                  <a:cubicBezTo>
                    <a:pt x="3825" y="102"/>
                    <a:pt x="3349" y="0"/>
                    <a:pt x="2870"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63"/>
            <p:cNvSpPr/>
            <p:nvPr/>
          </p:nvSpPr>
          <p:spPr>
            <a:xfrm>
              <a:off x="5447925" y="1920525"/>
              <a:ext cx="57025" cy="85150"/>
            </a:xfrm>
            <a:custGeom>
              <a:rect b="b" l="l" r="r" t="t"/>
              <a:pathLst>
                <a:path extrusionOk="0" h="3406" w="2281">
                  <a:moveTo>
                    <a:pt x="1126" y="244"/>
                  </a:moveTo>
                  <a:cubicBezTo>
                    <a:pt x="1642" y="244"/>
                    <a:pt x="2037" y="913"/>
                    <a:pt x="2037" y="1703"/>
                  </a:cubicBezTo>
                  <a:cubicBezTo>
                    <a:pt x="2037" y="2524"/>
                    <a:pt x="1642" y="3192"/>
                    <a:pt x="1126" y="3192"/>
                  </a:cubicBezTo>
                  <a:cubicBezTo>
                    <a:pt x="639" y="3192"/>
                    <a:pt x="214" y="2524"/>
                    <a:pt x="244" y="1703"/>
                  </a:cubicBezTo>
                  <a:cubicBezTo>
                    <a:pt x="244" y="913"/>
                    <a:pt x="639" y="244"/>
                    <a:pt x="1126" y="244"/>
                  </a:cubicBezTo>
                  <a:close/>
                  <a:moveTo>
                    <a:pt x="1126" y="1"/>
                  </a:moveTo>
                  <a:cubicBezTo>
                    <a:pt x="487" y="1"/>
                    <a:pt x="1" y="761"/>
                    <a:pt x="1" y="1703"/>
                  </a:cubicBezTo>
                  <a:cubicBezTo>
                    <a:pt x="1" y="2645"/>
                    <a:pt x="518" y="3405"/>
                    <a:pt x="1126" y="3405"/>
                  </a:cubicBezTo>
                  <a:cubicBezTo>
                    <a:pt x="1764" y="3405"/>
                    <a:pt x="2281" y="2645"/>
                    <a:pt x="2281" y="1703"/>
                  </a:cubicBezTo>
                  <a:cubicBezTo>
                    <a:pt x="2281" y="761"/>
                    <a:pt x="1764" y="1"/>
                    <a:pt x="11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63"/>
            <p:cNvSpPr/>
            <p:nvPr/>
          </p:nvSpPr>
          <p:spPr>
            <a:xfrm>
              <a:off x="5511850" y="1920775"/>
              <a:ext cx="100250" cy="85025"/>
            </a:xfrm>
            <a:custGeom>
              <a:rect b="b" l="l" r="r" t="t"/>
              <a:pathLst>
                <a:path extrusionOk="0" h="3401" w="4010">
                  <a:moveTo>
                    <a:pt x="2256" y="227"/>
                  </a:moveTo>
                  <a:cubicBezTo>
                    <a:pt x="2303" y="227"/>
                    <a:pt x="2350" y="230"/>
                    <a:pt x="2398" y="234"/>
                  </a:cubicBezTo>
                  <a:cubicBezTo>
                    <a:pt x="3189" y="264"/>
                    <a:pt x="3766" y="933"/>
                    <a:pt x="3766" y="1693"/>
                  </a:cubicBezTo>
                  <a:cubicBezTo>
                    <a:pt x="3746" y="2600"/>
                    <a:pt x="3018" y="3186"/>
                    <a:pt x="2264" y="3186"/>
                  </a:cubicBezTo>
                  <a:cubicBezTo>
                    <a:pt x="1880" y="3186"/>
                    <a:pt x="1490" y="3034"/>
                    <a:pt x="1183" y="2696"/>
                  </a:cubicBezTo>
                  <a:cubicBezTo>
                    <a:pt x="304" y="1758"/>
                    <a:pt x="1006" y="227"/>
                    <a:pt x="2256" y="227"/>
                  </a:cubicBezTo>
                  <a:close/>
                  <a:moveTo>
                    <a:pt x="2255" y="1"/>
                  </a:moveTo>
                  <a:cubicBezTo>
                    <a:pt x="1822" y="1"/>
                    <a:pt x="1382" y="167"/>
                    <a:pt x="1031" y="538"/>
                  </a:cubicBezTo>
                  <a:cubicBezTo>
                    <a:pt x="0" y="1627"/>
                    <a:pt x="795" y="3401"/>
                    <a:pt x="2254" y="3401"/>
                  </a:cubicBezTo>
                  <a:cubicBezTo>
                    <a:pt x="2302" y="3401"/>
                    <a:pt x="2350" y="3399"/>
                    <a:pt x="2398" y="3395"/>
                  </a:cubicBezTo>
                  <a:cubicBezTo>
                    <a:pt x="3310" y="3365"/>
                    <a:pt x="4009" y="2605"/>
                    <a:pt x="3979" y="1723"/>
                  </a:cubicBezTo>
                  <a:cubicBezTo>
                    <a:pt x="3979" y="685"/>
                    <a:pt x="3133" y="1"/>
                    <a:pt x="22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63"/>
            <p:cNvSpPr/>
            <p:nvPr/>
          </p:nvSpPr>
          <p:spPr>
            <a:xfrm>
              <a:off x="5499600" y="1950325"/>
              <a:ext cx="36500" cy="8975"/>
            </a:xfrm>
            <a:custGeom>
              <a:rect b="b" l="l" r="r" t="t"/>
              <a:pathLst>
                <a:path extrusionOk="0" h="359" w="1460">
                  <a:moveTo>
                    <a:pt x="636" y="1"/>
                  </a:moveTo>
                  <a:cubicBezTo>
                    <a:pt x="203" y="1"/>
                    <a:pt x="1" y="177"/>
                    <a:pt x="1" y="177"/>
                  </a:cubicBezTo>
                  <a:lnTo>
                    <a:pt x="122" y="359"/>
                  </a:lnTo>
                  <a:cubicBezTo>
                    <a:pt x="122" y="359"/>
                    <a:pt x="298" y="237"/>
                    <a:pt x="667" y="237"/>
                  </a:cubicBezTo>
                  <a:cubicBezTo>
                    <a:pt x="852" y="237"/>
                    <a:pt x="1085" y="268"/>
                    <a:pt x="1369" y="359"/>
                  </a:cubicBezTo>
                  <a:lnTo>
                    <a:pt x="1460" y="177"/>
                  </a:lnTo>
                  <a:cubicBezTo>
                    <a:pt x="1125" y="45"/>
                    <a:pt x="852" y="1"/>
                    <a:pt x="6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63"/>
            <p:cNvSpPr/>
            <p:nvPr/>
          </p:nvSpPr>
          <p:spPr>
            <a:xfrm>
              <a:off x="5607525" y="1941025"/>
              <a:ext cx="110950" cy="19050"/>
            </a:xfrm>
            <a:custGeom>
              <a:rect b="b" l="l" r="r" t="t"/>
              <a:pathLst>
                <a:path extrusionOk="0" h="762" w="4438">
                  <a:moveTo>
                    <a:pt x="3044" y="0"/>
                  </a:moveTo>
                  <a:cubicBezTo>
                    <a:pt x="3032" y="0"/>
                    <a:pt x="3020" y="1"/>
                    <a:pt x="3009" y="1"/>
                  </a:cubicBezTo>
                  <a:cubicBezTo>
                    <a:pt x="2644" y="32"/>
                    <a:pt x="152" y="488"/>
                    <a:pt x="0" y="518"/>
                  </a:cubicBezTo>
                  <a:lnTo>
                    <a:pt x="30" y="761"/>
                  </a:lnTo>
                  <a:cubicBezTo>
                    <a:pt x="1277" y="518"/>
                    <a:pt x="2736" y="245"/>
                    <a:pt x="3040" y="214"/>
                  </a:cubicBezTo>
                  <a:cubicBezTo>
                    <a:pt x="3496" y="336"/>
                    <a:pt x="3921" y="518"/>
                    <a:pt x="4316" y="761"/>
                  </a:cubicBezTo>
                  <a:lnTo>
                    <a:pt x="4438" y="549"/>
                  </a:lnTo>
                  <a:cubicBezTo>
                    <a:pt x="4349" y="490"/>
                    <a:pt x="3457" y="0"/>
                    <a:pt x="30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63"/>
            <p:cNvSpPr/>
            <p:nvPr/>
          </p:nvSpPr>
          <p:spPr>
            <a:xfrm>
              <a:off x="5659175" y="1913025"/>
              <a:ext cx="67675" cy="92025"/>
            </a:xfrm>
            <a:custGeom>
              <a:rect b="b" l="l" r="r" t="t"/>
              <a:pathLst>
                <a:path extrusionOk="0" h="3681" w="2707">
                  <a:moveTo>
                    <a:pt x="1679" y="0"/>
                  </a:moveTo>
                  <a:cubicBezTo>
                    <a:pt x="856" y="0"/>
                    <a:pt x="62" y="1669"/>
                    <a:pt x="62" y="1669"/>
                  </a:cubicBezTo>
                  <a:lnTo>
                    <a:pt x="1" y="3219"/>
                  </a:lnTo>
                  <a:cubicBezTo>
                    <a:pt x="178" y="3513"/>
                    <a:pt x="494" y="3681"/>
                    <a:pt x="818" y="3681"/>
                  </a:cubicBezTo>
                  <a:cubicBezTo>
                    <a:pt x="996" y="3681"/>
                    <a:pt x="1177" y="3630"/>
                    <a:pt x="1338" y="3523"/>
                  </a:cubicBezTo>
                  <a:cubicBezTo>
                    <a:pt x="2189" y="3006"/>
                    <a:pt x="2706" y="331"/>
                    <a:pt x="1855" y="27"/>
                  </a:cubicBezTo>
                  <a:cubicBezTo>
                    <a:pt x="1796" y="9"/>
                    <a:pt x="1737" y="0"/>
                    <a:pt x="1679"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63"/>
            <p:cNvSpPr/>
            <p:nvPr/>
          </p:nvSpPr>
          <p:spPr>
            <a:xfrm>
              <a:off x="5668300" y="1933450"/>
              <a:ext cx="32700" cy="60125"/>
            </a:xfrm>
            <a:custGeom>
              <a:rect b="b" l="l" r="r" t="t"/>
              <a:pathLst>
                <a:path extrusionOk="0" h="2405" w="1308">
                  <a:moveTo>
                    <a:pt x="1308" y="0"/>
                  </a:moveTo>
                  <a:cubicBezTo>
                    <a:pt x="457" y="213"/>
                    <a:pt x="1" y="1490"/>
                    <a:pt x="153" y="2341"/>
                  </a:cubicBezTo>
                  <a:cubicBezTo>
                    <a:pt x="134" y="2379"/>
                    <a:pt x="173" y="2404"/>
                    <a:pt x="213" y="2404"/>
                  </a:cubicBezTo>
                  <a:cubicBezTo>
                    <a:pt x="238" y="2404"/>
                    <a:pt x="263" y="2395"/>
                    <a:pt x="274" y="2371"/>
                  </a:cubicBezTo>
                  <a:cubicBezTo>
                    <a:pt x="305" y="2159"/>
                    <a:pt x="396" y="1976"/>
                    <a:pt x="487" y="1794"/>
                  </a:cubicBezTo>
                  <a:cubicBezTo>
                    <a:pt x="596" y="1603"/>
                    <a:pt x="803" y="1485"/>
                    <a:pt x="1021" y="1485"/>
                  </a:cubicBezTo>
                  <a:cubicBezTo>
                    <a:pt x="1045" y="1485"/>
                    <a:pt x="1070" y="1487"/>
                    <a:pt x="1095" y="1490"/>
                  </a:cubicBezTo>
                  <a:cubicBezTo>
                    <a:pt x="1095" y="1490"/>
                    <a:pt x="1095" y="1459"/>
                    <a:pt x="1095" y="1459"/>
                  </a:cubicBezTo>
                  <a:cubicBezTo>
                    <a:pt x="1007" y="1401"/>
                    <a:pt x="910" y="1374"/>
                    <a:pt x="815" y="1374"/>
                  </a:cubicBezTo>
                  <a:cubicBezTo>
                    <a:pt x="613" y="1374"/>
                    <a:pt x="418" y="1496"/>
                    <a:pt x="335" y="1703"/>
                  </a:cubicBezTo>
                  <a:cubicBezTo>
                    <a:pt x="396" y="1034"/>
                    <a:pt x="761" y="426"/>
                    <a:pt x="1308" y="31"/>
                  </a:cubicBezTo>
                  <a:lnTo>
                    <a:pt x="130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63"/>
            <p:cNvSpPr/>
            <p:nvPr/>
          </p:nvSpPr>
          <p:spPr>
            <a:xfrm>
              <a:off x="5606750" y="2062625"/>
              <a:ext cx="161875" cy="195325"/>
            </a:xfrm>
            <a:custGeom>
              <a:rect b="b" l="l" r="r" t="t"/>
              <a:pathLst>
                <a:path extrusionOk="0" h="7813" w="6475">
                  <a:moveTo>
                    <a:pt x="5077" y="1"/>
                  </a:moveTo>
                  <a:lnTo>
                    <a:pt x="2402" y="4864"/>
                  </a:lnTo>
                  <a:lnTo>
                    <a:pt x="305" y="2189"/>
                  </a:lnTo>
                  <a:lnTo>
                    <a:pt x="1" y="3223"/>
                  </a:lnTo>
                  <a:lnTo>
                    <a:pt x="1156" y="7812"/>
                  </a:lnTo>
                  <a:lnTo>
                    <a:pt x="2432" y="5502"/>
                  </a:lnTo>
                  <a:lnTo>
                    <a:pt x="4408" y="7752"/>
                  </a:lnTo>
                  <a:cubicBezTo>
                    <a:pt x="4410" y="7757"/>
                    <a:pt x="4412" y="7759"/>
                    <a:pt x="4415" y="7759"/>
                  </a:cubicBezTo>
                  <a:cubicBezTo>
                    <a:pt x="4573" y="7759"/>
                    <a:pt x="6475" y="913"/>
                    <a:pt x="6475" y="913"/>
                  </a:cubicBezTo>
                  <a:lnTo>
                    <a:pt x="5077" y="1"/>
                  </a:ln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63"/>
            <p:cNvSpPr/>
            <p:nvPr/>
          </p:nvSpPr>
          <p:spPr>
            <a:xfrm>
              <a:off x="5606000" y="2093975"/>
              <a:ext cx="160350" cy="170875"/>
            </a:xfrm>
            <a:custGeom>
              <a:rect b="b" l="l" r="r" t="t"/>
              <a:pathLst>
                <a:path extrusionOk="0" h="6835" w="6414">
                  <a:moveTo>
                    <a:pt x="6383" y="1"/>
                  </a:moveTo>
                  <a:cubicBezTo>
                    <a:pt x="6368" y="1"/>
                    <a:pt x="6353" y="8"/>
                    <a:pt x="6353" y="23"/>
                  </a:cubicBezTo>
                  <a:cubicBezTo>
                    <a:pt x="5927" y="1118"/>
                    <a:pt x="4681" y="5251"/>
                    <a:pt x="4377" y="6406"/>
                  </a:cubicBezTo>
                  <a:cubicBezTo>
                    <a:pt x="4286" y="6254"/>
                    <a:pt x="2827" y="4613"/>
                    <a:pt x="2432" y="4248"/>
                  </a:cubicBezTo>
                  <a:cubicBezTo>
                    <a:pt x="2402" y="4248"/>
                    <a:pt x="1246" y="6194"/>
                    <a:pt x="1186" y="6315"/>
                  </a:cubicBezTo>
                  <a:cubicBezTo>
                    <a:pt x="1003" y="5616"/>
                    <a:pt x="395" y="2698"/>
                    <a:pt x="61" y="1999"/>
                  </a:cubicBezTo>
                  <a:cubicBezTo>
                    <a:pt x="52" y="1990"/>
                    <a:pt x="43" y="1986"/>
                    <a:pt x="35" y="1986"/>
                  </a:cubicBezTo>
                  <a:cubicBezTo>
                    <a:pt x="15" y="1986"/>
                    <a:pt x="0" y="2008"/>
                    <a:pt x="0" y="2029"/>
                  </a:cubicBezTo>
                  <a:cubicBezTo>
                    <a:pt x="122" y="2820"/>
                    <a:pt x="304" y="3580"/>
                    <a:pt x="487" y="4340"/>
                  </a:cubicBezTo>
                  <a:cubicBezTo>
                    <a:pt x="639" y="5160"/>
                    <a:pt x="851" y="6011"/>
                    <a:pt x="1094" y="6832"/>
                  </a:cubicBezTo>
                  <a:cubicBezTo>
                    <a:pt x="1095" y="6834"/>
                    <a:pt x="1096" y="6835"/>
                    <a:pt x="1098" y="6835"/>
                  </a:cubicBezTo>
                  <a:cubicBezTo>
                    <a:pt x="1171" y="6835"/>
                    <a:pt x="2253" y="4757"/>
                    <a:pt x="2432" y="4370"/>
                  </a:cubicBezTo>
                  <a:cubicBezTo>
                    <a:pt x="3101" y="5191"/>
                    <a:pt x="3800" y="5981"/>
                    <a:pt x="4529" y="6741"/>
                  </a:cubicBezTo>
                  <a:cubicBezTo>
                    <a:pt x="4560" y="6741"/>
                    <a:pt x="6201" y="1178"/>
                    <a:pt x="6414" y="23"/>
                  </a:cubicBezTo>
                  <a:cubicBezTo>
                    <a:pt x="6414" y="8"/>
                    <a:pt x="6399" y="1"/>
                    <a:pt x="63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63"/>
            <p:cNvSpPr/>
            <p:nvPr/>
          </p:nvSpPr>
          <p:spPr>
            <a:xfrm>
              <a:off x="5164500" y="2605950"/>
              <a:ext cx="609450" cy="352000"/>
            </a:xfrm>
            <a:custGeom>
              <a:rect b="b" l="l" r="r" t="t"/>
              <a:pathLst>
                <a:path extrusionOk="0" h="14080" w="24378">
                  <a:moveTo>
                    <a:pt x="19849" y="1"/>
                  </a:moveTo>
                  <a:cubicBezTo>
                    <a:pt x="19849" y="1"/>
                    <a:pt x="15502" y="973"/>
                    <a:pt x="12797" y="1247"/>
                  </a:cubicBezTo>
                  <a:cubicBezTo>
                    <a:pt x="11277" y="1399"/>
                    <a:pt x="8694" y="1885"/>
                    <a:pt x="7630" y="2493"/>
                  </a:cubicBezTo>
                  <a:cubicBezTo>
                    <a:pt x="6049" y="3435"/>
                    <a:pt x="0" y="8329"/>
                    <a:pt x="1155" y="9818"/>
                  </a:cubicBezTo>
                  <a:cubicBezTo>
                    <a:pt x="1283" y="9987"/>
                    <a:pt x="1465" y="10061"/>
                    <a:pt x="1687" y="10061"/>
                  </a:cubicBezTo>
                  <a:cubicBezTo>
                    <a:pt x="2594" y="10061"/>
                    <a:pt x="4162" y="8825"/>
                    <a:pt x="5330" y="7775"/>
                  </a:cubicBezTo>
                  <a:lnTo>
                    <a:pt x="5330" y="7775"/>
                  </a:lnTo>
                  <a:cubicBezTo>
                    <a:pt x="3955" y="9207"/>
                    <a:pt x="2276" y="11308"/>
                    <a:pt x="3253" y="12189"/>
                  </a:cubicBezTo>
                  <a:cubicBezTo>
                    <a:pt x="3413" y="12331"/>
                    <a:pt x="3603" y="12395"/>
                    <a:pt x="3816" y="12395"/>
                  </a:cubicBezTo>
                  <a:cubicBezTo>
                    <a:pt x="4488" y="12395"/>
                    <a:pt x="5383" y="11762"/>
                    <a:pt x="6257" y="10946"/>
                  </a:cubicBezTo>
                  <a:lnTo>
                    <a:pt x="6257" y="10946"/>
                  </a:lnTo>
                  <a:cubicBezTo>
                    <a:pt x="5629" y="11942"/>
                    <a:pt x="5341" y="12873"/>
                    <a:pt x="6019" y="13314"/>
                  </a:cubicBezTo>
                  <a:cubicBezTo>
                    <a:pt x="6128" y="13385"/>
                    <a:pt x="6256" y="13418"/>
                    <a:pt x="6398" y="13418"/>
                  </a:cubicBezTo>
                  <a:cubicBezTo>
                    <a:pt x="7186" y="13418"/>
                    <a:pt x="8429" y="12412"/>
                    <a:pt x="9526" y="11344"/>
                  </a:cubicBezTo>
                  <a:lnTo>
                    <a:pt x="9526" y="11344"/>
                  </a:lnTo>
                  <a:cubicBezTo>
                    <a:pt x="8726" y="12391"/>
                    <a:pt x="8167" y="13469"/>
                    <a:pt x="8785" y="13922"/>
                  </a:cubicBezTo>
                  <a:cubicBezTo>
                    <a:pt x="8940" y="14030"/>
                    <a:pt x="9125" y="14079"/>
                    <a:pt x="9333" y="14079"/>
                  </a:cubicBezTo>
                  <a:cubicBezTo>
                    <a:pt x="11164" y="14079"/>
                    <a:pt x="14742" y="10305"/>
                    <a:pt x="14742" y="10305"/>
                  </a:cubicBezTo>
                  <a:cubicBezTo>
                    <a:pt x="16106" y="10960"/>
                    <a:pt x="17411" y="11196"/>
                    <a:pt x="18610" y="11196"/>
                  </a:cubicBezTo>
                  <a:cubicBezTo>
                    <a:pt x="20858" y="11196"/>
                    <a:pt x="22732" y="10365"/>
                    <a:pt x="23922" y="9910"/>
                  </a:cubicBezTo>
                  <a:cubicBezTo>
                    <a:pt x="24378" y="9727"/>
                    <a:pt x="19849" y="1"/>
                    <a:pt x="1984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63"/>
            <p:cNvSpPr/>
            <p:nvPr/>
          </p:nvSpPr>
          <p:spPr>
            <a:xfrm>
              <a:off x="5245800" y="2728300"/>
              <a:ext cx="125400" cy="141350"/>
            </a:xfrm>
            <a:custGeom>
              <a:rect b="b" l="l" r="r" t="t"/>
              <a:pathLst>
                <a:path extrusionOk="0" h="5654" w="5016">
                  <a:moveTo>
                    <a:pt x="4986" y="0"/>
                  </a:moveTo>
                  <a:cubicBezTo>
                    <a:pt x="2645" y="1885"/>
                    <a:pt x="730" y="4286"/>
                    <a:pt x="122" y="5380"/>
                  </a:cubicBezTo>
                  <a:cubicBezTo>
                    <a:pt x="61" y="5532"/>
                    <a:pt x="1" y="5654"/>
                    <a:pt x="1" y="5654"/>
                  </a:cubicBezTo>
                  <a:cubicBezTo>
                    <a:pt x="1065" y="4408"/>
                    <a:pt x="4438" y="578"/>
                    <a:pt x="5016" y="31"/>
                  </a:cubicBezTo>
                  <a:cubicBezTo>
                    <a:pt x="5016" y="31"/>
                    <a:pt x="5016" y="0"/>
                    <a:pt x="49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63"/>
            <p:cNvSpPr/>
            <p:nvPr/>
          </p:nvSpPr>
          <p:spPr>
            <a:xfrm>
              <a:off x="5320275" y="2773125"/>
              <a:ext cx="109450" cy="107550"/>
            </a:xfrm>
            <a:custGeom>
              <a:rect b="b" l="l" r="r" t="t"/>
              <a:pathLst>
                <a:path extrusionOk="0" h="4302" w="4378">
                  <a:moveTo>
                    <a:pt x="4377" y="1"/>
                  </a:moveTo>
                  <a:lnTo>
                    <a:pt x="4377" y="1"/>
                  </a:lnTo>
                  <a:cubicBezTo>
                    <a:pt x="2402" y="1156"/>
                    <a:pt x="700" y="3496"/>
                    <a:pt x="31" y="4256"/>
                  </a:cubicBezTo>
                  <a:cubicBezTo>
                    <a:pt x="0" y="4286"/>
                    <a:pt x="0" y="4302"/>
                    <a:pt x="12" y="4302"/>
                  </a:cubicBezTo>
                  <a:cubicBezTo>
                    <a:pt x="23" y="4302"/>
                    <a:pt x="46" y="4286"/>
                    <a:pt x="61" y="4256"/>
                  </a:cubicBezTo>
                  <a:cubicBezTo>
                    <a:pt x="791" y="3526"/>
                    <a:pt x="3648" y="700"/>
                    <a:pt x="437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63"/>
            <p:cNvSpPr/>
            <p:nvPr/>
          </p:nvSpPr>
          <p:spPr>
            <a:xfrm>
              <a:off x="5399300" y="2813400"/>
              <a:ext cx="78300" cy="81725"/>
            </a:xfrm>
            <a:custGeom>
              <a:rect b="b" l="l" r="r" t="t"/>
              <a:pathLst>
                <a:path extrusionOk="0" h="3269" w="3132">
                  <a:moveTo>
                    <a:pt x="3101" y="1"/>
                  </a:moveTo>
                  <a:cubicBezTo>
                    <a:pt x="1855" y="852"/>
                    <a:pt x="821" y="1946"/>
                    <a:pt x="31" y="3222"/>
                  </a:cubicBezTo>
                  <a:cubicBezTo>
                    <a:pt x="1" y="3253"/>
                    <a:pt x="1" y="3268"/>
                    <a:pt x="16" y="3268"/>
                  </a:cubicBezTo>
                  <a:cubicBezTo>
                    <a:pt x="31" y="3268"/>
                    <a:pt x="61" y="3253"/>
                    <a:pt x="92" y="3222"/>
                  </a:cubicBezTo>
                  <a:cubicBezTo>
                    <a:pt x="1156" y="2067"/>
                    <a:pt x="1794" y="1338"/>
                    <a:pt x="3131" y="31"/>
                  </a:cubicBezTo>
                  <a:cubicBezTo>
                    <a:pt x="3131" y="31"/>
                    <a:pt x="3131" y="1"/>
                    <a:pt x="31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63"/>
            <p:cNvSpPr/>
            <p:nvPr/>
          </p:nvSpPr>
          <p:spPr>
            <a:xfrm>
              <a:off x="5542900" y="2104525"/>
              <a:ext cx="623150" cy="772575"/>
            </a:xfrm>
            <a:custGeom>
              <a:rect b="b" l="l" r="r" t="t"/>
              <a:pathLst>
                <a:path extrusionOk="0" h="30903" w="24926">
                  <a:moveTo>
                    <a:pt x="10595" y="1"/>
                  </a:moveTo>
                  <a:cubicBezTo>
                    <a:pt x="9849" y="1"/>
                    <a:pt x="9447" y="1037"/>
                    <a:pt x="9698" y="3644"/>
                  </a:cubicBezTo>
                  <a:cubicBezTo>
                    <a:pt x="10002" y="6532"/>
                    <a:pt x="13923" y="16896"/>
                    <a:pt x="13831" y="17444"/>
                  </a:cubicBezTo>
                  <a:cubicBezTo>
                    <a:pt x="13771" y="17991"/>
                    <a:pt x="3467" y="20179"/>
                    <a:pt x="1369" y="21061"/>
                  </a:cubicBezTo>
                  <a:cubicBezTo>
                    <a:pt x="0" y="21643"/>
                    <a:pt x="3291" y="30903"/>
                    <a:pt x="6002" y="30903"/>
                  </a:cubicBezTo>
                  <a:cubicBezTo>
                    <a:pt x="6121" y="30903"/>
                    <a:pt x="6238" y="30885"/>
                    <a:pt x="6354" y="30848"/>
                  </a:cubicBezTo>
                  <a:cubicBezTo>
                    <a:pt x="10579" y="29419"/>
                    <a:pt x="22646" y="25742"/>
                    <a:pt x="23801" y="21760"/>
                  </a:cubicBezTo>
                  <a:cubicBezTo>
                    <a:pt x="24926" y="17808"/>
                    <a:pt x="14926" y="4221"/>
                    <a:pt x="12950" y="1790"/>
                  </a:cubicBezTo>
                  <a:cubicBezTo>
                    <a:pt x="12047" y="695"/>
                    <a:pt x="11205" y="1"/>
                    <a:pt x="10595"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63"/>
            <p:cNvSpPr/>
            <p:nvPr/>
          </p:nvSpPr>
          <p:spPr>
            <a:xfrm>
              <a:off x="5579400" y="2100325"/>
              <a:ext cx="607175" cy="792900"/>
            </a:xfrm>
            <a:custGeom>
              <a:rect b="b" l="l" r="r" t="t"/>
              <a:pathLst>
                <a:path extrusionOk="0" h="31716" w="24287">
                  <a:moveTo>
                    <a:pt x="9209" y="1"/>
                  </a:moveTo>
                  <a:cubicBezTo>
                    <a:pt x="8338" y="1"/>
                    <a:pt x="7818" y="1208"/>
                    <a:pt x="8268" y="4663"/>
                  </a:cubicBezTo>
                  <a:cubicBezTo>
                    <a:pt x="9028" y="10499"/>
                    <a:pt x="12402" y="17064"/>
                    <a:pt x="12067" y="17429"/>
                  </a:cubicBezTo>
                  <a:cubicBezTo>
                    <a:pt x="11764" y="17794"/>
                    <a:pt x="0" y="20378"/>
                    <a:pt x="0" y="20378"/>
                  </a:cubicBezTo>
                  <a:lnTo>
                    <a:pt x="6991" y="31715"/>
                  </a:lnTo>
                  <a:cubicBezTo>
                    <a:pt x="6991" y="31715"/>
                    <a:pt x="20821" y="26609"/>
                    <a:pt x="22615" y="22444"/>
                  </a:cubicBezTo>
                  <a:cubicBezTo>
                    <a:pt x="24287" y="18645"/>
                    <a:pt x="13131" y="3356"/>
                    <a:pt x="11308" y="1380"/>
                  </a:cubicBezTo>
                  <a:cubicBezTo>
                    <a:pt x="10576" y="574"/>
                    <a:pt x="9809" y="1"/>
                    <a:pt x="9209" y="1"/>
                  </a:cubicBezTo>
                  <a:close/>
                </a:path>
              </a:pathLst>
            </a:custGeom>
            <a:solidFill>
              <a:srgbClr val="EBEB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63"/>
            <p:cNvSpPr/>
            <p:nvPr/>
          </p:nvSpPr>
          <p:spPr>
            <a:xfrm>
              <a:off x="5410700" y="3023125"/>
              <a:ext cx="798675" cy="307775"/>
            </a:xfrm>
            <a:custGeom>
              <a:rect b="b" l="l" r="r" t="t"/>
              <a:pathLst>
                <a:path extrusionOk="0" h="12311" w="31947">
                  <a:moveTo>
                    <a:pt x="1" y="1"/>
                  </a:moveTo>
                  <a:lnTo>
                    <a:pt x="1" y="12311"/>
                  </a:lnTo>
                  <a:lnTo>
                    <a:pt x="31946" y="12311"/>
                  </a:lnTo>
                  <a:lnTo>
                    <a:pt x="31946"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63"/>
            <p:cNvSpPr/>
            <p:nvPr/>
          </p:nvSpPr>
          <p:spPr>
            <a:xfrm>
              <a:off x="5410700" y="2281475"/>
              <a:ext cx="1016000" cy="1789575"/>
            </a:xfrm>
            <a:custGeom>
              <a:rect b="b" l="l" r="r" t="t"/>
              <a:pathLst>
                <a:path extrusionOk="0" h="71583" w="40640">
                  <a:moveTo>
                    <a:pt x="37023" y="1"/>
                  </a:moveTo>
                  <a:cubicBezTo>
                    <a:pt x="33740" y="31"/>
                    <a:pt x="31095" y="2675"/>
                    <a:pt x="31095" y="5928"/>
                  </a:cubicBezTo>
                  <a:lnTo>
                    <a:pt x="31095" y="65655"/>
                  </a:lnTo>
                  <a:cubicBezTo>
                    <a:pt x="31095" y="68087"/>
                    <a:pt x="29150" y="70032"/>
                    <a:pt x="26718" y="70062"/>
                  </a:cubicBezTo>
                  <a:lnTo>
                    <a:pt x="1" y="70062"/>
                  </a:lnTo>
                  <a:lnTo>
                    <a:pt x="1" y="71582"/>
                  </a:lnTo>
                  <a:lnTo>
                    <a:pt x="26718" y="71582"/>
                  </a:lnTo>
                  <a:cubicBezTo>
                    <a:pt x="30001" y="71582"/>
                    <a:pt x="32646" y="68938"/>
                    <a:pt x="32646" y="65655"/>
                  </a:cubicBezTo>
                  <a:lnTo>
                    <a:pt x="32646" y="5928"/>
                  </a:lnTo>
                  <a:cubicBezTo>
                    <a:pt x="32646" y="3527"/>
                    <a:pt x="34591" y="1551"/>
                    <a:pt x="37023" y="1551"/>
                  </a:cubicBezTo>
                  <a:lnTo>
                    <a:pt x="40640" y="1551"/>
                  </a:lnTo>
                  <a:lnTo>
                    <a:pt x="40640"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63"/>
            <p:cNvSpPr/>
            <p:nvPr/>
          </p:nvSpPr>
          <p:spPr>
            <a:xfrm>
              <a:off x="5391700" y="2874200"/>
              <a:ext cx="815400" cy="1405825"/>
            </a:xfrm>
            <a:custGeom>
              <a:rect b="b" l="l" r="r" t="t"/>
              <a:pathLst>
                <a:path extrusionOk="0" h="56233" w="32616">
                  <a:moveTo>
                    <a:pt x="5320" y="0"/>
                  </a:moveTo>
                  <a:cubicBezTo>
                    <a:pt x="2372" y="0"/>
                    <a:pt x="1" y="2371"/>
                    <a:pt x="1" y="5319"/>
                  </a:cubicBezTo>
                  <a:lnTo>
                    <a:pt x="1" y="56232"/>
                  </a:lnTo>
                  <a:lnTo>
                    <a:pt x="1551" y="56232"/>
                  </a:lnTo>
                  <a:lnTo>
                    <a:pt x="1520" y="5319"/>
                  </a:lnTo>
                  <a:cubicBezTo>
                    <a:pt x="1520" y="3192"/>
                    <a:pt x="3223" y="1520"/>
                    <a:pt x="5320" y="1520"/>
                  </a:cubicBezTo>
                  <a:lnTo>
                    <a:pt x="32615" y="1520"/>
                  </a:lnTo>
                  <a:lnTo>
                    <a:pt x="32615"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63"/>
            <p:cNvSpPr/>
            <p:nvPr/>
          </p:nvSpPr>
          <p:spPr>
            <a:xfrm>
              <a:off x="6306625" y="2261725"/>
              <a:ext cx="239375" cy="76000"/>
            </a:xfrm>
            <a:custGeom>
              <a:rect b="b" l="l" r="r" t="t"/>
              <a:pathLst>
                <a:path extrusionOk="0" h="3040" w="9575">
                  <a:moveTo>
                    <a:pt x="0" y="0"/>
                  </a:moveTo>
                  <a:lnTo>
                    <a:pt x="0" y="3040"/>
                  </a:lnTo>
                  <a:lnTo>
                    <a:pt x="9575" y="3040"/>
                  </a:lnTo>
                  <a:lnTo>
                    <a:pt x="957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63"/>
            <p:cNvSpPr/>
            <p:nvPr/>
          </p:nvSpPr>
          <p:spPr>
            <a:xfrm>
              <a:off x="5627275" y="3150025"/>
              <a:ext cx="1079075" cy="1346550"/>
            </a:xfrm>
            <a:custGeom>
              <a:rect b="b" l="l" r="r" t="t"/>
              <a:pathLst>
                <a:path extrusionOk="0" h="53862" w="43163">
                  <a:moveTo>
                    <a:pt x="21581" y="2159"/>
                  </a:moveTo>
                  <a:cubicBezTo>
                    <a:pt x="32281" y="2159"/>
                    <a:pt x="40974" y="13284"/>
                    <a:pt x="40974" y="26962"/>
                  </a:cubicBezTo>
                  <a:cubicBezTo>
                    <a:pt x="40974" y="40609"/>
                    <a:pt x="32281" y="51734"/>
                    <a:pt x="21581" y="51734"/>
                  </a:cubicBezTo>
                  <a:cubicBezTo>
                    <a:pt x="10852" y="51734"/>
                    <a:pt x="2158" y="40640"/>
                    <a:pt x="2158" y="26962"/>
                  </a:cubicBezTo>
                  <a:cubicBezTo>
                    <a:pt x="2158" y="13284"/>
                    <a:pt x="10882" y="2159"/>
                    <a:pt x="21581" y="2159"/>
                  </a:cubicBezTo>
                  <a:close/>
                  <a:moveTo>
                    <a:pt x="21581" y="1"/>
                  </a:moveTo>
                  <a:cubicBezTo>
                    <a:pt x="9666" y="1"/>
                    <a:pt x="0" y="12068"/>
                    <a:pt x="0" y="26931"/>
                  </a:cubicBezTo>
                  <a:cubicBezTo>
                    <a:pt x="0" y="41795"/>
                    <a:pt x="9666" y="53862"/>
                    <a:pt x="21581" y="53862"/>
                  </a:cubicBezTo>
                  <a:cubicBezTo>
                    <a:pt x="33466" y="53862"/>
                    <a:pt x="43162" y="41795"/>
                    <a:pt x="43162" y="26931"/>
                  </a:cubicBezTo>
                  <a:cubicBezTo>
                    <a:pt x="43162" y="12068"/>
                    <a:pt x="33466" y="1"/>
                    <a:pt x="2158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63"/>
            <p:cNvSpPr/>
            <p:nvPr/>
          </p:nvSpPr>
          <p:spPr>
            <a:xfrm>
              <a:off x="5732125" y="3226025"/>
              <a:ext cx="954450" cy="1193800"/>
            </a:xfrm>
            <a:custGeom>
              <a:rect b="b" l="l" r="r" t="t"/>
              <a:pathLst>
                <a:path extrusionOk="0" h="47752" w="38178">
                  <a:moveTo>
                    <a:pt x="19089" y="1551"/>
                  </a:moveTo>
                  <a:cubicBezTo>
                    <a:pt x="28755" y="1551"/>
                    <a:pt x="36628" y="11581"/>
                    <a:pt x="36628" y="23891"/>
                  </a:cubicBezTo>
                  <a:cubicBezTo>
                    <a:pt x="36628" y="36201"/>
                    <a:pt x="28755" y="46232"/>
                    <a:pt x="19089" y="46232"/>
                  </a:cubicBezTo>
                  <a:cubicBezTo>
                    <a:pt x="9393" y="46232"/>
                    <a:pt x="1521" y="36201"/>
                    <a:pt x="1521" y="23891"/>
                  </a:cubicBezTo>
                  <a:cubicBezTo>
                    <a:pt x="1521" y="11581"/>
                    <a:pt x="9393" y="1551"/>
                    <a:pt x="19089" y="1551"/>
                  </a:cubicBezTo>
                  <a:close/>
                  <a:moveTo>
                    <a:pt x="19089" y="0"/>
                  </a:moveTo>
                  <a:cubicBezTo>
                    <a:pt x="8542" y="0"/>
                    <a:pt x="1" y="10730"/>
                    <a:pt x="1" y="23891"/>
                  </a:cubicBezTo>
                  <a:cubicBezTo>
                    <a:pt x="1" y="37053"/>
                    <a:pt x="8542" y="47752"/>
                    <a:pt x="19089" y="47752"/>
                  </a:cubicBezTo>
                  <a:cubicBezTo>
                    <a:pt x="29606" y="47752"/>
                    <a:pt x="38178" y="37053"/>
                    <a:pt x="38178" y="23891"/>
                  </a:cubicBezTo>
                  <a:cubicBezTo>
                    <a:pt x="38178" y="10730"/>
                    <a:pt x="29606" y="0"/>
                    <a:pt x="19089"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63"/>
            <p:cNvSpPr/>
            <p:nvPr/>
          </p:nvSpPr>
          <p:spPr>
            <a:xfrm>
              <a:off x="6113600" y="3726025"/>
              <a:ext cx="155050" cy="194550"/>
            </a:xfrm>
            <a:custGeom>
              <a:rect b="b" l="l" r="r" t="t"/>
              <a:pathLst>
                <a:path extrusionOk="0" h="7782" w="6202">
                  <a:moveTo>
                    <a:pt x="3101" y="1"/>
                  </a:moveTo>
                  <a:cubicBezTo>
                    <a:pt x="1368" y="1"/>
                    <a:pt x="1" y="1733"/>
                    <a:pt x="1" y="3891"/>
                  </a:cubicBezTo>
                  <a:cubicBezTo>
                    <a:pt x="1" y="6049"/>
                    <a:pt x="1368" y="7782"/>
                    <a:pt x="3101" y="7782"/>
                  </a:cubicBezTo>
                  <a:cubicBezTo>
                    <a:pt x="4803" y="7782"/>
                    <a:pt x="6201" y="6049"/>
                    <a:pt x="6201" y="3891"/>
                  </a:cubicBezTo>
                  <a:cubicBezTo>
                    <a:pt x="6201" y="1733"/>
                    <a:pt x="4803" y="1"/>
                    <a:pt x="3101"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63"/>
            <p:cNvSpPr/>
            <p:nvPr/>
          </p:nvSpPr>
          <p:spPr>
            <a:xfrm>
              <a:off x="6137925" y="3726025"/>
              <a:ext cx="155025" cy="194550"/>
            </a:xfrm>
            <a:custGeom>
              <a:rect b="b" l="l" r="r" t="t"/>
              <a:pathLst>
                <a:path extrusionOk="0" h="7782" w="6201">
                  <a:moveTo>
                    <a:pt x="3101" y="1"/>
                  </a:moveTo>
                  <a:cubicBezTo>
                    <a:pt x="1398" y="1"/>
                    <a:pt x="0" y="1733"/>
                    <a:pt x="0" y="3891"/>
                  </a:cubicBezTo>
                  <a:cubicBezTo>
                    <a:pt x="0" y="6049"/>
                    <a:pt x="1398" y="7782"/>
                    <a:pt x="3101" y="7782"/>
                  </a:cubicBezTo>
                  <a:cubicBezTo>
                    <a:pt x="4833" y="7782"/>
                    <a:pt x="6201" y="6049"/>
                    <a:pt x="6201" y="3891"/>
                  </a:cubicBezTo>
                  <a:cubicBezTo>
                    <a:pt x="6201" y="1733"/>
                    <a:pt x="4833" y="1"/>
                    <a:pt x="310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63"/>
            <p:cNvSpPr/>
            <p:nvPr/>
          </p:nvSpPr>
          <p:spPr>
            <a:xfrm>
              <a:off x="5321025" y="4261000"/>
              <a:ext cx="201400" cy="253825"/>
            </a:xfrm>
            <a:custGeom>
              <a:rect b="b" l="l" r="r" t="t"/>
              <a:pathLst>
                <a:path extrusionOk="0" h="10153" w="8056">
                  <a:moveTo>
                    <a:pt x="4013" y="0"/>
                  </a:moveTo>
                  <a:cubicBezTo>
                    <a:pt x="1794" y="0"/>
                    <a:pt x="1" y="2280"/>
                    <a:pt x="1" y="5076"/>
                  </a:cubicBezTo>
                  <a:cubicBezTo>
                    <a:pt x="1" y="7903"/>
                    <a:pt x="1794" y="10152"/>
                    <a:pt x="4013" y="10152"/>
                  </a:cubicBezTo>
                  <a:cubicBezTo>
                    <a:pt x="6262" y="10152"/>
                    <a:pt x="8056" y="7903"/>
                    <a:pt x="8056" y="5076"/>
                  </a:cubicBezTo>
                  <a:cubicBezTo>
                    <a:pt x="8056" y="2280"/>
                    <a:pt x="6262" y="0"/>
                    <a:pt x="4013"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63"/>
            <p:cNvSpPr/>
            <p:nvPr/>
          </p:nvSpPr>
          <p:spPr>
            <a:xfrm>
              <a:off x="5352950" y="4261000"/>
              <a:ext cx="201400" cy="253825"/>
            </a:xfrm>
            <a:custGeom>
              <a:rect b="b" l="l" r="r" t="t"/>
              <a:pathLst>
                <a:path extrusionOk="0" h="10153" w="8056">
                  <a:moveTo>
                    <a:pt x="4043" y="0"/>
                  </a:moveTo>
                  <a:cubicBezTo>
                    <a:pt x="1824" y="0"/>
                    <a:pt x="0" y="2280"/>
                    <a:pt x="0" y="5076"/>
                  </a:cubicBezTo>
                  <a:cubicBezTo>
                    <a:pt x="0" y="7903"/>
                    <a:pt x="1824" y="10152"/>
                    <a:pt x="4043" y="10152"/>
                  </a:cubicBezTo>
                  <a:cubicBezTo>
                    <a:pt x="6262" y="10152"/>
                    <a:pt x="8055" y="7903"/>
                    <a:pt x="8055" y="5076"/>
                  </a:cubicBezTo>
                  <a:cubicBezTo>
                    <a:pt x="8055" y="2280"/>
                    <a:pt x="6262" y="0"/>
                    <a:pt x="404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63"/>
            <p:cNvSpPr/>
            <p:nvPr/>
          </p:nvSpPr>
          <p:spPr>
            <a:xfrm>
              <a:off x="2201200" y="2566025"/>
              <a:ext cx="429925" cy="315400"/>
            </a:xfrm>
            <a:custGeom>
              <a:rect b="b" l="l" r="r" t="t"/>
              <a:pathLst>
                <a:path extrusionOk="0" h="12616" w="17197">
                  <a:moveTo>
                    <a:pt x="7740" y="0"/>
                  </a:moveTo>
                  <a:cubicBezTo>
                    <a:pt x="6143" y="0"/>
                    <a:pt x="1" y="4438"/>
                    <a:pt x="323" y="5671"/>
                  </a:cubicBezTo>
                  <a:cubicBezTo>
                    <a:pt x="658" y="6947"/>
                    <a:pt x="3667" y="11111"/>
                    <a:pt x="5612" y="12388"/>
                  </a:cubicBezTo>
                  <a:cubicBezTo>
                    <a:pt x="5856" y="12544"/>
                    <a:pt x="6209" y="12616"/>
                    <a:pt x="6640" y="12616"/>
                  </a:cubicBezTo>
                  <a:cubicBezTo>
                    <a:pt x="9807" y="12616"/>
                    <a:pt x="17197" y="8772"/>
                    <a:pt x="16555" y="6765"/>
                  </a:cubicBezTo>
                  <a:cubicBezTo>
                    <a:pt x="15795" y="4516"/>
                    <a:pt x="9199" y="382"/>
                    <a:pt x="7892" y="17"/>
                  </a:cubicBezTo>
                  <a:cubicBezTo>
                    <a:pt x="7847" y="6"/>
                    <a:pt x="7797" y="0"/>
                    <a:pt x="7740" y="0"/>
                  </a:cubicBezTo>
                  <a:close/>
                </a:path>
              </a:pathLst>
            </a:custGeom>
            <a:solidFill>
              <a:srgbClr val="AD635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63"/>
            <p:cNvSpPr/>
            <p:nvPr/>
          </p:nvSpPr>
          <p:spPr>
            <a:xfrm>
              <a:off x="1986625" y="2751850"/>
              <a:ext cx="1061600" cy="1794125"/>
            </a:xfrm>
            <a:custGeom>
              <a:rect b="b" l="l" r="r" t="t"/>
              <a:pathLst>
                <a:path extrusionOk="0" h="71765" w="42464">
                  <a:moveTo>
                    <a:pt x="21703" y="1"/>
                  </a:moveTo>
                  <a:cubicBezTo>
                    <a:pt x="10700" y="1"/>
                    <a:pt x="6961" y="3040"/>
                    <a:pt x="5715" y="12979"/>
                  </a:cubicBezTo>
                  <a:cubicBezTo>
                    <a:pt x="4560" y="22007"/>
                    <a:pt x="61" y="71005"/>
                    <a:pt x="1" y="71491"/>
                  </a:cubicBezTo>
                  <a:lnTo>
                    <a:pt x="2675" y="71734"/>
                  </a:lnTo>
                  <a:cubicBezTo>
                    <a:pt x="2736" y="71248"/>
                    <a:pt x="7235" y="22311"/>
                    <a:pt x="8359" y="13314"/>
                  </a:cubicBezTo>
                  <a:cubicBezTo>
                    <a:pt x="9454" y="4742"/>
                    <a:pt x="12068" y="2645"/>
                    <a:pt x="21703" y="2645"/>
                  </a:cubicBezTo>
                  <a:cubicBezTo>
                    <a:pt x="30822" y="2645"/>
                    <a:pt x="33284" y="6931"/>
                    <a:pt x="34165" y="13344"/>
                  </a:cubicBezTo>
                  <a:cubicBezTo>
                    <a:pt x="34591" y="16353"/>
                    <a:pt x="39819" y="71187"/>
                    <a:pt x="39880" y="71764"/>
                  </a:cubicBezTo>
                  <a:lnTo>
                    <a:pt x="42463" y="71491"/>
                  </a:lnTo>
                  <a:cubicBezTo>
                    <a:pt x="42251" y="69242"/>
                    <a:pt x="37205" y="16049"/>
                    <a:pt x="36779" y="12979"/>
                  </a:cubicBezTo>
                  <a:cubicBezTo>
                    <a:pt x="35928" y="6931"/>
                    <a:pt x="33466" y="1"/>
                    <a:pt x="21703"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63"/>
            <p:cNvSpPr/>
            <p:nvPr/>
          </p:nvSpPr>
          <p:spPr>
            <a:xfrm>
              <a:off x="2083125" y="3841525"/>
              <a:ext cx="869350" cy="66900"/>
            </a:xfrm>
            <a:custGeom>
              <a:rect b="b" l="l" r="r" t="t"/>
              <a:pathLst>
                <a:path extrusionOk="0" h="2676" w="34774">
                  <a:moveTo>
                    <a:pt x="1" y="1"/>
                  </a:moveTo>
                  <a:lnTo>
                    <a:pt x="1" y="2676"/>
                  </a:lnTo>
                  <a:lnTo>
                    <a:pt x="34773" y="2676"/>
                  </a:lnTo>
                  <a:lnTo>
                    <a:pt x="34773"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63"/>
            <p:cNvSpPr/>
            <p:nvPr/>
          </p:nvSpPr>
          <p:spPr>
            <a:xfrm>
              <a:off x="1966100" y="4476050"/>
              <a:ext cx="109450" cy="134525"/>
            </a:xfrm>
            <a:custGeom>
              <a:rect b="b" l="l" r="r" t="t"/>
              <a:pathLst>
                <a:path extrusionOk="0" h="5381" w="4378">
                  <a:moveTo>
                    <a:pt x="335" y="0"/>
                  </a:moveTo>
                  <a:lnTo>
                    <a:pt x="1" y="5380"/>
                  </a:lnTo>
                  <a:lnTo>
                    <a:pt x="4378" y="5380"/>
                  </a:lnTo>
                  <a:lnTo>
                    <a:pt x="4043"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63"/>
            <p:cNvSpPr/>
            <p:nvPr/>
          </p:nvSpPr>
          <p:spPr>
            <a:xfrm>
              <a:off x="2960800" y="4476050"/>
              <a:ext cx="110225" cy="134525"/>
            </a:xfrm>
            <a:custGeom>
              <a:rect b="b" l="l" r="r" t="t"/>
              <a:pathLst>
                <a:path extrusionOk="0" h="5381" w="4409">
                  <a:moveTo>
                    <a:pt x="366" y="0"/>
                  </a:moveTo>
                  <a:lnTo>
                    <a:pt x="1" y="5380"/>
                  </a:lnTo>
                  <a:lnTo>
                    <a:pt x="4408" y="5380"/>
                  </a:lnTo>
                  <a:lnTo>
                    <a:pt x="4074" y="0"/>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63"/>
            <p:cNvSpPr/>
            <p:nvPr/>
          </p:nvSpPr>
          <p:spPr>
            <a:xfrm>
              <a:off x="1851925" y="2132525"/>
              <a:ext cx="632375" cy="653250"/>
            </a:xfrm>
            <a:custGeom>
              <a:rect b="b" l="l" r="r" t="t"/>
              <a:pathLst>
                <a:path extrusionOk="0" h="26130" w="25295">
                  <a:moveTo>
                    <a:pt x="1687" y="0"/>
                  </a:moveTo>
                  <a:cubicBezTo>
                    <a:pt x="578" y="0"/>
                    <a:pt x="0" y="1770"/>
                    <a:pt x="404" y="4469"/>
                  </a:cubicBezTo>
                  <a:cubicBezTo>
                    <a:pt x="1224" y="10001"/>
                    <a:pt x="4021" y="17296"/>
                    <a:pt x="5814" y="19242"/>
                  </a:cubicBezTo>
                  <a:cubicBezTo>
                    <a:pt x="8155" y="21704"/>
                    <a:pt x="13687" y="25077"/>
                    <a:pt x="16209" y="26111"/>
                  </a:cubicBezTo>
                  <a:cubicBezTo>
                    <a:pt x="16241" y="26124"/>
                    <a:pt x="16279" y="26130"/>
                    <a:pt x="16321" y="26130"/>
                  </a:cubicBezTo>
                  <a:cubicBezTo>
                    <a:pt x="17799" y="26130"/>
                    <a:pt x="25294" y="18559"/>
                    <a:pt x="24112" y="18086"/>
                  </a:cubicBezTo>
                  <a:cubicBezTo>
                    <a:pt x="22410" y="17418"/>
                    <a:pt x="12775" y="13254"/>
                    <a:pt x="11893" y="12828"/>
                  </a:cubicBezTo>
                  <a:cubicBezTo>
                    <a:pt x="11012" y="12403"/>
                    <a:pt x="7091" y="7387"/>
                    <a:pt x="4811" y="3193"/>
                  </a:cubicBezTo>
                  <a:cubicBezTo>
                    <a:pt x="3602" y="954"/>
                    <a:pt x="2501" y="0"/>
                    <a:pt x="1687"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63"/>
            <p:cNvSpPr/>
            <p:nvPr/>
          </p:nvSpPr>
          <p:spPr>
            <a:xfrm>
              <a:off x="2313375" y="2652800"/>
              <a:ext cx="380725" cy="273450"/>
            </a:xfrm>
            <a:custGeom>
              <a:rect b="b" l="l" r="r" t="t"/>
              <a:pathLst>
                <a:path extrusionOk="0" h="10938" w="15229">
                  <a:moveTo>
                    <a:pt x="7289" y="1"/>
                  </a:moveTo>
                  <a:cubicBezTo>
                    <a:pt x="7148" y="1"/>
                    <a:pt x="7008" y="23"/>
                    <a:pt x="6870" y="72"/>
                  </a:cubicBezTo>
                  <a:cubicBezTo>
                    <a:pt x="5593" y="528"/>
                    <a:pt x="6475" y="2260"/>
                    <a:pt x="6566" y="2382"/>
                  </a:cubicBezTo>
                  <a:cubicBezTo>
                    <a:pt x="6488" y="2304"/>
                    <a:pt x="5453" y="1047"/>
                    <a:pt x="4376" y="1047"/>
                  </a:cubicBezTo>
                  <a:cubicBezTo>
                    <a:pt x="4194" y="1047"/>
                    <a:pt x="4011" y="1083"/>
                    <a:pt x="3831" y="1166"/>
                  </a:cubicBezTo>
                  <a:cubicBezTo>
                    <a:pt x="2584" y="1774"/>
                    <a:pt x="3709" y="3415"/>
                    <a:pt x="3770" y="3507"/>
                  </a:cubicBezTo>
                  <a:cubicBezTo>
                    <a:pt x="3703" y="3462"/>
                    <a:pt x="2932" y="2959"/>
                    <a:pt x="2202" y="2959"/>
                  </a:cubicBezTo>
                  <a:cubicBezTo>
                    <a:pt x="1937" y="2959"/>
                    <a:pt x="1678" y="3025"/>
                    <a:pt x="1460" y="3203"/>
                  </a:cubicBezTo>
                  <a:cubicBezTo>
                    <a:pt x="1" y="4327"/>
                    <a:pt x="3466" y="6759"/>
                    <a:pt x="3679" y="8248"/>
                  </a:cubicBezTo>
                  <a:cubicBezTo>
                    <a:pt x="3679" y="8248"/>
                    <a:pt x="1216" y="8887"/>
                    <a:pt x="1125" y="8917"/>
                  </a:cubicBezTo>
                  <a:cubicBezTo>
                    <a:pt x="1125" y="8917"/>
                    <a:pt x="3922" y="10937"/>
                    <a:pt x="5907" y="10937"/>
                  </a:cubicBezTo>
                  <a:cubicBezTo>
                    <a:pt x="6072" y="10937"/>
                    <a:pt x="6232" y="10923"/>
                    <a:pt x="6384" y="10893"/>
                  </a:cubicBezTo>
                  <a:cubicBezTo>
                    <a:pt x="6992" y="10802"/>
                    <a:pt x="7417" y="10285"/>
                    <a:pt x="7448" y="9677"/>
                  </a:cubicBezTo>
                  <a:cubicBezTo>
                    <a:pt x="7448" y="9677"/>
                    <a:pt x="8070" y="10260"/>
                    <a:pt x="8833" y="10260"/>
                  </a:cubicBezTo>
                  <a:cubicBezTo>
                    <a:pt x="9023" y="10260"/>
                    <a:pt x="9223" y="10224"/>
                    <a:pt x="9423" y="10133"/>
                  </a:cubicBezTo>
                  <a:cubicBezTo>
                    <a:pt x="9940" y="9920"/>
                    <a:pt x="10031" y="8887"/>
                    <a:pt x="10031" y="8887"/>
                  </a:cubicBezTo>
                  <a:cubicBezTo>
                    <a:pt x="10319" y="9136"/>
                    <a:pt x="10678" y="9264"/>
                    <a:pt x="11050" y="9264"/>
                  </a:cubicBezTo>
                  <a:cubicBezTo>
                    <a:pt x="11268" y="9264"/>
                    <a:pt x="11489" y="9220"/>
                    <a:pt x="11703" y="9130"/>
                  </a:cubicBezTo>
                  <a:cubicBezTo>
                    <a:pt x="12372" y="8795"/>
                    <a:pt x="12372" y="7823"/>
                    <a:pt x="12372" y="7823"/>
                  </a:cubicBezTo>
                  <a:cubicBezTo>
                    <a:pt x="12372" y="7823"/>
                    <a:pt x="12623" y="7888"/>
                    <a:pt x="12952" y="7888"/>
                  </a:cubicBezTo>
                  <a:cubicBezTo>
                    <a:pt x="13299" y="7888"/>
                    <a:pt x="13731" y="7815"/>
                    <a:pt x="14043" y="7519"/>
                  </a:cubicBezTo>
                  <a:cubicBezTo>
                    <a:pt x="15229" y="6333"/>
                    <a:pt x="12828" y="133"/>
                    <a:pt x="10183" y="72"/>
                  </a:cubicBezTo>
                  <a:cubicBezTo>
                    <a:pt x="10171" y="72"/>
                    <a:pt x="10158" y="71"/>
                    <a:pt x="10146" y="71"/>
                  </a:cubicBezTo>
                  <a:cubicBezTo>
                    <a:pt x="8981" y="71"/>
                    <a:pt x="9636" y="1500"/>
                    <a:pt x="9636" y="1500"/>
                  </a:cubicBezTo>
                  <a:cubicBezTo>
                    <a:pt x="9636" y="1500"/>
                    <a:pt x="8451" y="1"/>
                    <a:pt x="7289"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63"/>
            <p:cNvSpPr/>
            <p:nvPr/>
          </p:nvSpPr>
          <p:spPr>
            <a:xfrm>
              <a:off x="2549400" y="2688150"/>
              <a:ext cx="74800" cy="156425"/>
            </a:xfrm>
            <a:custGeom>
              <a:rect b="b" l="l" r="r" t="t"/>
              <a:pathLst>
                <a:path extrusionOk="0" h="6257" w="2992">
                  <a:moveTo>
                    <a:pt x="102" y="1"/>
                  </a:moveTo>
                  <a:cubicBezTo>
                    <a:pt x="48" y="1"/>
                    <a:pt x="0" y="43"/>
                    <a:pt x="43" y="86"/>
                  </a:cubicBezTo>
                  <a:cubicBezTo>
                    <a:pt x="1289" y="2001"/>
                    <a:pt x="2292" y="4068"/>
                    <a:pt x="2961" y="6257"/>
                  </a:cubicBezTo>
                  <a:lnTo>
                    <a:pt x="2992" y="6257"/>
                  </a:lnTo>
                  <a:cubicBezTo>
                    <a:pt x="2688" y="3916"/>
                    <a:pt x="1715" y="1758"/>
                    <a:pt x="165" y="26"/>
                  </a:cubicBezTo>
                  <a:cubicBezTo>
                    <a:pt x="147" y="8"/>
                    <a:pt x="124" y="1"/>
                    <a:pt x="10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63"/>
            <p:cNvSpPr/>
            <p:nvPr/>
          </p:nvSpPr>
          <p:spPr>
            <a:xfrm>
              <a:off x="2473975" y="2709750"/>
              <a:ext cx="91725" cy="166325"/>
            </a:xfrm>
            <a:custGeom>
              <a:rect b="b" l="l" r="r" t="t"/>
              <a:pathLst>
                <a:path extrusionOk="0" h="6653" w="3669">
                  <a:moveTo>
                    <a:pt x="53" y="1"/>
                  </a:moveTo>
                  <a:cubicBezTo>
                    <a:pt x="15" y="1"/>
                    <a:pt x="1" y="23"/>
                    <a:pt x="51" y="74"/>
                  </a:cubicBezTo>
                  <a:cubicBezTo>
                    <a:pt x="1297" y="1289"/>
                    <a:pt x="3030" y="4572"/>
                    <a:pt x="3638" y="6639"/>
                  </a:cubicBezTo>
                  <a:cubicBezTo>
                    <a:pt x="3638" y="6649"/>
                    <a:pt x="3641" y="6653"/>
                    <a:pt x="3646" y="6653"/>
                  </a:cubicBezTo>
                  <a:cubicBezTo>
                    <a:pt x="3655" y="6653"/>
                    <a:pt x="3668" y="6639"/>
                    <a:pt x="3668" y="6639"/>
                  </a:cubicBezTo>
                  <a:cubicBezTo>
                    <a:pt x="3334" y="4086"/>
                    <a:pt x="2087" y="1745"/>
                    <a:pt x="173" y="43"/>
                  </a:cubicBezTo>
                  <a:cubicBezTo>
                    <a:pt x="132" y="16"/>
                    <a:pt x="84" y="1"/>
                    <a:pt x="5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63"/>
            <p:cNvSpPr/>
            <p:nvPr/>
          </p:nvSpPr>
          <p:spPr>
            <a:xfrm>
              <a:off x="2402575" y="2737200"/>
              <a:ext cx="98525" cy="155600"/>
            </a:xfrm>
            <a:custGeom>
              <a:rect b="b" l="l" r="r" t="t"/>
              <a:pathLst>
                <a:path extrusionOk="0" h="6224" w="3941">
                  <a:moveTo>
                    <a:pt x="77" y="1"/>
                  </a:moveTo>
                  <a:cubicBezTo>
                    <a:pt x="31" y="1"/>
                    <a:pt x="1" y="45"/>
                    <a:pt x="50" y="70"/>
                  </a:cubicBezTo>
                  <a:cubicBezTo>
                    <a:pt x="1904" y="1742"/>
                    <a:pt x="3059" y="3869"/>
                    <a:pt x="3910" y="6210"/>
                  </a:cubicBezTo>
                  <a:cubicBezTo>
                    <a:pt x="3910" y="6220"/>
                    <a:pt x="3913" y="6223"/>
                    <a:pt x="3918" y="6223"/>
                  </a:cubicBezTo>
                  <a:cubicBezTo>
                    <a:pt x="3927" y="6223"/>
                    <a:pt x="3940" y="6210"/>
                    <a:pt x="3940" y="6210"/>
                  </a:cubicBezTo>
                  <a:cubicBezTo>
                    <a:pt x="3849" y="4963"/>
                    <a:pt x="3150" y="3535"/>
                    <a:pt x="2512" y="2441"/>
                  </a:cubicBezTo>
                  <a:cubicBezTo>
                    <a:pt x="1934" y="1438"/>
                    <a:pt x="1114" y="617"/>
                    <a:pt x="111" y="9"/>
                  </a:cubicBezTo>
                  <a:cubicBezTo>
                    <a:pt x="99" y="3"/>
                    <a:pt x="87" y="1"/>
                    <a:pt x="7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63"/>
            <p:cNvSpPr/>
            <p:nvPr/>
          </p:nvSpPr>
          <p:spPr>
            <a:xfrm>
              <a:off x="2336925" y="2648325"/>
              <a:ext cx="217375" cy="210700"/>
            </a:xfrm>
            <a:custGeom>
              <a:rect b="b" l="l" r="r" t="t"/>
              <a:pathLst>
                <a:path extrusionOk="0" h="8428" w="8695">
                  <a:moveTo>
                    <a:pt x="6308" y="0"/>
                  </a:moveTo>
                  <a:cubicBezTo>
                    <a:pt x="6082" y="0"/>
                    <a:pt x="5862" y="63"/>
                    <a:pt x="5685" y="190"/>
                  </a:cubicBezTo>
                  <a:cubicBezTo>
                    <a:pt x="5472" y="312"/>
                    <a:pt x="5290" y="524"/>
                    <a:pt x="5199" y="768"/>
                  </a:cubicBezTo>
                  <a:cubicBezTo>
                    <a:pt x="5074" y="1036"/>
                    <a:pt x="5033" y="1335"/>
                    <a:pt x="5069" y="1635"/>
                  </a:cubicBezTo>
                  <a:lnTo>
                    <a:pt x="5069" y="1635"/>
                  </a:lnTo>
                  <a:cubicBezTo>
                    <a:pt x="4836" y="1466"/>
                    <a:pt x="4587" y="1319"/>
                    <a:pt x="4317" y="1193"/>
                  </a:cubicBezTo>
                  <a:cubicBezTo>
                    <a:pt x="4052" y="1052"/>
                    <a:pt x="3745" y="972"/>
                    <a:pt x="3439" y="972"/>
                  </a:cubicBezTo>
                  <a:cubicBezTo>
                    <a:pt x="3220" y="972"/>
                    <a:pt x="3001" y="1013"/>
                    <a:pt x="2797" y="1102"/>
                  </a:cubicBezTo>
                  <a:cubicBezTo>
                    <a:pt x="2554" y="1193"/>
                    <a:pt x="2311" y="1376"/>
                    <a:pt x="2159" y="1619"/>
                  </a:cubicBezTo>
                  <a:cubicBezTo>
                    <a:pt x="2037" y="1862"/>
                    <a:pt x="1977" y="2166"/>
                    <a:pt x="2007" y="2439"/>
                  </a:cubicBezTo>
                  <a:cubicBezTo>
                    <a:pt x="2052" y="2692"/>
                    <a:pt x="2132" y="2929"/>
                    <a:pt x="2239" y="3153"/>
                  </a:cubicBezTo>
                  <a:lnTo>
                    <a:pt x="2239" y="3153"/>
                  </a:lnTo>
                  <a:cubicBezTo>
                    <a:pt x="2134" y="3111"/>
                    <a:pt x="2026" y="3075"/>
                    <a:pt x="1916" y="3047"/>
                  </a:cubicBezTo>
                  <a:cubicBezTo>
                    <a:pt x="1710" y="2962"/>
                    <a:pt x="1495" y="2924"/>
                    <a:pt x="1281" y="2924"/>
                  </a:cubicBezTo>
                  <a:cubicBezTo>
                    <a:pt x="1115" y="2924"/>
                    <a:pt x="950" y="2947"/>
                    <a:pt x="791" y="2986"/>
                  </a:cubicBezTo>
                  <a:cubicBezTo>
                    <a:pt x="366" y="3108"/>
                    <a:pt x="62" y="3442"/>
                    <a:pt x="1" y="3868"/>
                  </a:cubicBezTo>
                  <a:cubicBezTo>
                    <a:pt x="1" y="4263"/>
                    <a:pt x="92" y="4628"/>
                    <a:pt x="305" y="4962"/>
                  </a:cubicBezTo>
                  <a:cubicBezTo>
                    <a:pt x="670" y="5570"/>
                    <a:pt x="1095" y="6148"/>
                    <a:pt x="1551" y="6695"/>
                  </a:cubicBezTo>
                  <a:cubicBezTo>
                    <a:pt x="1794" y="6968"/>
                    <a:pt x="2007" y="7242"/>
                    <a:pt x="2220" y="7515"/>
                  </a:cubicBezTo>
                  <a:cubicBezTo>
                    <a:pt x="2433" y="7789"/>
                    <a:pt x="2615" y="8093"/>
                    <a:pt x="2737" y="8427"/>
                  </a:cubicBezTo>
                  <a:cubicBezTo>
                    <a:pt x="2645" y="8063"/>
                    <a:pt x="2493" y="7728"/>
                    <a:pt x="2311" y="7455"/>
                  </a:cubicBezTo>
                  <a:cubicBezTo>
                    <a:pt x="2098" y="7151"/>
                    <a:pt x="1885" y="6877"/>
                    <a:pt x="1703" y="6573"/>
                  </a:cubicBezTo>
                  <a:cubicBezTo>
                    <a:pt x="1278" y="6026"/>
                    <a:pt x="882" y="5449"/>
                    <a:pt x="548" y="4841"/>
                  </a:cubicBezTo>
                  <a:cubicBezTo>
                    <a:pt x="396" y="4567"/>
                    <a:pt x="335" y="4233"/>
                    <a:pt x="335" y="3929"/>
                  </a:cubicBezTo>
                  <a:cubicBezTo>
                    <a:pt x="396" y="3625"/>
                    <a:pt x="609" y="3412"/>
                    <a:pt x="882" y="3321"/>
                  </a:cubicBezTo>
                  <a:cubicBezTo>
                    <a:pt x="994" y="3301"/>
                    <a:pt x="1102" y="3290"/>
                    <a:pt x="1208" y="3290"/>
                  </a:cubicBezTo>
                  <a:cubicBezTo>
                    <a:pt x="1419" y="3290"/>
                    <a:pt x="1622" y="3331"/>
                    <a:pt x="1825" y="3412"/>
                  </a:cubicBezTo>
                  <a:cubicBezTo>
                    <a:pt x="2101" y="3495"/>
                    <a:pt x="2378" y="3628"/>
                    <a:pt x="2631" y="3789"/>
                  </a:cubicBezTo>
                  <a:lnTo>
                    <a:pt x="2631" y="3789"/>
                  </a:lnTo>
                  <a:cubicBezTo>
                    <a:pt x="2636" y="3795"/>
                    <a:pt x="2641" y="3801"/>
                    <a:pt x="2645" y="3807"/>
                  </a:cubicBezTo>
                  <a:lnTo>
                    <a:pt x="2651" y="3801"/>
                  </a:lnTo>
                  <a:lnTo>
                    <a:pt x="2651" y="3801"/>
                  </a:lnTo>
                  <a:cubicBezTo>
                    <a:pt x="2669" y="3813"/>
                    <a:pt x="2688" y="3825"/>
                    <a:pt x="2706" y="3838"/>
                  </a:cubicBezTo>
                  <a:lnTo>
                    <a:pt x="3709" y="4506"/>
                  </a:lnTo>
                  <a:lnTo>
                    <a:pt x="2980" y="3564"/>
                  </a:lnTo>
                  <a:cubicBezTo>
                    <a:pt x="2706" y="3199"/>
                    <a:pt x="2524" y="2804"/>
                    <a:pt x="2433" y="2379"/>
                  </a:cubicBezTo>
                  <a:cubicBezTo>
                    <a:pt x="2372" y="1983"/>
                    <a:pt x="2585" y="1588"/>
                    <a:pt x="2980" y="1467"/>
                  </a:cubicBezTo>
                  <a:cubicBezTo>
                    <a:pt x="3151" y="1401"/>
                    <a:pt x="3327" y="1369"/>
                    <a:pt x="3504" y="1369"/>
                  </a:cubicBezTo>
                  <a:cubicBezTo>
                    <a:pt x="3737" y="1369"/>
                    <a:pt x="3971" y="1424"/>
                    <a:pt x="4196" y="1527"/>
                  </a:cubicBezTo>
                  <a:cubicBezTo>
                    <a:pt x="4591" y="1710"/>
                    <a:pt x="4955" y="1983"/>
                    <a:pt x="5290" y="2287"/>
                  </a:cubicBezTo>
                  <a:lnTo>
                    <a:pt x="6050" y="2986"/>
                  </a:lnTo>
                  <a:lnTo>
                    <a:pt x="6050" y="2986"/>
                  </a:lnTo>
                  <a:lnTo>
                    <a:pt x="5594" y="2075"/>
                  </a:lnTo>
                  <a:cubicBezTo>
                    <a:pt x="5381" y="1710"/>
                    <a:pt x="5351" y="1284"/>
                    <a:pt x="5472" y="889"/>
                  </a:cubicBezTo>
                  <a:cubicBezTo>
                    <a:pt x="5563" y="676"/>
                    <a:pt x="5685" y="524"/>
                    <a:pt x="5867" y="403"/>
                  </a:cubicBezTo>
                  <a:cubicBezTo>
                    <a:pt x="5993" y="302"/>
                    <a:pt x="6161" y="243"/>
                    <a:pt x="6336" y="243"/>
                  </a:cubicBezTo>
                  <a:cubicBezTo>
                    <a:pt x="6372" y="243"/>
                    <a:pt x="6408" y="246"/>
                    <a:pt x="6445" y="251"/>
                  </a:cubicBezTo>
                  <a:cubicBezTo>
                    <a:pt x="6870" y="312"/>
                    <a:pt x="7296" y="494"/>
                    <a:pt x="7661" y="768"/>
                  </a:cubicBezTo>
                  <a:cubicBezTo>
                    <a:pt x="8025" y="1041"/>
                    <a:pt x="8360" y="1345"/>
                    <a:pt x="8694" y="1679"/>
                  </a:cubicBezTo>
                  <a:cubicBezTo>
                    <a:pt x="8390" y="1315"/>
                    <a:pt x="8056" y="950"/>
                    <a:pt x="7721" y="646"/>
                  </a:cubicBezTo>
                  <a:cubicBezTo>
                    <a:pt x="7357" y="312"/>
                    <a:pt x="6931" y="99"/>
                    <a:pt x="6445" y="8"/>
                  </a:cubicBezTo>
                  <a:cubicBezTo>
                    <a:pt x="6399" y="3"/>
                    <a:pt x="6354" y="0"/>
                    <a:pt x="630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63"/>
            <p:cNvSpPr/>
            <p:nvPr/>
          </p:nvSpPr>
          <p:spPr>
            <a:xfrm>
              <a:off x="2404575" y="2575550"/>
              <a:ext cx="269025" cy="218875"/>
            </a:xfrm>
            <a:custGeom>
              <a:rect b="b" l="l" r="r" t="t"/>
              <a:pathLst>
                <a:path extrusionOk="0" h="8755" w="10761">
                  <a:moveTo>
                    <a:pt x="942" y="1"/>
                  </a:moveTo>
                  <a:cubicBezTo>
                    <a:pt x="243" y="639"/>
                    <a:pt x="0" y="1612"/>
                    <a:pt x="274" y="2493"/>
                  </a:cubicBezTo>
                  <a:cubicBezTo>
                    <a:pt x="996" y="4718"/>
                    <a:pt x="4108" y="4773"/>
                    <a:pt x="4414" y="4773"/>
                  </a:cubicBezTo>
                  <a:cubicBezTo>
                    <a:pt x="4430" y="4773"/>
                    <a:pt x="4438" y="4773"/>
                    <a:pt x="4438" y="4773"/>
                  </a:cubicBezTo>
                  <a:lnTo>
                    <a:pt x="4438" y="4773"/>
                  </a:lnTo>
                  <a:cubicBezTo>
                    <a:pt x="3344" y="5776"/>
                    <a:pt x="1915" y="7600"/>
                    <a:pt x="2857" y="8633"/>
                  </a:cubicBezTo>
                  <a:cubicBezTo>
                    <a:pt x="2931" y="8716"/>
                    <a:pt x="3040" y="8754"/>
                    <a:pt x="3176" y="8754"/>
                  </a:cubicBezTo>
                  <a:cubicBezTo>
                    <a:pt x="4388" y="8754"/>
                    <a:pt x="7791" y="5759"/>
                    <a:pt x="8420" y="4803"/>
                  </a:cubicBezTo>
                  <a:cubicBezTo>
                    <a:pt x="10760" y="1186"/>
                    <a:pt x="942" y="1"/>
                    <a:pt x="942"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63"/>
            <p:cNvSpPr/>
            <p:nvPr/>
          </p:nvSpPr>
          <p:spPr>
            <a:xfrm>
              <a:off x="2417475" y="2650025"/>
              <a:ext cx="202175" cy="149525"/>
            </a:xfrm>
            <a:custGeom>
              <a:rect b="b" l="l" r="r" t="t"/>
              <a:pathLst>
                <a:path extrusionOk="0" h="5981" w="8087">
                  <a:moveTo>
                    <a:pt x="1" y="1"/>
                  </a:moveTo>
                  <a:lnTo>
                    <a:pt x="1" y="1"/>
                  </a:lnTo>
                  <a:cubicBezTo>
                    <a:pt x="183" y="335"/>
                    <a:pt x="426" y="639"/>
                    <a:pt x="700" y="882"/>
                  </a:cubicBezTo>
                  <a:cubicBezTo>
                    <a:pt x="1004" y="1125"/>
                    <a:pt x="1338" y="1338"/>
                    <a:pt x="1703" y="1490"/>
                  </a:cubicBezTo>
                  <a:cubicBezTo>
                    <a:pt x="2037" y="1642"/>
                    <a:pt x="2402" y="1733"/>
                    <a:pt x="2797" y="1824"/>
                  </a:cubicBezTo>
                  <a:cubicBezTo>
                    <a:pt x="3025" y="1862"/>
                    <a:pt x="3265" y="1900"/>
                    <a:pt x="3501" y="1923"/>
                  </a:cubicBezTo>
                  <a:lnTo>
                    <a:pt x="3501" y="1923"/>
                  </a:lnTo>
                  <a:cubicBezTo>
                    <a:pt x="3238" y="2178"/>
                    <a:pt x="2979" y="2449"/>
                    <a:pt x="2736" y="2736"/>
                  </a:cubicBezTo>
                  <a:cubicBezTo>
                    <a:pt x="2402" y="3131"/>
                    <a:pt x="2129" y="3587"/>
                    <a:pt x="1916" y="4074"/>
                  </a:cubicBezTo>
                  <a:cubicBezTo>
                    <a:pt x="1825" y="4347"/>
                    <a:pt x="1794" y="4621"/>
                    <a:pt x="1794" y="4894"/>
                  </a:cubicBezTo>
                  <a:cubicBezTo>
                    <a:pt x="1794" y="5198"/>
                    <a:pt x="1885" y="5472"/>
                    <a:pt x="2098" y="5715"/>
                  </a:cubicBezTo>
                  <a:cubicBezTo>
                    <a:pt x="2159" y="5776"/>
                    <a:pt x="2220" y="5836"/>
                    <a:pt x="2281" y="5867"/>
                  </a:cubicBezTo>
                  <a:cubicBezTo>
                    <a:pt x="2372" y="5928"/>
                    <a:pt x="2433" y="5958"/>
                    <a:pt x="2524" y="5958"/>
                  </a:cubicBezTo>
                  <a:cubicBezTo>
                    <a:pt x="2600" y="5973"/>
                    <a:pt x="2676" y="5981"/>
                    <a:pt x="2752" y="5981"/>
                  </a:cubicBezTo>
                  <a:cubicBezTo>
                    <a:pt x="2828" y="5981"/>
                    <a:pt x="2904" y="5973"/>
                    <a:pt x="2980" y="5958"/>
                  </a:cubicBezTo>
                  <a:cubicBezTo>
                    <a:pt x="3253" y="5897"/>
                    <a:pt x="3496" y="5776"/>
                    <a:pt x="3709" y="5624"/>
                  </a:cubicBezTo>
                  <a:cubicBezTo>
                    <a:pt x="4591" y="5107"/>
                    <a:pt x="5411" y="4499"/>
                    <a:pt x="6141" y="3830"/>
                  </a:cubicBezTo>
                  <a:cubicBezTo>
                    <a:pt x="6536" y="3496"/>
                    <a:pt x="6901" y="3131"/>
                    <a:pt x="7235" y="2736"/>
                  </a:cubicBezTo>
                  <a:cubicBezTo>
                    <a:pt x="7569" y="2371"/>
                    <a:pt x="7873" y="1946"/>
                    <a:pt x="8086" y="1520"/>
                  </a:cubicBezTo>
                  <a:lnTo>
                    <a:pt x="8086" y="1520"/>
                  </a:lnTo>
                  <a:cubicBezTo>
                    <a:pt x="7509" y="2311"/>
                    <a:pt x="6810" y="3010"/>
                    <a:pt x="6019" y="3587"/>
                  </a:cubicBezTo>
                  <a:cubicBezTo>
                    <a:pt x="5624" y="3891"/>
                    <a:pt x="5199" y="4195"/>
                    <a:pt x="4803" y="4469"/>
                  </a:cubicBezTo>
                  <a:cubicBezTo>
                    <a:pt x="4408" y="4773"/>
                    <a:pt x="3983" y="5016"/>
                    <a:pt x="3557" y="5259"/>
                  </a:cubicBezTo>
                  <a:cubicBezTo>
                    <a:pt x="3273" y="5421"/>
                    <a:pt x="2976" y="5570"/>
                    <a:pt x="2729" y="5570"/>
                  </a:cubicBezTo>
                  <a:cubicBezTo>
                    <a:pt x="2605" y="5570"/>
                    <a:pt x="2493" y="5533"/>
                    <a:pt x="2402" y="5441"/>
                  </a:cubicBezTo>
                  <a:cubicBezTo>
                    <a:pt x="2159" y="5137"/>
                    <a:pt x="2189" y="4651"/>
                    <a:pt x="2341" y="4225"/>
                  </a:cubicBezTo>
                  <a:cubicBezTo>
                    <a:pt x="2493" y="3770"/>
                    <a:pt x="2767" y="3344"/>
                    <a:pt x="3071" y="2979"/>
                  </a:cubicBezTo>
                  <a:cubicBezTo>
                    <a:pt x="3375" y="2615"/>
                    <a:pt x="3709" y="2250"/>
                    <a:pt x="4044" y="1915"/>
                  </a:cubicBezTo>
                  <a:lnTo>
                    <a:pt x="4378" y="1581"/>
                  </a:lnTo>
                  <a:lnTo>
                    <a:pt x="3922" y="1611"/>
                  </a:lnTo>
                  <a:cubicBezTo>
                    <a:pt x="3557" y="1611"/>
                    <a:pt x="3192" y="1581"/>
                    <a:pt x="2828" y="1551"/>
                  </a:cubicBezTo>
                  <a:cubicBezTo>
                    <a:pt x="2463" y="1490"/>
                    <a:pt x="2098" y="1399"/>
                    <a:pt x="1764" y="1277"/>
                  </a:cubicBezTo>
                  <a:cubicBezTo>
                    <a:pt x="1429" y="1156"/>
                    <a:pt x="1095" y="973"/>
                    <a:pt x="791" y="791"/>
                  </a:cubicBezTo>
                  <a:cubicBezTo>
                    <a:pt x="487" y="548"/>
                    <a:pt x="214" y="304"/>
                    <a:pt x="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63"/>
            <p:cNvSpPr/>
            <p:nvPr/>
          </p:nvSpPr>
          <p:spPr>
            <a:xfrm>
              <a:off x="1847800" y="2127350"/>
              <a:ext cx="512725" cy="662525"/>
            </a:xfrm>
            <a:custGeom>
              <a:rect b="b" l="l" r="r" t="t"/>
              <a:pathLst>
                <a:path extrusionOk="0" h="26501" w="20509">
                  <a:moveTo>
                    <a:pt x="1874" y="0"/>
                  </a:moveTo>
                  <a:cubicBezTo>
                    <a:pt x="787" y="0"/>
                    <a:pt x="0" y="1314"/>
                    <a:pt x="265" y="4220"/>
                  </a:cubicBezTo>
                  <a:cubicBezTo>
                    <a:pt x="751" y="9205"/>
                    <a:pt x="4125" y="17686"/>
                    <a:pt x="5432" y="19297"/>
                  </a:cubicBezTo>
                  <a:cubicBezTo>
                    <a:pt x="6739" y="20877"/>
                    <a:pt x="14216" y="26500"/>
                    <a:pt x="14216" y="26500"/>
                  </a:cubicBezTo>
                  <a:lnTo>
                    <a:pt x="20508" y="16439"/>
                  </a:lnTo>
                  <a:cubicBezTo>
                    <a:pt x="20508" y="16439"/>
                    <a:pt x="12727" y="13278"/>
                    <a:pt x="11906" y="12610"/>
                  </a:cubicBezTo>
                  <a:cubicBezTo>
                    <a:pt x="11116" y="11941"/>
                    <a:pt x="6344" y="5011"/>
                    <a:pt x="4429" y="1971"/>
                  </a:cubicBezTo>
                  <a:cubicBezTo>
                    <a:pt x="3611" y="693"/>
                    <a:pt x="2664" y="0"/>
                    <a:pt x="1874" y="0"/>
                  </a:cubicBez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63"/>
            <p:cNvSpPr/>
            <p:nvPr/>
          </p:nvSpPr>
          <p:spPr>
            <a:xfrm>
              <a:off x="1874150" y="2169025"/>
              <a:ext cx="459000" cy="533450"/>
            </a:xfrm>
            <a:custGeom>
              <a:rect b="b" l="l" r="r" t="t"/>
              <a:pathLst>
                <a:path extrusionOk="0" h="21338" w="18360">
                  <a:moveTo>
                    <a:pt x="1" y="0"/>
                  </a:moveTo>
                  <a:lnTo>
                    <a:pt x="1" y="0"/>
                  </a:lnTo>
                  <a:cubicBezTo>
                    <a:pt x="153" y="152"/>
                    <a:pt x="335" y="274"/>
                    <a:pt x="518" y="365"/>
                  </a:cubicBezTo>
                  <a:cubicBezTo>
                    <a:pt x="700" y="456"/>
                    <a:pt x="913" y="547"/>
                    <a:pt x="1126" y="578"/>
                  </a:cubicBezTo>
                  <a:cubicBezTo>
                    <a:pt x="974" y="426"/>
                    <a:pt x="791" y="304"/>
                    <a:pt x="578" y="213"/>
                  </a:cubicBezTo>
                  <a:cubicBezTo>
                    <a:pt x="396" y="122"/>
                    <a:pt x="183" y="31"/>
                    <a:pt x="1" y="0"/>
                  </a:cubicBezTo>
                  <a:close/>
                  <a:moveTo>
                    <a:pt x="3193" y="1976"/>
                  </a:moveTo>
                  <a:lnTo>
                    <a:pt x="3193" y="2006"/>
                  </a:lnTo>
                  <a:cubicBezTo>
                    <a:pt x="3193" y="2006"/>
                    <a:pt x="3193" y="2006"/>
                    <a:pt x="3193" y="2006"/>
                  </a:cubicBezTo>
                  <a:lnTo>
                    <a:pt x="3193" y="2006"/>
                  </a:lnTo>
                  <a:cubicBezTo>
                    <a:pt x="3193" y="1996"/>
                    <a:pt x="3193" y="1986"/>
                    <a:pt x="3193" y="1976"/>
                  </a:cubicBezTo>
                  <a:close/>
                  <a:moveTo>
                    <a:pt x="3193" y="2006"/>
                  </a:moveTo>
                  <a:cubicBezTo>
                    <a:pt x="3196" y="2209"/>
                    <a:pt x="3227" y="2412"/>
                    <a:pt x="3314" y="2614"/>
                  </a:cubicBezTo>
                  <a:cubicBezTo>
                    <a:pt x="3375" y="2827"/>
                    <a:pt x="3466" y="3009"/>
                    <a:pt x="3588" y="3192"/>
                  </a:cubicBezTo>
                  <a:cubicBezTo>
                    <a:pt x="3557" y="2979"/>
                    <a:pt x="3527" y="2766"/>
                    <a:pt x="3466" y="2553"/>
                  </a:cubicBezTo>
                  <a:cubicBezTo>
                    <a:pt x="3375" y="2371"/>
                    <a:pt x="3314" y="2158"/>
                    <a:pt x="3193" y="2006"/>
                  </a:cubicBezTo>
                  <a:close/>
                  <a:moveTo>
                    <a:pt x="2129" y="5259"/>
                  </a:moveTo>
                  <a:cubicBezTo>
                    <a:pt x="1916" y="5289"/>
                    <a:pt x="1703" y="5319"/>
                    <a:pt x="1521" y="5411"/>
                  </a:cubicBezTo>
                  <a:cubicBezTo>
                    <a:pt x="1308" y="5471"/>
                    <a:pt x="1126" y="5563"/>
                    <a:pt x="943" y="5684"/>
                  </a:cubicBezTo>
                  <a:cubicBezTo>
                    <a:pt x="1156" y="5654"/>
                    <a:pt x="1369" y="5623"/>
                    <a:pt x="1551" y="5532"/>
                  </a:cubicBezTo>
                  <a:cubicBezTo>
                    <a:pt x="1764" y="5471"/>
                    <a:pt x="1946" y="5380"/>
                    <a:pt x="2129" y="5259"/>
                  </a:cubicBezTo>
                  <a:close/>
                  <a:moveTo>
                    <a:pt x="6414" y="5806"/>
                  </a:moveTo>
                  <a:lnTo>
                    <a:pt x="6414" y="5806"/>
                  </a:lnTo>
                  <a:cubicBezTo>
                    <a:pt x="6262" y="5958"/>
                    <a:pt x="6171" y="6140"/>
                    <a:pt x="6080" y="6322"/>
                  </a:cubicBezTo>
                  <a:cubicBezTo>
                    <a:pt x="5959" y="6505"/>
                    <a:pt x="5898" y="6718"/>
                    <a:pt x="5867" y="6930"/>
                  </a:cubicBezTo>
                  <a:cubicBezTo>
                    <a:pt x="5989" y="6748"/>
                    <a:pt x="6110" y="6566"/>
                    <a:pt x="6202" y="6383"/>
                  </a:cubicBezTo>
                  <a:cubicBezTo>
                    <a:pt x="6293" y="6201"/>
                    <a:pt x="6384" y="5988"/>
                    <a:pt x="6414" y="5806"/>
                  </a:cubicBezTo>
                  <a:close/>
                  <a:moveTo>
                    <a:pt x="3071" y="8268"/>
                  </a:moveTo>
                  <a:lnTo>
                    <a:pt x="3071" y="8268"/>
                  </a:lnTo>
                  <a:cubicBezTo>
                    <a:pt x="3223" y="8389"/>
                    <a:pt x="3405" y="8511"/>
                    <a:pt x="3588" y="8602"/>
                  </a:cubicBezTo>
                  <a:cubicBezTo>
                    <a:pt x="3770" y="8724"/>
                    <a:pt x="3983" y="8784"/>
                    <a:pt x="4196" y="8845"/>
                  </a:cubicBezTo>
                  <a:lnTo>
                    <a:pt x="4196" y="8815"/>
                  </a:lnTo>
                  <a:cubicBezTo>
                    <a:pt x="4044" y="8663"/>
                    <a:pt x="3861" y="8572"/>
                    <a:pt x="3679" y="8480"/>
                  </a:cubicBezTo>
                  <a:cubicBezTo>
                    <a:pt x="3466" y="8359"/>
                    <a:pt x="3284" y="8298"/>
                    <a:pt x="3071" y="8268"/>
                  </a:cubicBezTo>
                  <a:close/>
                  <a:moveTo>
                    <a:pt x="7326" y="9848"/>
                  </a:moveTo>
                  <a:cubicBezTo>
                    <a:pt x="7357" y="10061"/>
                    <a:pt x="7387" y="10274"/>
                    <a:pt x="7448" y="10487"/>
                  </a:cubicBezTo>
                  <a:cubicBezTo>
                    <a:pt x="7509" y="10669"/>
                    <a:pt x="7600" y="10882"/>
                    <a:pt x="7721" y="11034"/>
                  </a:cubicBezTo>
                  <a:cubicBezTo>
                    <a:pt x="7721" y="10821"/>
                    <a:pt x="7661" y="10639"/>
                    <a:pt x="7600" y="10426"/>
                  </a:cubicBezTo>
                  <a:cubicBezTo>
                    <a:pt x="7539" y="10213"/>
                    <a:pt x="7448" y="10031"/>
                    <a:pt x="7357" y="9848"/>
                  </a:cubicBezTo>
                  <a:close/>
                  <a:moveTo>
                    <a:pt x="10700" y="12067"/>
                  </a:moveTo>
                  <a:lnTo>
                    <a:pt x="10700" y="12067"/>
                  </a:lnTo>
                  <a:cubicBezTo>
                    <a:pt x="10852" y="12189"/>
                    <a:pt x="11035" y="12310"/>
                    <a:pt x="11217" y="12402"/>
                  </a:cubicBezTo>
                  <a:cubicBezTo>
                    <a:pt x="11399" y="12493"/>
                    <a:pt x="11612" y="12584"/>
                    <a:pt x="11825" y="12614"/>
                  </a:cubicBezTo>
                  <a:cubicBezTo>
                    <a:pt x="11673" y="12462"/>
                    <a:pt x="11491" y="12341"/>
                    <a:pt x="11278" y="12250"/>
                  </a:cubicBezTo>
                  <a:cubicBezTo>
                    <a:pt x="11095" y="12158"/>
                    <a:pt x="10883" y="12098"/>
                    <a:pt x="10700" y="12067"/>
                  </a:cubicBezTo>
                  <a:close/>
                  <a:moveTo>
                    <a:pt x="4591" y="12310"/>
                  </a:moveTo>
                  <a:lnTo>
                    <a:pt x="4591" y="12310"/>
                  </a:lnTo>
                  <a:cubicBezTo>
                    <a:pt x="4378" y="12341"/>
                    <a:pt x="4165" y="12371"/>
                    <a:pt x="3952" y="12432"/>
                  </a:cubicBezTo>
                  <a:cubicBezTo>
                    <a:pt x="3786" y="12515"/>
                    <a:pt x="3594" y="12599"/>
                    <a:pt x="3446" y="12705"/>
                  </a:cubicBezTo>
                  <a:lnTo>
                    <a:pt x="3446" y="12705"/>
                  </a:lnTo>
                  <a:cubicBezTo>
                    <a:pt x="3645" y="12701"/>
                    <a:pt x="3842" y="12669"/>
                    <a:pt x="4013" y="12584"/>
                  </a:cubicBezTo>
                  <a:cubicBezTo>
                    <a:pt x="4226" y="12523"/>
                    <a:pt x="4408" y="12432"/>
                    <a:pt x="4591" y="12310"/>
                  </a:cubicBezTo>
                  <a:close/>
                  <a:moveTo>
                    <a:pt x="3446" y="12705"/>
                  </a:moveTo>
                  <a:lnTo>
                    <a:pt x="3446" y="12705"/>
                  </a:lnTo>
                  <a:cubicBezTo>
                    <a:pt x="3432" y="12705"/>
                    <a:pt x="3419" y="12705"/>
                    <a:pt x="3405" y="12705"/>
                  </a:cubicBezTo>
                  <a:lnTo>
                    <a:pt x="3405" y="12736"/>
                  </a:lnTo>
                  <a:cubicBezTo>
                    <a:pt x="3418" y="12725"/>
                    <a:pt x="3432" y="12715"/>
                    <a:pt x="3446" y="12705"/>
                  </a:cubicBezTo>
                  <a:close/>
                  <a:moveTo>
                    <a:pt x="15351" y="13526"/>
                  </a:moveTo>
                  <a:lnTo>
                    <a:pt x="15351" y="13526"/>
                  </a:lnTo>
                  <a:cubicBezTo>
                    <a:pt x="15229" y="13678"/>
                    <a:pt x="15108" y="13860"/>
                    <a:pt x="15016" y="14043"/>
                  </a:cubicBezTo>
                  <a:cubicBezTo>
                    <a:pt x="14925" y="14256"/>
                    <a:pt x="14864" y="14438"/>
                    <a:pt x="14804" y="14651"/>
                  </a:cubicBezTo>
                  <a:cubicBezTo>
                    <a:pt x="14956" y="14499"/>
                    <a:pt x="15047" y="14316"/>
                    <a:pt x="15138" y="14134"/>
                  </a:cubicBezTo>
                  <a:cubicBezTo>
                    <a:pt x="15260" y="13921"/>
                    <a:pt x="15320" y="13739"/>
                    <a:pt x="15351" y="13526"/>
                  </a:cubicBezTo>
                  <a:close/>
                  <a:moveTo>
                    <a:pt x="6962" y="14408"/>
                  </a:moveTo>
                  <a:cubicBezTo>
                    <a:pt x="6810" y="14560"/>
                    <a:pt x="6718" y="14742"/>
                    <a:pt x="6627" y="14924"/>
                  </a:cubicBezTo>
                  <a:cubicBezTo>
                    <a:pt x="6536" y="15137"/>
                    <a:pt x="6445" y="15319"/>
                    <a:pt x="6414" y="15532"/>
                  </a:cubicBezTo>
                  <a:cubicBezTo>
                    <a:pt x="6536" y="15380"/>
                    <a:pt x="6658" y="15198"/>
                    <a:pt x="6749" y="15016"/>
                  </a:cubicBezTo>
                  <a:cubicBezTo>
                    <a:pt x="6840" y="14803"/>
                    <a:pt x="6931" y="14620"/>
                    <a:pt x="6962" y="14408"/>
                  </a:cubicBezTo>
                  <a:close/>
                  <a:moveTo>
                    <a:pt x="17934" y="14681"/>
                  </a:moveTo>
                  <a:cubicBezTo>
                    <a:pt x="17965" y="14894"/>
                    <a:pt x="17995" y="15107"/>
                    <a:pt x="18086" y="15319"/>
                  </a:cubicBezTo>
                  <a:cubicBezTo>
                    <a:pt x="18147" y="15502"/>
                    <a:pt x="18238" y="15715"/>
                    <a:pt x="18360" y="15897"/>
                  </a:cubicBezTo>
                  <a:cubicBezTo>
                    <a:pt x="18330" y="15684"/>
                    <a:pt x="18299" y="15471"/>
                    <a:pt x="18208" y="15259"/>
                  </a:cubicBezTo>
                  <a:cubicBezTo>
                    <a:pt x="18147" y="15076"/>
                    <a:pt x="18056" y="14864"/>
                    <a:pt x="17965" y="14712"/>
                  </a:cubicBezTo>
                  <a:lnTo>
                    <a:pt x="17934" y="14681"/>
                  </a:lnTo>
                  <a:close/>
                  <a:moveTo>
                    <a:pt x="10275" y="15289"/>
                  </a:moveTo>
                  <a:cubicBezTo>
                    <a:pt x="10275" y="15502"/>
                    <a:pt x="10335" y="15715"/>
                    <a:pt x="10396" y="15897"/>
                  </a:cubicBezTo>
                  <a:cubicBezTo>
                    <a:pt x="10457" y="16110"/>
                    <a:pt x="10548" y="16292"/>
                    <a:pt x="10670" y="16475"/>
                  </a:cubicBezTo>
                  <a:cubicBezTo>
                    <a:pt x="10670" y="16262"/>
                    <a:pt x="10609" y="16049"/>
                    <a:pt x="10548" y="15867"/>
                  </a:cubicBezTo>
                  <a:cubicBezTo>
                    <a:pt x="10487" y="15654"/>
                    <a:pt x="10396" y="15471"/>
                    <a:pt x="10275" y="15289"/>
                  </a:cubicBezTo>
                  <a:close/>
                  <a:moveTo>
                    <a:pt x="14895" y="17234"/>
                  </a:moveTo>
                  <a:cubicBezTo>
                    <a:pt x="14682" y="17234"/>
                    <a:pt x="14469" y="17295"/>
                    <a:pt x="14257" y="17356"/>
                  </a:cubicBezTo>
                  <a:cubicBezTo>
                    <a:pt x="14090" y="17439"/>
                    <a:pt x="13899" y="17522"/>
                    <a:pt x="13728" y="17629"/>
                  </a:cubicBezTo>
                  <a:lnTo>
                    <a:pt x="13728" y="17629"/>
                  </a:lnTo>
                  <a:cubicBezTo>
                    <a:pt x="13924" y="17620"/>
                    <a:pt x="14121" y="17564"/>
                    <a:pt x="14317" y="17508"/>
                  </a:cubicBezTo>
                  <a:cubicBezTo>
                    <a:pt x="14530" y="17447"/>
                    <a:pt x="14712" y="17356"/>
                    <a:pt x="14895" y="17234"/>
                  </a:cubicBezTo>
                  <a:close/>
                  <a:moveTo>
                    <a:pt x="13728" y="17629"/>
                  </a:moveTo>
                  <a:lnTo>
                    <a:pt x="13728" y="17629"/>
                  </a:lnTo>
                  <a:cubicBezTo>
                    <a:pt x="13712" y="17629"/>
                    <a:pt x="13695" y="17630"/>
                    <a:pt x="13679" y="17630"/>
                  </a:cubicBezTo>
                  <a:lnTo>
                    <a:pt x="13679" y="17660"/>
                  </a:lnTo>
                  <a:cubicBezTo>
                    <a:pt x="13695" y="17649"/>
                    <a:pt x="13711" y="17639"/>
                    <a:pt x="13728" y="17629"/>
                  </a:cubicBezTo>
                  <a:close/>
                  <a:moveTo>
                    <a:pt x="8603" y="18724"/>
                  </a:moveTo>
                  <a:cubicBezTo>
                    <a:pt x="8177" y="18754"/>
                    <a:pt x="7752" y="18876"/>
                    <a:pt x="7387" y="19119"/>
                  </a:cubicBezTo>
                  <a:cubicBezTo>
                    <a:pt x="7600" y="19089"/>
                    <a:pt x="7813" y="19058"/>
                    <a:pt x="8025" y="18997"/>
                  </a:cubicBezTo>
                  <a:cubicBezTo>
                    <a:pt x="8208" y="18906"/>
                    <a:pt x="8421" y="18815"/>
                    <a:pt x="8603" y="18724"/>
                  </a:cubicBezTo>
                  <a:close/>
                  <a:moveTo>
                    <a:pt x="14925" y="19636"/>
                  </a:moveTo>
                  <a:lnTo>
                    <a:pt x="14925" y="19636"/>
                  </a:lnTo>
                  <a:cubicBezTo>
                    <a:pt x="14773" y="19788"/>
                    <a:pt x="14652" y="19970"/>
                    <a:pt x="14560" y="20183"/>
                  </a:cubicBezTo>
                  <a:cubicBezTo>
                    <a:pt x="14469" y="20365"/>
                    <a:pt x="14378" y="20548"/>
                    <a:pt x="14348" y="20760"/>
                  </a:cubicBezTo>
                  <a:cubicBezTo>
                    <a:pt x="14500" y="20608"/>
                    <a:pt x="14591" y="20426"/>
                    <a:pt x="14712" y="20244"/>
                  </a:cubicBezTo>
                  <a:cubicBezTo>
                    <a:pt x="14804" y="20061"/>
                    <a:pt x="14864" y="19848"/>
                    <a:pt x="14925" y="19636"/>
                  </a:cubicBezTo>
                  <a:close/>
                  <a:moveTo>
                    <a:pt x="10487" y="20730"/>
                  </a:moveTo>
                  <a:lnTo>
                    <a:pt x="10487" y="20730"/>
                  </a:lnTo>
                  <a:cubicBezTo>
                    <a:pt x="10639" y="20882"/>
                    <a:pt x="10822" y="21003"/>
                    <a:pt x="11004" y="21095"/>
                  </a:cubicBezTo>
                  <a:cubicBezTo>
                    <a:pt x="11217" y="21186"/>
                    <a:pt x="11399" y="21277"/>
                    <a:pt x="11612" y="21338"/>
                  </a:cubicBezTo>
                  <a:lnTo>
                    <a:pt x="11612" y="21307"/>
                  </a:lnTo>
                  <a:cubicBezTo>
                    <a:pt x="11460" y="21155"/>
                    <a:pt x="11278" y="21034"/>
                    <a:pt x="11095" y="20943"/>
                  </a:cubicBezTo>
                  <a:cubicBezTo>
                    <a:pt x="10883" y="20851"/>
                    <a:pt x="10700" y="20791"/>
                    <a:pt x="10487" y="2073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63"/>
            <p:cNvSpPr/>
            <p:nvPr/>
          </p:nvSpPr>
          <p:spPr>
            <a:xfrm>
              <a:off x="2166725" y="2526925"/>
              <a:ext cx="143650" cy="224500"/>
            </a:xfrm>
            <a:custGeom>
              <a:rect b="b" l="l" r="r" t="t"/>
              <a:pathLst>
                <a:path extrusionOk="0" h="8980" w="5746">
                  <a:moveTo>
                    <a:pt x="5684" y="0"/>
                  </a:moveTo>
                  <a:cubicBezTo>
                    <a:pt x="5168" y="730"/>
                    <a:pt x="4681" y="1459"/>
                    <a:pt x="4195" y="2189"/>
                  </a:cubicBezTo>
                  <a:cubicBezTo>
                    <a:pt x="3709" y="2918"/>
                    <a:pt x="3222" y="3678"/>
                    <a:pt x="2736" y="4438"/>
                  </a:cubicBezTo>
                  <a:cubicBezTo>
                    <a:pt x="2250" y="5198"/>
                    <a:pt x="1794" y="5928"/>
                    <a:pt x="1307" y="6657"/>
                  </a:cubicBezTo>
                  <a:cubicBezTo>
                    <a:pt x="851" y="7417"/>
                    <a:pt x="456" y="8177"/>
                    <a:pt x="0" y="8937"/>
                  </a:cubicBezTo>
                  <a:cubicBezTo>
                    <a:pt x="0" y="8958"/>
                    <a:pt x="15" y="8980"/>
                    <a:pt x="24" y="8980"/>
                  </a:cubicBezTo>
                  <a:cubicBezTo>
                    <a:pt x="28" y="8980"/>
                    <a:pt x="31" y="8976"/>
                    <a:pt x="31" y="8967"/>
                  </a:cubicBezTo>
                  <a:cubicBezTo>
                    <a:pt x="547" y="8238"/>
                    <a:pt x="1064" y="7569"/>
                    <a:pt x="1550" y="6809"/>
                  </a:cubicBezTo>
                  <a:cubicBezTo>
                    <a:pt x="2067" y="6080"/>
                    <a:pt x="2523" y="5289"/>
                    <a:pt x="3009" y="4529"/>
                  </a:cubicBezTo>
                  <a:cubicBezTo>
                    <a:pt x="3496" y="3769"/>
                    <a:pt x="3921" y="3070"/>
                    <a:pt x="4377" y="2341"/>
                  </a:cubicBezTo>
                  <a:cubicBezTo>
                    <a:pt x="4803" y="1611"/>
                    <a:pt x="5320" y="821"/>
                    <a:pt x="5745" y="61"/>
                  </a:cubicBezTo>
                  <a:cubicBezTo>
                    <a:pt x="5745" y="0"/>
                    <a:pt x="5684" y="0"/>
                    <a:pt x="568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63"/>
            <p:cNvSpPr/>
            <p:nvPr/>
          </p:nvSpPr>
          <p:spPr>
            <a:xfrm>
              <a:off x="1725975" y="4146250"/>
              <a:ext cx="635300" cy="560725"/>
            </a:xfrm>
            <a:custGeom>
              <a:rect b="b" l="l" r="r" t="t"/>
              <a:pathLst>
                <a:path extrusionOk="0" h="22429" w="25412">
                  <a:moveTo>
                    <a:pt x="14773" y="0"/>
                  </a:moveTo>
                  <a:lnTo>
                    <a:pt x="578" y="61"/>
                  </a:lnTo>
                  <a:cubicBezTo>
                    <a:pt x="578" y="61"/>
                    <a:pt x="1" y="13770"/>
                    <a:pt x="31" y="14621"/>
                  </a:cubicBezTo>
                  <a:cubicBezTo>
                    <a:pt x="153" y="18542"/>
                    <a:pt x="335" y="21794"/>
                    <a:pt x="669" y="22007"/>
                  </a:cubicBezTo>
                  <a:cubicBezTo>
                    <a:pt x="1146" y="22313"/>
                    <a:pt x="8352" y="22429"/>
                    <a:pt x="14745" y="22429"/>
                  </a:cubicBezTo>
                  <a:cubicBezTo>
                    <a:pt x="19776" y="22429"/>
                    <a:pt x="24304" y="22357"/>
                    <a:pt x="24652" y="22250"/>
                  </a:cubicBezTo>
                  <a:cubicBezTo>
                    <a:pt x="25412" y="21976"/>
                    <a:pt x="24743" y="19727"/>
                    <a:pt x="23861" y="19028"/>
                  </a:cubicBezTo>
                  <a:cubicBezTo>
                    <a:pt x="22980" y="18359"/>
                    <a:pt x="14408" y="14560"/>
                    <a:pt x="14408" y="14560"/>
                  </a:cubicBezTo>
                  <a:lnTo>
                    <a:pt x="14500" y="11915"/>
                  </a:lnTo>
                  <a:lnTo>
                    <a:pt x="14773"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63"/>
            <p:cNvSpPr/>
            <p:nvPr/>
          </p:nvSpPr>
          <p:spPr>
            <a:xfrm>
              <a:off x="1728250" y="4555825"/>
              <a:ext cx="633775" cy="151150"/>
            </a:xfrm>
            <a:custGeom>
              <a:rect b="b" l="l" r="r" t="t"/>
              <a:pathLst>
                <a:path extrusionOk="0" h="6046" w="25351">
                  <a:moveTo>
                    <a:pt x="1" y="1"/>
                  </a:moveTo>
                  <a:lnTo>
                    <a:pt x="1" y="1"/>
                  </a:lnTo>
                  <a:cubicBezTo>
                    <a:pt x="123" y="3101"/>
                    <a:pt x="305" y="5441"/>
                    <a:pt x="578" y="5624"/>
                  </a:cubicBezTo>
                  <a:cubicBezTo>
                    <a:pt x="1055" y="5930"/>
                    <a:pt x="8251" y="6046"/>
                    <a:pt x="14641" y="6046"/>
                  </a:cubicBezTo>
                  <a:cubicBezTo>
                    <a:pt x="19670" y="6046"/>
                    <a:pt x="24199" y="5974"/>
                    <a:pt x="24561" y="5867"/>
                  </a:cubicBezTo>
                  <a:cubicBezTo>
                    <a:pt x="25351" y="5593"/>
                    <a:pt x="24621" y="3344"/>
                    <a:pt x="23770" y="2675"/>
                  </a:cubicBezTo>
                  <a:cubicBezTo>
                    <a:pt x="23375" y="2371"/>
                    <a:pt x="21521" y="1460"/>
                    <a:pt x="19545" y="548"/>
                  </a:cubicBezTo>
                  <a:lnTo>
                    <a:pt x="19545" y="548"/>
                  </a:lnTo>
                  <a:cubicBezTo>
                    <a:pt x="19546" y="548"/>
                    <a:pt x="21491" y="2098"/>
                    <a:pt x="20761" y="2341"/>
                  </a:cubicBezTo>
                  <a:cubicBezTo>
                    <a:pt x="20099" y="2544"/>
                    <a:pt x="19154" y="2631"/>
                    <a:pt x="18026" y="2631"/>
                  </a:cubicBezTo>
                  <a:cubicBezTo>
                    <a:pt x="12733" y="2631"/>
                    <a:pt x="3383" y="727"/>
                    <a:pt x="1"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63"/>
            <p:cNvSpPr/>
            <p:nvPr/>
          </p:nvSpPr>
          <p:spPr>
            <a:xfrm>
              <a:off x="1691025" y="2593800"/>
              <a:ext cx="425575" cy="1850350"/>
            </a:xfrm>
            <a:custGeom>
              <a:rect b="b" l="l" r="r" t="t"/>
              <a:pathLst>
                <a:path extrusionOk="0" h="74014" w="17023">
                  <a:moveTo>
                    <a:pt x="92" y="0"/>
                  </a:moveTo>
                  <a:lnTo>
                    <a:pt x="1" y="8937"/>
                  </a:lnTo>
                  <a:lnTo>
                    <a:pt x="1" y="9909"/>
                  </a:lnTo>
                  <a:cubicBezTo>
                    <a:pt x="1" y="9909"/>
                    <a:pt x="2037" y="31065"/>
                    <a:pt x="2219" y="38846"/>
                  </a:cubicBezTo>
                  <a:cubicBezTo>
                    <a:pt x="2432" y="47995"/>
                    <a:pt x="1490" y="74013"/>
                    <a:pt x="1490" y="74013"/>
                  </a:cubicBezTo>
                  <a:lnTo>
                    <a:pt x="15867" y="74013"/>
                  </a:lnTo>
                  <a:cubicBezTo>
                    <a:pt x="15867" y="74013"/>
                    <a:pt x="17022" y="46536"/>
                    <a:pt x="16688" y="37387"/>
                  </a:cubicBezTo>
                  <a:cubicBezTo>
                    <a:pt x="16384" y="29393"/>
                    <a:pt x="12493" y="8967"/>
                    <a:pt x="12493" y="8967"/>
                  </a:cubicBezTo>
                  <a:lnTo>
                    <a:pt x="12463" y="8055"/>
                  </a:lnTo>
                  <a:lnTo>
                    <a:pt x="11612"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63"/>
            <p:cNvSpPr/>
            <p:nvPr/>
          </p:nvSpPr>
          <p:spPr>
            <a:xfrm>
              <a:off x="1233575" y="4131050"/>
              <a:ext cx="623900" cy="616575"/>
            </a:xfrm>
            <a:custGeom>
              <a:rect b="b" l="l" r="r" t="t"/>
              <a:pathLst>
                <a:path extrusionOk="0" h="24663" w="24956">
                  <a:moveTo>
                    <a:pt x="2432" y="0"/>
                  </a:moveTo>
                  <a:cubicBezTo>
                    <a:pt x="2432" y="0"/>
                    <a:pt x="456" y="13830"/>
                    <a:pt x="396" y="14682"/>
                  </a:cubicBezTo>
                  <a:cubicBezTo>
                    <a:pt x="122" y="18603"/>
                    <a:pt x="0" y="21855"/>
                    <a:pt x="304" y="22098"/>
                  </a:cubicBezTo>
                  <a:cubicBezTo>
                    <a:pt x="1091" y="22710"/>
                    <a:pt x="21541" y="24662"/>
                    <a:pt x="23956" y="24662"/>
                  </a:cubicBezTo>
                  <a:cubicBezTo>
                    <a:pt x="24060" y="24662"/>
                    <a:pt x="24131" y="24659"/>
                    <a:pt x="24165" y="24651"/>
                  </a:cubicBezTo>
                  <a:cubicBezTo>
                    <a:pt x="24955" y="24469"/>
                    <a:pt x="24469" y="22159"/>
                    <a:pt x="23679" y="21399"/>
                  </a:cubicBezTo>
                  <a:cubicBezTo>
                    <a:pt x="22888" y="20609"/>
                    <a:pt x="14742" y="15989"/>
                    <a:pt x="14742" y="15989"/>
                  </a:cubicBezTo>
                  <a:lnTo>
                    <a:pt x="16748" y="1915"/>
                  </a:lnTo>
                  <a:lnTo>
                    <a:pt x="2432"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63"/>
            <p:cNvSpPr/>
            <p:nvPr/>
          </p:nvSpPr>
          <p:spPr>
            <a:xfrm>
              <a:off x="1235100" y="4542150"/>
              <a:ext cx="622375" cy="205475"/>
            </a:xfrm>
            <a:custGeom>
              <a:rect b="b" l="l" r="r" t="t"/>
              <a:pathLst>
                <a:path extrusionOk="0" h="8219" w="24895">
                  <a:moveTo>
                    <a:pt x="213" y="0"/>
                  </a:moveTo>
                  <a:cubicBezTo>
                    <a:pt x="61" y="3101"/>
                    <a:pt x="0" y="5472"/>
                    <a:pt x="243" y="5654"/>
                  </a:cubicBezTo>
                  <a:cubicBezTo>
                    <a:pt x="1030" y="6266"/>
                    <a:pt x="21480" y="8218"/>
                    <a:pt x="23895" y="8218"/>
                  </a:cubicBezTo>
                  <a:cubicBezTo>
                    <a:pt x="23999" y="8218"/>
                    <a:pt x="24070" y="8215"/>
                    <a:pt x="24104" y="8207"/>
                  </a:cubicBezTo>
                  <a:cubicBezTo>
                    <a:pt x="24894" y="8025"/>
                    <a:pt x="24408" y="5745"/>
                    <a:pt x="23618" y="4955"/>
                  </a:cubicBezTo>
                  <a:cubicBezTo>
                    <a:pt x="23253" y="4621"/>
                    <a:pt x="21490" y="3526"/>
                    <a:pt x="19636" y="2432"/>
                  </a:cubicBezTo>
                  <a:lnTo>
                    <a:pt x="19636" y="2432"/>
                  </a:lnTo>
                  <a:cubicBezTo>
                    <a:pt x="19636" y="2432"/>
                    <a:pt x="21399" y="4195"/>
                    <a:pt x="20669" y="4347"/>
                  </a:cubicBezTo>
                  <a:cubicBezTo>
                    <a:pt x="20316" y="4419"/>
                    <a:pt x="19890" y="4453"/>
                    <a:pt x="19404" y="4453"/>
                  </a:cubicBezTo>
                  <a:cubicBezTo>
                    <a:pt x="14578" y="4453"/>
                    <a:pt x="3858" y="1160"/>
                    <a:pt x="213"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63"/>
            <p:cNvSpPr/>
            <p:nvPr/>
          </p:nvSpPr>
          <p:spPr>
            <a:xfrm>
              <a:off x="1250300" y="2593800"/>
              <a:ext cx="715825" cy="1898975"/>
            </a:xfrm>
            <a:custGeom>
              <a:rect b="b" l="l" r="r" t="t"/>
              <a:pathLst>
                <a:path extrusionOk="0" h="75959" w="28633">
                  <a:moveTo>
                    <a:pt x="11490" y="0"/>
                  </a:moveTo>
                  <a:cubicBezTo>
                    <a:pt x="11490" y="0"/>
                    <a:pt x="8207" y="4286"/>
                    <a:pt x="8845" y="11976"/>
                  </a:cubicBezTo>
                  <a:lnTo>
                    <a:pt x="4134" y="44560"/>
                  </a:lnTo>
                  <a:lnTo>
                    <a:pt x="0" y="73892"/>
                  </a:lnTo>
                  <a:lnTo>
                    <a:pt x="14164" y="75959"/>
                  </a:lnTo>
                  <a:lnTo>
                    <a:pt x="18876" y="45077"/>
                  </a:lnTo>
                  <a:lnTo>
                    <a:pt x="22341" y="15198"/>
                  </a:lnTo>
                  <a:cubicBezTo>
                    <a:pt x="23101" y="14864"/>
                    <a:pt x="25441" y="13830"/>
                    <a:pt x="25867" y="13587"/>
                  </a:cubicBezTo>
                  <a:cubicBezTo>
                    <a:pt x="26262" y="13344"/>
                    <a:pt x="26991" y="10973"/>
                    <a:pt x="27691" y="8268"/>
                  </a:cubicBezTo>
                  <a:cubicBezTo>
                    <a:pt x="28633" y="4560"/>
                    <a:pt x="28542" y="274"/>
                    <a:pt x="28602"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63"/>
            <p:cNvSpPr/>
            <p:nvPr/>
          </p:nvSpPr>
          <p:spPr>
            <a:xfrm>
              <a:off x="1330850" y="2593800"/>
              <a:ext cx="787250" cy="1249775"/>
            </a:xfrm>
            <a:custGeom>
              <a:rect b="b" l="l" r="r" t="t"/>
              <a:pathLst>
                <a:path extrusionOk="0" h="49991" w="31490">
                  <a:moveTo>
                    <a:pt x="7903" y="0"/>
                  </a:moveTo>
                  <a:cubicBezTo>
                    <a:pt x="3860" y="6535"/>
                    <a:pt x="5532" y="11885"/>
                    <a:pt x="5532" y="11976"/>
                  </a:cubicBezTo>
                  <a:cubicBezTo>
                    <a:pt x="5532" y="12037"/>
                    <a:pt x="0" y="45776"/>
                    <a:pt x="0" y="45776"/>
                  </a:cubicBezTo>
                  <a:cubicBezTo>
                    <a:pt x="0" y="45776"/>
                    <a:pt x="5836" y="49211"/>
                    <a:pt x="14408" y="49879"/>
                  </a:cubicBezTo>
                  <a:cubicBezTo>
                    <a:pt x="15348" y="49956"/>
                    <a:pt x="16286" y="49991"/>
                    <a:pt x="17213" y="49991"/>
                  </a:cubicBezTo>
                  <a:cubicBezTo>
                    <a:pt x="24706" y="49991"/>
                    <a:pt x="31399" y="47752"/>
                    <a:pt x="31399" y="47752"/>
                  </a:cubicBezTo>
                  <a:cubicBezTo>
                    <a:pt x="31399" y="47752"/>
                    <a:pt x="31490" y="42463"/>
                    <a:pt x="31399" y="36718"/>
                  </a:cubicBezTo>
                  <a:cubicBezTo>
                    <a:pt x="31308" y="31004"/>
                    <a:pt x="27083" y="9544"/>
                    <a:pt x="27022" y="8845"/>
                  </a:cubicBezTo>
                  <a:cubicBezTo>
                    <a:pt x="26961" y="8177"/>
                    <a:pt x="26383" y="0"/>
                    <a:pt x="2638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63"/>
            <p:cNvSpPr/>
            <p:nvPr/>
          </p:nvSpPr>
          <p:spPr>
            <a:xfrm>
              <a:off x="1497250" y="2096575"/>
              <a:ext cx="536525" cy="575150"/>
            </a:xfrm>
            <a:custGeom>
              <a:rect b="b" l="l" r="r" t="t"/>
              <a:pathLst>
                <a:path extrusionOk="0" h="23006" w="21461">
                  <a:moveTo>
                    <a:pt x="13298" y="0"/>
                  </a:moveTo>
                  <a:cubicBezTo>
                    <a:pt x="12429" y="0"/>
                    <a:pt x="11506" y="389"/>
                    <a:pt x="10548" y="1318"/>
                  </a:cubicBezTo>
                  <a:cubicBezTo>
                    <a:pt x="6080" y="5603"/>
                    <a:pt x="1" y="21987"/>
                    <a:pt x="1" y="21987"/>
                  </a:cubicBezTo>
                  <a:cubicBezTo>
                    <a:pt x="5565" y="22776"/>
                    <a:pt x="10052" y="23005"/>
                    <a:pt x="13388" y="23005"/>
                  </a:cubicBezTo>
                  <a:cubicBezTo>
                    <a:pt x="18015" y="23005"/>
                    <a:pt x="20427" y="22564"/>
                    <a:pt x="20427" y="22564"/>
                  </a:cubicBezTo>
                  <a:lnTo>
                    <a:pt x="19788" y="14205"/>
                  </a:lnTo>
                  <a:cubicBezTo>
                    <a:pt x="19788" y="14205"/>
                    <a:pt x="21460" y="12169"/>
                    <a:pt x="21186" y="10223"/>
                  </a:cubicBezTo>
                  <a:cubicBezTo>
                    <a:pt x="20852" y="8035"/>
                    <a:pt x="16293" y="1530"/>
                    <a:pt x="15928" y="1196"/>
                  </a:cubicBezTo>
                  <a:cubicBezTo>
                    <a:pt x="15134" y="465"/>
                    <a:pt x="14249" y="0"/>
                    <a:pt x="13298" y="0"/>
                  </a:cubicBez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63"/>
            <p:cNvSpPr/>
            <p:nvPr/>
          </p:nvSpPr>
          <p:spPr>
            <a:xfrm>
              <a:off x="1497250" y="2097250"/>
              <a:ext cx="536525" cy="574625"/>
            </a:xfrm>
            <a:custGeom>
              <a:rect b="b" l="l" r="r" t="t"/>
              <a:pathLst>
                <a:path extrusionOk="0" h="22985" w="21461">
                  <a:moveTo>
                    <a:pt x="13309" y="0"/>
                  </a:moveTo>
                  <a:cubicBezTo>
                    <a:pt x="12437" y="0"/>
                    <a:pt x="11510" y="388"/>
                    <a:pt x="10548" y="1321"/>
                  </a:cubicBezTo>
                  <a:cubicBezTo>
                    <a:pt x="6080" y="5576"/>
                    <a:pt x="1" y="21990"/>
                    <a:pt x="1" y="21990"/>
                  </a:cubicBezTo>
                  <a:cubicBezTo>
                    <a:pt x="5513" y="22759"/>
                    <a:pt x="9967" y="22984"/>
                    <a:pt x="13293" y="22984"/>
                  </a:cubicBezTo>
                  <a:cubicBezTo>
                    <a:pt x="17982" y="22984"/>
                    <a:pt x="20427" y="22537"/>
                    <a:pt x="20427" y="22537"/>
                  </a:cubicBezTo>
                  <a:lnTo>
                    <a:pt x="19788" y="14178"/>
                  </a:lnTo>
                  <a:cubicBezTo>
                    <a:pt x="19788" y="14178"/>
                    <a:pt x="21460" y="12142"/>
                    <a:pt x="21186" y="10227"/>
                  </a:cubicBezTo>
                  <a:cubicBezTo>
                    <a:pt x="21156" y="10044"/>
                    <a:pt x="21095" y="9862"/>
                    <a:pt x="21035" y="9680"/>
                  </a:cubicBezTo>
                  <a:cubicBezTo>
                    <a:pt x="21035" y="9619"/>
                    <a:pt x="21004" y="9589"/>
                    <a:pt x="21004" y="9528"/>
                  </a:cubicBezTo>
                  <a:cubicBezTo>
                    <a:pt x="20092" y="6914"/>
                    <a:pt x="16262" y="1503"/>
                    <a:pt x="15928" y="1169"/>
                  </a:cubicBezTo>
                  <a:cubicBezTo>
                    <a:pt x="15137" y="457"/>
                    <a:pt x="14255" y="0"/>
                    <a:pt x="13309" y="0"/>
                  </a:cubicBezTo>
                  <a:close/>
                </a:path>
              </a:pathLst>
            </a:custGeom>
            <a:solidFill>
              <a:srgbClr val="FFC7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63"/>
            <p:cNvSpPr/>
            <p:nvPr/>
          </p:nvSpPr>
          <p:spPr>
            <a:xfrm>
              <a:off x="1551200" y="2111275"/>
              <a:ext cx="471925" cy="540300"/>
            </a:xfrm>
            <a:custGeom>
              <a:rect b="b" l="l" r="r" t="t"/>
              <a:pathLst>
                <a:path extrusionOk="0" h="21612" w="18877">
                  <a:moveTo>
                    <a:pt x="10427" y="0"/>
                  </a:moveTo>
                  <a:cubicBezTo>
                    <a:pt x="10275" y="152"/>
                    <a:pt x="10153" y="334"/>
                    <a:pt x="10062" y="517"/>
                  </a:cubicBezTo>
                  <a:cubicBezTo>
                    <a:pt x="9971" y="699"/>
                    <a:pt x="9879" y="912"/>
                    <a:pt x="9849" y="1125"/>
                  </a:cubicBezTo>
                  <a:cubicBezTo>
                    <a:pt x="10001" y="942"/>
                    <a:pt x="10123" y="790"/>
                    <a:pt x="10214" y="578"/>
                  </a:cubicBezTo>
                  <a:cubicBezTo>
                    <a:pt x="10305" y="395"/>
                    <a:pt x="10366" y="182"/>
                    <a:pt x="10427" y="0"/>
                  </a:cubicBezTo>
                  <a:close/>
                  <a:moveTo>
                    <a:pt x="12919" y="2341"/>
                  </a:moveTo>
                  <a:cubicBezTo>
                    <a:pt x="13071" y="2492"/>
                    <a:pt x="13253" y="2584"/>
                    <a:pt x="13466" y="2705"/>
                  </a:cubicBezTo>
                  <a:cubicBezTo>
                    <a:pt x="13648" y="2796"/>
                    <a:pt x="13831" y="2857"/>
                    <a:pt x="14044" y="2888"/>
                  </a:cubicBezTo>
                  <a:cubicBezTo>
                    <a:pt x="13892" y="2766"/>
                    <a:pt x="13709" y="2644"/>
                    <a:pt x="13527" y="2553"/>
                  </a:cubicBezTo>
                  <a:cubicBezTo>
                    <a:pt x="13344" y="2462"/>
                    <a:pt x="13132" y="2371"/>
                    <a:pt x="12919" y="2341"/>
                  </a:cubicBezTo>
                  <a:close/>
                  <a:moveTo>
                    <a:pt x="8512" y="3283"/>
                  </a:moveTo>
                  <a:cubicBezTo>
                    <a:pt x="8512" y="3496"/>
                    <a:pt x="8572" y="3708"/>
                    <a:pt x="8664" y="3921"/>
                  </a:cubicBezTo>
                  <a:cubicBezTo>
                    <a:pt x="8724" y="4103"/>
                    <a:pt x="8816" y="4316"/>
                    <a:pt x="8937" y="4468"/>
                  </a:cubicBezTo>
                  <a:cubicBezTo>
                    <a:pt x="8907" y="4255"/>
                    <a:pt x="8876" y="4043"/>
                    <a:pt x="8785" y="3860"/>
                  </a:cubicBezTo>
                  <a:cubicBezTo>
                    <a:pt x="8724" y="3648"/>
                    <a:pt x="8633" y="3465"/>
                    <a:pt x="8512" y="3283"/>
                  </a:cubicBezTo>
                  <a:close/>
                  <a:moveTo>
                    <a:pt x="16111" y="4316"/>
                  </a:moveTo>
                  <a:cubicBezTo>
                    <a:pt x="16111" y="4529"/>
                    <a:pt x="16171" y="4742"/>
                    <a:pt x="16232" y="4924"/>
                  </a:cubicBezTo>
                  <a:cubicBezTo>
                    <a:pt x="16293" y="5137"/>
                    <a:pt x="16384" y="5319"/>
                    <a:pt x="16506" y="5502"/>
                  </a:cubicBezTo>
                  <a:cubicBezTo>
                    <a:pt x="16506" y="5289"/>
                    <a:pt x="16445" y="5076"/>
                    <a:pt x="16384" y="4863"/>
                  </a:cubicBezTo>
                  <a:cubicBezTo>
                    <a:pt x="16323" y="4681"/>
                    <a:pt x="16232" y="4499"/>
                    <a:pt x="16111" y="4316"/>
                  </a:cubicBezTo>
                  <a:close/>
                  <a:moveTo>
                    <a:pt x="5046" y="5654"/>
                  </a:moveTo>
                  <a:lnTo>
                    <a:pt x="5046" y="5654"/>
                  </a:lnTo>
                  <a:cubicBezTo>
                    <a:pt x="5198" y="5775"/>
                    <a:pt x="5381" y="5897"/>
                    <a:pt x="5563" y="5988"/>
                  </a:cubicBezTo>
                  <a:cubicBezTo>
                    <a:pt x="5746" y="6079"/>
                    <a:pt x="5958" y="6170"/>
                    <a:pt x="6171" y="6201"/>
                  </a:cubicBezTo>
                  <a:cubicBezTo>
                    <a:pt x="6019" y="6079"/>
                    <a:pt x="5837" y="5958"/>
                    <a:pt x="5654" y="5866"/>
                  </a:cubicBezTo>
                  <a:cubicBezTo>
                    <a:pt x="5442" y="5745"/>
                    <a:pt x="5259" y="5684"/>
                    <a:pt x="5046" y="5654"/>
                  </a:cubicBezTo>
                  <a:close/>
                  <a:moveTo>
                    <a:pt x="11734" y="5654"/>
                  </a:moveTo>
                  <a:cubicBezTo>
                    <a:pt x="11612" y="5806"/>
                    <a:pt x="11490" y="5988"/>
                    <a:pt x="11399" y="6170"/>
                  </a:cubicBezTo>
                  <a:cubicBezTo>
                    <a:pt x="11278" y="6353"/>
                    <a:pt x="11217" y="6565"/>
                    <a:pt x="11186" y="6778"/>
                  </a:cubicBezTo>
                  <a:cubicBezTo>
                    <a:pt x="11308" y="6596"/>
                    <a:pt x="11430" y="6444"/>
                    <a:pt x="11521" y="6231"/>
                  </a:cubicBezTo>
                  <a:cubicBezTo>
                    <a:pt x="11612" y="6049"/>
                    <a:pt x="11703" y="5836"/>
                    <a:pt x="11734" y="5654"/>
                  </a:cubicBezTo>
                  <a:close/>
                  <a:moveTo>
                    <a:pt x="15047" y="7569"/>
                  </a:moveTo>
                  <a:cubicBezTo>
                    <a:pt x="14834" y="7599"/>
                    <a:pt x="14621" y="7629"/>
                    <a:pt x="14439" y="7721"/>
                  </a:cubicBezTo>
                  <a:cubicBezTo>
                    <a:pt x="14226" y="7781"/>
                    <a:pt x="14044" y="7873"/>
                    <a:pt x="13861" y="7994"/>
                  </a:cubicBezTo>
                  <a:cubicBezTo>
                    <a:pt x="14074" y="7964"/>
                    <a:pt x="14287" y="7933"/>
                    <a:pt x="14469" y="7842"/>
                  </a:cubicBezTo>
                  <a:cubicBezTo>
                    <a:pt x="14682" y="7781"/>
                    <a:pt x="14864" y="7690"/>
                    <a:pt x="15047" y="7569"/>
                  </a:cubicBezTo>
                  <a:close/>
                  <a:moveTo>
                    <a:pt x="18846" y="8936"/>
                  </a:moveTo>
                  <a:cubicBezTo>
                    <a:pt x="18816" y="9028"/>
                    <a:pt x="18785" y="9119"/>
                    <a:pt x="18785" y="9240"/>
                  </a:cubicBezTo>
                  <a:cubicBezTo>
                    <a:pt x="18816" y="9180"/>
                    <a:pt x="18846" y="9119"/>
                    <a:pt x="18877" y="9088"/>
                  </a:cubicBezTo>
                  <a:cubicBezTo>
                    <a:pt x="18877" y="9028"/>
                    <a:pt x="18877" y="8997"/>
                    <a:pt x="18846" y="8936"/>
                  </a:cubicBezTo>
                  <a:close/>
                  <a:moveTo>
                    <a:pt x="8694" y="9301"/>
                  </a:moveTo>
                  <a:cubicBezTo>
                    <a:pt x="8481" y="9301"/>
                    <a:pt x="8268" y="9362"/>
                    <a:pt x="8086" y="9423"/>
                  </a:cubicBezTo>
                  <a:cubicBezTo>
                    <a:pt x="7873" y="9483"/>
                    <a:pt x="7691" y="9575"/>
                    <a:pt x="7509" y="9696"/>
                  </a:cubicBezTo>
                  <a:cubicBezTo>
                    <a:pt x="7721" y="9696"/>
                    <a:pt x="7934" y="9635"/>
                    <a:pt x="8116" y="9575"/>
                  </a:cubicBezTo>
                  <a:cubicBezTo>
                    <a:pt x="8329" y="9514"/>
                    <a:pt x="8542" y="9423"/>
                    <a:pt x="8694" y="9301"/>
                  </a:cubicBezTo>
                  <a:close/>
                  <a:moveTo>
                    <a:pt x="3344" y="9787"/>
                  </a:moveTo>
                  <a:cubicBezTo>
                    <a:pt x="3344" y="10000"/>
                    <a:pt x="3375" y="10213"/>
                    <a:pt x="3466" y="10395"/>
                  </a:cubicBezTo>
                  <a:cubicBezTo>
                    <a:pt x="3527" y="10608"/>
                    <a:pt x="3618" y="10821"/>
                    <a:pt x="3739" y="10973"/>
                  </a:cubicBezTo>
                  <a:cubicBezTo>
                    <a:pt x="3709" y="10760"/>
                    <a:pt x="3679" y="10547"/>
                    <a:pt x="3618" y="10365"/>
                  </a:cubicBezTo>
                  <a:cubicBezTo>
                    <a:pt x="3527" y="10152"/>
                    <a:pt x="3435" y="9970"/>
                    <a:pt x="3344" y="9787"/>
                  </a:cubicBezTo>
                  <a:close/>
                  <a:moveTo>
                    <a:pt x="15989" y="10578"/>
                  </a:moveTo>
                  <a:cubicBezTo>
                    <a:pt x="16141" y="10730"/>
                    <a:pt x="16323" y="10851"/>
                    <a:pt x="16536" y="10942"/>
                  </a:cubicBezTo>
                  <a:cubicBezTo>
                    <a:pt x="16718" y="11034"/>
                    <a:pt x="16901" y="11094"/>
                    <a:pt x="17114" y="11155"/>
                  </a:cubicBezTo>
                  <a:cubicBezTo>
                    <a:pt x="16962" y="11003"/>
                    <a:pt x="16779" y="10882"/>
                    <a:pt x="16597" y="10790"/>
                  </a:cubicBezTo>
                  <a:cubicBezTo>
                    <a:pt x="16414" y="10699"/>
                    <a:pt x="16202" y="10639"/>
                    <a:pt x="15989" y="10578"/>
                  </a:cubicBezTo>
                  <a:close/>
                  <a:moveTo>
                    <a:pt x="12737" y="11155"/>
                  </a:moveTo>
                  <a:cubicBezTo>
                    <a:pt x="12747" y="11171"/>
                    <a:pt x="12758" y="11187"/>
                    <a:pt x="12768" y="11203"/>
                  </a:cubicBezTo>
                  <a:lnTo>
                    <a:pt x="12768" y="11203"/>
                  </a:lnTo>
                  <a:cubicBezTo>
                    <a:pt x="12767" y="11187"/>
                    <a:pt x="12767" y="11171"/>
                    <a:pt x="12767" y="11155"/>
                  </a:cubicBezTo>
                  <a:close/>
                  <a:moveTo>
                    <a:pt x="12768" y="11203"/>
                  </a:moveTo>
                  <a:lnTo>
                    <a:pt x="12768" y="11203"/>
                  </a:lnTo>
                  <a:cubicBezTo>
                    <a:pt x="12776" y="11400"/>
                    <a:pt x="12832" y="11597"/>
                    <a:pt x="12889" y="11794"/>
                  </a:cubicBezTo>
                  <a:cubicBezTo>
                    <a:pt x="12949" y="11976"/>
                    <a:pt x="13041" y="12189"/>
                    <a:pt x="13162" y="12341"/>
                  </a:cubicBezTo>
                  <a:cubicBezTo>
                    <a:pt x="13132" y="12158"/>
                    <a:pt x="13101" y="11946"/>
                    <a:pt x="13041" y="11733"/>
                  </a:cubicBezTo>
                  <a:cubicBezTo>
                    <a:pt x="12957" y="11539"/>
                    <a:pt x="12874" y="11370"/>
                    <a:pt x="12768" y="11203"/>
                  </a:cubicBezTo>
                  <a:close/>
                  <a:moveTo>
                    <a:pt x="9089" y="13587"/>
                  </a:moveTo>
                  <a:cubicBezTo>
                    <a:pt x="9271" y="13739"/>
                    <a:pt x="9454" y="13860"/>
                    <a:pt x="9636" y="13952"/>
                  </a:cubicBezTo>
                  <a:cubicBezTo>
                    <a:pt x="9819" y="14043"/>
                    <a:pt x="10031" y="14104"/>
                    <a:pt x="10214" y="14164"/>
                  </a:cubicBezTo>
                  <a:lnTo>
                    <a:pt x="10244" y="14164"/>
                  </a:lnTo>
                  <a:cubicBezTo>
                    <a:pt x="10062" y="14012"/>
                    <a:pt x="9910" y="13891"/>
                    <a:pt x="9697" y="13800"/>
                  </a:cubicBezTo>
                  <a:cubicBezTo>
                    <a:pt x="9515" y="13708"/>
                    <a:pt x="9302" y="13648"/>
                    <a:pt x="9089" y="13587"/>
                  </a:cubicBezTo>
                  <a:close/>
                  <a:moveTo>
                    <a:pt x="5624" y="13708"/>
                  </a:moveTo>
                  <a:lnTo>
                    <a:pt x="5624" y="13708"/>
                  </a:lnTo>
                  <a:cubicBezTo>
                    <a:pt x="5472" y="13860"/>
                    <a:pt x="5350" y="14043"/>
                    <a:pt x="5259" y="14225"/>
                  </a:cubicBezTo>
                  <a:cubicBezTo>
                    <a:pt x="5168" y="14408"/>
                    <a:pt x="5107" y="14620"/>
                    <a:pt x="5046" y="14833"/>
                  </a:cubicBezTo>
                  <a:cubicBezTo>
                    <a:pt x="5198" y="14681"/>
                    <a:pt x="5320" y="14499"/>
                    <a:pt x="5411" y="14316"/>
                  </a:cubicBezTo>
                  <a:cubicBezTo>
                    <a:pt x="5502" y="14104"/>
                    <a:pt x="5563" y="13921"/>
                    <a:pt x="5624" y="13708"/>
                  </a:cubicBezTo>
                  <a:close/>
                  <a:moveTo>
                    <a:pt x="17509" y="14651"/>
                  </a:moveTo>
                  <a:lnTo>
                    <a:pt x="17509" y="14651"/>
                  </a:lnTo>
                  <a:cubicBezTo>
                    <a:pt x="17296" y="14681"/>
                    <a:pt x="17083" y="14712"/>
                    <a:pt x="16901" y="14772"/>
                  </a:cubicBezTo>
                  <a:cubicBezTo>
                    <a:pt x="16688" y="14833"/>
                    <a:pt x="16506" y="14924"/>
                    <a:pt x="16323" y="15046"/>
                  </a:cubicBezTo>
                  <a:cubicBezTo>
                    <a:pt x="16536" y="15046"/>
                    <a:pt x="16749" y="14985"/>
                    <a:pt x="16931" y="14924"/>
                  </a:cubicBezTo>
                  <a:cubicBezTo>
                    <a:pt x="17144" y="14863"/>
                    <a:pt x="17326" y="14772"/>
                    <a:pt x="17509" y="14651"/>
                  </a:cubicBezTo>
                  <a:close/>
                  <a:moveTo>
                    <a:pt x="1885" y="15289"/>
                  </a:moveTo>
                  <a:cubicBezTo>
                    <a:pt x="1673" y="15289"/>
                    <a:pt x="1460" y="15350"/>
                    <a:pt x="1277" y="15411"/>
                  </a:cubicBezTo>
                  <a:cubicBezTo>
                    <a:pt x="1065" y="15471"/>
                    <a:pt x="882" y="15563"/>
                    <a:pt x="700" y="15684"/>
                  </a:cubicBezTo>
                  <a:cubicBezTo>
                    <a:pt x="913" y="15684"/>
                    <a:pt x="1125" y="15623"/>
                    <a:pt x="1338" y="15563"/>
                  </a:cubicBezTo>
                  <a:cubicBezTo>
                    <a:pt x="1521" y="15502"/>
                    <a:pt x="1703" y="15411"/>
                    <a:pt x="1885" y="15289"/>
                  </a:cubicBezTo>
                  <a:close/>
                  <a:moveTo>
                    <a:pt x="13770" y="15836"/>
                  </a:moveTo>
                  <a:lnTo>
                    <a:pt x="13770" y="15836"/>
                  </a:lnTo>
                  <a:cubicBezTo>
                    <a:pt x="13618" y="15988"/>
                    <a:pt x="13527" y="16170"/>
                    <a:pt x="13436" y="16353"/>
                  </a:cubicBezTo>
                  <a:cubicBezTo>
                    <a:pt x="13314" y="16566"/>
                    <a:pt x="13253" y="16748"/>
                    <a:pt x="13223" y="16961"/>
                  </a:cubicBezTo>
                  <a:cubicBezTo>
                    <a:pt x="13344" y="16809"/>
                    <a:pt x="13466" y="16626"/>
                    <a:pt x="13557" y="16444"/>
                  </a:cubicBezTo>
                  <a:cubicBezTo>
                    <a:pt x="13648" y="16231"/>
                    <a:pt x="13740" y="16049"/>
                    <a:pt x="13770" y="15836"/>
                  </a:cubicBezTo>
                  <a:close/>
                  <a:moveTo>
                    <a:pt x="8907" y="17082"/>
                  </a:moveTo>
                  <a:cubicBezTo>
                    <a:pt x="8694" y="17082"/>
                    <a:pt x="8481" y="17143"/>
                    <a:pt x="8268" y="17204"/>
                  </a:cubicBezTo>
                  <a:cubicBezTo>
                    <a:pt x="8056" y="17265"/>
                    <a:pt x="7873" y="17356"/>
                    <a:pt x="7691" y="17478"/>
                  </a:cubicBezTo>
                  <a:lnTo>
                    <a:pt x="7721" y="17478"/>
                  </a:lnTo>
                  <a:cubicBezTo>
                    <a:pt x="7934" y="17478"/>
                    <a:pt x="8147" y="17417"/>
                    <a:pt x="8329" y="17356"/>
                  </a:cubicBezTo>
                  <a:cubicBezTo>
                    <a:pt x="8542" y="17295"/>
                    <a:pt x="8724" y="17204"/>
                    <a:pt x="8907" y="17082"/>
                  </a:cubicBezTo>
                  <a:close/>
                  <a:moveTo>
                    <a:pt x="3192" y="18329"/>
                  </a:moveTo>
                  <a:lnTo>
                    <a:pt x="3192" y="18329"/>
                  </a:lnTo>
                  <a:cubicBezTo>
                    <a:pt x="3344" y="18450"/>
                    <a:pt x="3527" y="18572"/>
                    <a:pt x="3739" y="18663"/>
                  </a:cubicBezTo>
                  <a:cubicBezTo>
                    <a:pt x="3922" y="18754"/>
                    <a:pt x="4104" y="18845"/>
                    <a:pt x="4317" y="18876"/>
                  </a:cubicBezTo>
                  <a:cubicBezTo>
                    <a:pt x="4165" y="18754"/>
                    <a:pt x="3983" y="18633"/>
                    <a:pt x="3800" y="18541"/>
                  </a:cubicBezTo>
                  <a:cubicBezTo>
                    <a:pt x="3587" y="18420"/>
                    <a:pt x="3405" y="18359"/>
                    <a:pt x="3192" y="18329"/>
                  </a:cubicBezTo>
                  <a:close/>
                  <a:moveTo>
                    <a:pt x="15867" y="19575"/>
                  </a:moveTo>
                  <a:cubicBezTo>
                    <a:pt x="15867" y="19788"/>
                    <a:pt x="15928" y="20000"/>
                    <a:pt x="15989" y="20183"/>
                  </a:cubicBezTo>
                  <a:cubicBezTo>
                    <a:pt x="16050" y="20395"/>
                    <a:pt x="16141" y="20578"/>
                    <a:pt x="16262" y="20760"/>
                  </a:cubicBezTo>
                  <a:cubicBezTo>
                    <a:pt x="16262" y="20547"/>
                    <a:pt x="16202" y="20335"/>
                    <a:pt x="16141" y="20152"/>
                  </a:cubicBezTo>
                  <a:cubicBezTo>
                    <a:pt x="16080" y="19940"/>
                    <a:pt x="15989" y="19757"/>
                    <a:pt x="15867" y="19575"/>
                  </a:cubicBezTo>
                  <a:close/>
                  <a:moveTo>
                    <a:pt x="548" y="19696"/>
                  </a:moveTo>
                  <a:lnTo>
                    <a:pt x="548" y="19696"/>
                  </a:lnTo>
                  <a:cubicBezTo>
                    <a:pt x="426" y="19879"/>
                    <a:pt x="305" y="20061"/>
                    <a:pt x="214" y="20244"/>
                  </a:cubicBezTo>
                  <a:cubicBezTo>
                    <a:pt x="92" y="20426"/>
                    <a:pt x="31" y="20639"/>
                    <a:pt x="1" y="20851"/>
                  </a:cubicBezTo>
                  <a:cubicBezTo>
                    <a:pt x="122" y="20669"/>
                    <a:pt x="244" y="20487"/>
                    <a:pt x="335" y="20304"/>
                  </a:cubicBezTo>
                  <a:cubicBezTo>
                    <a:pt x="426" y="20122"/>
                    <a:pt x="518" y="19909"/>
                    <a:pt x="548" y="19696"/>
                  </a:cubicBezTo>
                  <a:close/>
                  <a:moveTo>
                    <a:pt x="11186" y="20274"/>
                  </a:moveTo>
                  <a:lnTo>
                    <a:pt x="11186" y="20274"/>
                  </a:lnTo>
                  <a:cubicBezTo>
                    <a:pt x="11338" y="20426"/>
                    <a:pt x="11521" y="20547"/>
                    <a:pt x="11703" y="20639"/>
                  </a:cubicBezTo>
                  <a:cubicBezTo>
                    <a:pt x="11885" y="20730"/>
                    <a:pt x="12098" y="20791"/>
                    <a:pt x="12311" y="20851"/>
                  </a:cubicBezTo>
                  <a:cubicBezTo>
                    <a:pt x="12159" y="20699"/>
                    <a:pt x="11977" y="20578"/>
                    <a:pt x="11764" y="20487"/>
                  </a:cubicBezTo>
                  <a:cubicBezTo>
                    <a:pt x="11582" y="20395"/>
                    <a:pt x="11369" y="20304"/>
                    <a:pt x="11186" y="20274"/>
                  </a:cubicBezTo>
                  <a:close/>
                  <a:moveTo>
                    <a:pt x="6657" y="20426"/>
                  </a:moveTo>
                  <a:cubicBezTo>
                    <a:pt x="6688" y="20639"/>
                    <a:pt x="6718" y="20851"/>
                    <a:pt x="6779" y="21034"/>
                  </a:cubicBezTo>
                  <a:cubicBezTo>
                    <a:pt x="6840" y="21247"/>
                    <a:pt x="6931" y="21429"/>
                    <a:pt x="7053" y="21611"/>
                  </a:cubicBezTo>
                  <a:cubicBezTo>
                    <a:pt x="7053" y="21399"/>
                    <a:pt x="6992" y="21186"/>
                    <a:pt x="6931" y="21003"/>
                  </a:cubicBezTo>
                  <a:cubicBezTo>
                    <a:pt x="6870" y="20791"/>
                    <a:pt x="6779" y="20608"/>
                    <a:pt x="6688" y="2042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63"/>
            <p:cNvSpPr/>
            <p:nvPr/>
          </p:nvSpPr>
          <p:spPr>
            <a:xfrm>
              <a:off x="1963075" y="2219175"/>
              <a:ext cx="65375" cy="411700"/>
            </a:xfrm>
            <a:custGeom>
              <a:rect b="b" l="l" r="r" t="t"/>
              <a:pathLst>
                <a:path extrusionOk="0" h="16468" w="2615">
                  <a:moveTo>
                    <a:pt x="0" y="0"/>
                  </a:moveTo>
                  <a:cubicBezTo>
                    <a:pt x="395" y="882"/>
                    <a:pt x="912" y="1702"/>
                    <a:pt x="1368" y="2584"/>
                  </a:cubicBezTo>
                  <a:cubicBezTo>
                    <a:pt x="1824" y="3283"/>
                    <a:pt x="2128" y="4073"/>
                    <a:pt x="2341" y="4894"/>
                  </a:cubicBezTo>
                  <a:cubicBezTo>
                    <a:pt x="2584" y="6414"/>
                    <a:pt x="2037" y="8329"/>
                    <a:pt x="1034" y="9149"/>
                  </a:cubicBezTo>
                  <a:cubicBezTo>
                    <a:pt x="1034" y="9149"/>
                    <a:pt x="1277" y="11611"/>
                    <a:pt x="1368" y="12827"/>
                  </a:cubicBezTo>
                  <a:cubicBezTo>
                    <a:pt x="1429" y="13405"/>
                    <a:pt x="1459" y="14013"/>
                    <a:pt x="1520" y="14620"/>
                  </a:cubicBezTo>
                  <a:cubicBezTo>
                    <a:pt x="1581" y="15198"/>
                    <a:pt x="1672" y="15836"/>
                    <a:pt x="1702" y="16444"/>
                  </a:cubicBezTo>
                  <a:cubicBezTo>
                    <a:pt x="1702" y="16459"/>
                    <a:pt x="1718" y="16467"/>
                    <a:pt x="1733" y="16467"/>
                  </a:cubicBezTo>
                  <a:cubicBezTo>
                    <a:pt x="1748" y="16467"/>
                    <a:pt x="1763" y="16459"/>
                    <a:pt x="1763" y="16444"/>
                  </a:cubicBezTo>
                  <a:cubicBezTo>
                    <a:pt x="1733" y="15836"/>
                    <a:pt x="1763" y="15228"/>
                    <a:pt x="1733" y="14651"/>
                  </a:cubicBezTo>
                  <a:cubicBezTo>
                    <a:pt x="1672" y="14043"/>
                    <a:pt x="1642" y="13435"/>
                    <a:pt x="1581" y="12827"/>
                  </a:cubicBezTo>
                  <a:cubicBezTo>
                    <a:pt x="1490" y="11611"/>
                    <a:pt x="1246" y="9240"/>
                    <a:pt x="1216" y="9240"/>
                  </a:cubicBezTo>
                  <a:cubicBezTo>
                    <a:pt x="2098" y="8511"/>
                    <a:pt x="2523" y="7234"/>
                    <a:pt x="2584" y="6079"/>
                  </a:cubicBezTo>
                  <a:cubicBezTo>
                    <a:pt x="2614" y="5502"/>
                    <a:pt x="2523" y="4894"/>
                    <a:pt x="2371" y="4347"/>
                  </a:cubicBezTo>
                  <a:cubicBezTo>
                    <a:pt x="2098" y="3678"/>
                    <a:pt x="1794" y="3040"/>
                    <a:pt x="1398" y="2432"/>
                  </a:cubicBezTo>
                  <a:cubicBezTo>
                    <a:pt x="1338" y="2310"/>
                    <a:pt x="1277" y="2189"/>
                    <a:pt x="1186" y="2067"/>
                  </a:cubicBezTo>
                  <a:lnTo>
                    <a:pt x="1125" y="1885"/>
                  </a:lnTo>
                  <a:cubicBezTo>
                    <a:pt x="1064" y="1763"/>
                    <a:pt x="1034" y="1642"/>
                    <a:pt x="973" y="1550"/>
                  </a:cubicBezTo>
                  <a:cubicBezTo>
                    <a:pt x="851" y="1277"/>
                    <a:pt x="730" y="1034"/>
                    <a:pt x="608" y="791"/>
                  </a:cubicBezTo>
                  <a:lnTo>
                    <a:pt x="608" y="791"/>
                  </a:lnTo>
                  <a:cubicBezTo>
                    <a:pt x="699" y="1034"/>
                    <a:pt x="821" y="1277"/>
                    <a:pt x="912" y="1520"/>
                  </a:cubicBezTo>
                  <a:cubicBezTo>
                    <a:pt x="608" y="1003"/>
                    <a:pt x="335" y="517"/>
                    <a:pt x="3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63"/>
            <p:cNvSpPr/>
            <p:nvPr/>
          </p:nvSpPr>
          <p:spPr>
            <a:xfrm>
              <a:off x="1829325" y="1991950"/>
              <a:ext cx="135300" cy="230325"/>
            </a:xfrm>
            <a:custGeom>
              <a:rect b="b" l="l" r="r" t="t"/>
              <a:pathLst>
                <a:path extrusionOk="0" h="9213" w="5412">
                  <a:moveTo>
                    <a:pt x="2037" y="1"/>
                  </a:moveTo>
                  <a:cubicBezTo>
                    <a:pt x="2037" y="1"/>
                    <a:pt x="1733" y="791"/>
                    <a:pt x="1338" y="1794"/>
                  </a:cubicBezTo>
                  <a:lnTo>
                    <a:pt x="1277" y="1916"/>
                  </a:lnTo>
                  <a:cubicBezTo>
                    <a:pt x="1247" y="1977"/>
                    <a:pt x="1216" y="2037"/>
                    <a:pt x="1216" y="2068"/>
                  </a:cubicBezTo>
                  <a:cubicBezTo>
                    <a:pt x="1156" y="2220"/>
                    <a:pt x="1095" y="2372"/>
                    <a:pt x="1034" y="2524"/>
                  </a:cubicBezTo>
                  <a:cubicBezTo>
                    <a:pt x="973" y="2676"/>
                    <a:pt x="943" y="2767"/>
                    <a:pt x="912" y="2889"/>
                  </a:cubicBezTo>
                  <a:lnTo>
                    <a:pt x="760" y="3223"/>
                  </a:lnTo>
                  <a:cubicBezTo>
                    <a:pt x="457" y="4074"/>
                    <a:pt x="183" y="4955"/>
                    <a:pt x="1" y="5837"/>
                  </a:cubicBezTo>
                  <a:cubicBezTo>
                    <a:pt x="1" y="6232"/>
                    <a:pt x="1156" y="8876"/>
                    <a:pt x="2736" y="9211"/>
                  </a:cubicBezTo>
                  <a:cubicBezTo>
                    <a:pt x="2745" y="9212"/>
                    <a:pt x="2753" y="9213"/>
                    <a:pt x="2762" y="9213"/>
                  </a:cubicBezTo>
                  <a:cubicBezTo>
                    <a:pt x="3304" y="9213"/>
                    <a:pt x="3952" y="6445"/>
                    <a:pt x="3952" y="6445"/>
                  </a:cubicBezTo>
                  <a:lnTo>
                    <a:pt x="4043" y="6262"/>
                  </a:lnTo>
                  <a:lnTo>
                    <a:pt x="5411" y="3466"/>
                  </a:lnTo>
                  <a:lnTo>
                    <a:pt x="2493" y="426"/>
                  </a:lnTo>
                  <a:lnTo>
                    <a:pt x="2037"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63"/>
            <p:cNvSpPr/>
            <p:nvPr/>
          </p:nvSpPr>
          <p:spPr>
            <a:xfrm>
              <a:off x="1862775" y="1991950"/>
              <a:ext cx="101850" cy="156575"/>
            </a:xfrm>
            <a:custGeom>
              <a:rect b="b" l="l" r="r" t="t"/>
              <a:pathLst>
                <a:path extrusionOk="0" h="6263" w="4074">
                  <a:moveTo>
                    <a:pt x="699" y="1"/>
                  </a:moveTo>
                  <a:cubicBezTo>
                    <a:pt x="699" y="1"/>
                    <a:pt x="395" y="791"/>
                    <a:pt x="0" y="1764"/>
                  </a:cubicBezTo>
                  <a:cubicBezTo>
                    <a:pt x="182" y="3588"/>
                    <a:pt x="1185" y="5229"/>
                    <a:pt x="2705" y="6262"/>
                  </a:cubicBezTo>
                  <a:lnTo>
                    <a:pt x="4073" y="3466"/>
                  </a:lnTo>
                  <a:lnTo>
                    <a:pt x="1125" y="426"/>
                  </a:lnTo>
                  <a:lnTo>
                    <a:pt x="699" y="1"/>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63"/>
            <p:cNvSpPr/>
            <p:nvPr/>
          </p:nvSpPr>
          <p:spPr>
            <a:xfrm>
              <a:off x="1848325" y="1813300"/>
              <a:ext cx="256825" cy="321575"/>
            </a:xfrm>
            <a:custGeom>
              <a:rect b="b" l="l" r="r" t="t"/>
              <a:pathLst>
                <a:path extrusionOk="0" h="12863" w="10273">
                  <a:moveTo>
                    <a:pt x="5195" y="0"/>
                  </a:moveTo>
                  <a:cubicBezTo>
                    <a:pt x="5125" y="0"/>
                    <a:pt x="5055" y="1"/>
                    <a:pt x="4985" y="4"/>
                  </a:cubicBezTo>
                  <a:cubicBezTo>
                    <a:pt x="2554" y="95"/>
                    <a:pt x="0" y="1797"/>
                    <a:pt x="487" y="7238"/>
                  </a:cubicBezTo>
                  <a:cubicBezTo>
                    <a:pt x="973" y="12649"/>
                    <a:pt x="4621" y="12861"/>
                    <a:pt x="5684" y="12861"/>
                  </a:cubicBezTo>
                  <a:cubicBezTo>
                    <a:pt x="5712" y="12862"/>
                    <a:pt x="5740" y="12862"/>
                    <a:pt x="5770" y="12862"/>
                  </a:cubicBezTo>
                  <a:cubicBezTo>
                    <a:pt x="7019" y="12862"/>
                    <a:pt x="10124" y="12188"/>
                    <a:pt x="10213" y="6843"/>
                  </a:cubicBezTo>
                  <a:cubicBezTo>
                    <a:pt x="10273" y="1556"/>
                    <a:pt x="7605" y="0"/>
                    <a:pt x="5195"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63"/>
            <p:cNvSpPr/>
            <p:nvPr/>
          </p:nvSpPr>
          <p:spPr>
            <a:xfrm>
              <a:off x="2062625" y="1943325"/>
              <a:ext cx="26450" cy="15300"/>
            </a:xfrm>
            <a:custGeom>
              <a:rect b="b" l="l" r="r" t="t"/>
              <a:pathLst>
                <a:path extrusionOk="0" h="612" w="1058">
                  <a:moveTo>
                    <a:pt x="367" y="1"/>
                  </a:moveTo>
                  <a:cubicBezTo>
                    <a:pt x="250" y="1"/>
                    <a:pt x="142" y="41"/>
                    <a:pt x="61" y="122"/>
                  </a:cubicBezTo>
                  <a:cubicBezTo>
                    <a:pt x="0" y="213"/>
                    <a:pt x="0" y="305"/>
                    <a:pt x="61" y="365"/>
                  </a:cubicBezTo>
                  <a:cubicBezTo>
                    <a:pt x="152" y="457"/>
                    <a:pt x="274" y="517"/>
                    <a:pt x="426" y="517"/>
                  </a:cubicBezTo>
                  <a:cubicBezTo>
                    <a:pt x="547" y="578"/>
                    <a:pt x="669" y="609"/>
                    <a:pt x="790" y="609"/>
                  </a:cubicBezTo>
                  <a:cubicBezTo>
                    <a:pt x="802" y="611"/>
                    <a:pt x="814" y="611"/>
                    <a:pt x="825" y="611"/>
                  </a:cubicBezTo>
                  <a:cubicBezTo>
                    <a:pt x="984" y="611"/>
                    <a:pt x="1058" y="418"/>
                    <a:pt x="973" y="305"/>
                  </a:cubicBezTo>
                  <a:cubicBezTo>
                    <a:pt x="882" y="153"/>
                    <a:pt x="699" y="61"/>
                    <a:pt x="547" y="31"/>
                  </a:cubicBezTo>
                  <a:cubicBezTo>
                    <a:pt x="486" y="11"/>
                    <a:pt x="426" y="1"/>
                    <a:pt x="367"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63"/>
            <p:cNvSpPr/>
            <p:nvPr/>
          </p:nvSpPr>
          <p:spPr>
            <a:xfrm>
              <a:off x="1988150" y="1943075"/>
              <a:ext cx="26625" cy="14725"/>
            </a:xfrm>
            <a:custGeom>
              <a:rect b="b" l="l" r="r" t="t"/>
              <a:pathLst>
                <a:path extrusionOk="0" h="589" w="1065">
                  <a:moveTo>
                    <a:pt x="670" y="0"/>
                  </a:moveTo>
                  <a:cubicBezTo>
                    <a:pt x="629" y="0"/>
                    <a:pt x="588" y="4"/>
                    <a:pt x="547" y="11"/>
                  </a:cubicBezTo>
                  <a:cubicBezTo>
                    <a:pt x="365" y="41"/>
                    <a:pt x="213" y="132"/>
                    <a:pt x="91" y="254"/>
                  </a:cubicBezTo>
                  <a:cubicBezTo>
                    <a:pt x="0" y="375"/>
                    <a:pt x="91" y="588"/>
                    <a:pt x="274" y="588"/>
                  </a:cubicBezTo>
                  <a:cubicBezTo>
                    <a:pt x="395" y="588"/>
                    <a:pt x="517" y="558"/>
                    <a:pt x="639" y="527"/>
                  </a:cubicBezTo>
                  <a:cubicBezTo>
                    <a:pt x="791" y="527"/>
                    <a:pt x="912" y="467"/>
                    <a:pt x="1034" y="375"/>
                  </a:cubicBezTo>
                  <a:cubicBezTo>
                    <a:pt x="1064" y="315"/>
                    <a:pt x="1064" y="223"/>
                    <a:pt x="1034" y="163"/>
                  </a:cubicBezTo>
                  <a:cubicBezTo>
                    <a:pt x="940" y="45"/>
                    <a:pt x="809" y="0"/>
                    <a:pt x="670" y="0"/>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63"/>
            <p:cNvSpPr/>
            <p:nvPr/>
          </p:nvSpPr>
          <p:spPr>
            <a:xfrm>
              <a:off x="2003350" y="1988150"/>
              <a:ext cx="12175" cy="24350"/>
            </a:xfrm>
            <a:custGeom>
              <a:rect b="b" l="l" r="r" t="t"/>
              <a:pathLst>
                <a:path extrusionOk="0" h="974" w="487">
                  <a:moveTo>
                    <a:pt x="426" y="1"/>
                  </a:moveTo>
                  <a:cubicBezTo>
                    <a:pt x="426" y="1"/>
                    <a:pt x="395" y="31"/>
                    <a:pt x="395" y="62"/>
                  </a:cubicBezTo>
                  <a:cubicBezTo>
                    <a:pt x="395" y="427"/>
                    <a:pt x="335" y="852"/>
                    <a:pt x="0" y="974"/>
                  </a:cubicBezTo>
                  <a:cubicBezTo>
                    <a:pt x="426" y="943"/>
                    <a:pt x="487" y="366"/>
                    <a:pt x="426"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63"/>
            <p:cNvSpPr/>
            <p:nvPr/>
          </p:nvSpPr>
          <p:spPr>
            <a:xfrm>
              <a:off x="1989250" y="1978975"/>
              <a:ext cx="28400" cy="29750"/>
            </a:xfrm>
            <a:custGeom>
              <a:rect b="b" l="l" r="r" t="t"/>
              <a:pathLst>
                <a:path extrusionOk="0" h="1190" w="1136">
                  <a:moveTo>
                    <a:pt x="611" y="1"/>
                  </a:moveTo>
                  <a:cubicBezTo>
                    <a:pt x="45" y="1"/>
                    <a:pt x="0" y="1129"/>
                    <a:pt x="534" y="1189"/>
                  </a:cubicBezTo>
                  <a:cubicBezTo>
                    <a:pt x="541" y="1189"/>
                    <a:pt x="548" y="1189"/>
                    <a:pt x="555" y="1189"/>
                  </a:cubicBezTo>
                  <a:cubicBezTo>
                    <a:pt x="1112" y="1189"/>
                    <a:pt x="1136" y="33"/>
                    <a:pt x="655" y="3"/>
                  </a:cubicBezTo>
                  <a:cubicBezTo>
                    <a:pt x="640" y="2"/>
                    <a:pt x="625" y="1"/>
                    <a:pt x="6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63"/>
            <p:cNvSpPr/>
            <p:nvPr/>
          </p:nvSpPr>
          <p:spPr>
            <a:xfrm>
              <a:off x="1982075" y="1978275"/>
              <a:ext cx="19675" cy="13025"/>
            </a:xfrm>
            <a:custGeom>
              <a:rect b="b" l="l" r="r" t="t"/>
              <a:pathLst>
                <a:path extrusionOk="0" h="521" w="787">
                  <a:moveTo>
                    <a:pt x="0" y="1"/>
                  </a:moveTo>
                  <a:cubicBezTo>
                    <a:pt x="0" y="244"/>
                    <a:pt x="61" y="457"/>
                    <a:pt x="304" y="518"/>
                  </a:cubicBezTo>
                  <a:cubicBezTo>
                    <a:pt x="322" y="520"/>
                    <a:pt x="339" y="521"/>
                    <a:pt x="356" y="521"/>
                  </a:cubicBezTo>
                  <a:cubicBezTo>
                    <a:pt x="565" y="521"/>
                    <a:pt x="676" y="348"/>
                    <a:pt x="760" y="122"/>
                  </a:cubicBezTo>
                  <a:cubicBezTo>
                    <a:pt x="786" y="122"/>
                    <a:pt x="745" y="55"/>
                    <a:pt x="714" y="55"/>
                  </a:cubicBezTo>
                  <a:cubicBezTo>
                    <a:pt x="709" y="55"/>
                    <a:pt x="704" y="57"/>
                    <a:pt x="699" y="62"/>
                  </a:cubicBezTo>
                  <a:cubicBezTo>
                    <a:pt x="578" y="122"/>
                    <a:pt x="486" y="244"/>
                    <a:pt x="365" y="244"/>
                  </a:cubicBezTo>
                  <a:cubicBezTo>
                    <a:pt x="243" y="244"/>
                    <a:pt x="91" y="122"/>
                    <a:pt x="3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63"/>
            <p:cNvSpPr/>
            <p:nvPr/>
          </p:nvSpPr>
          <p:spPr>
            <a:xfrm>
              <a:off x="2058825" y="1990450"/>
              <a:ext cx="10650" cy="25100"/>
            </a:xfrm>
            <a:custGeom>
              <a:rect b="b" l="l" r="r" t="t"/>
              <a:pathLst>
                <a:path extrusionOk="0" h="1004" w="426">
                  <a:moveTo>
                    <a:pt x="91" y="0"/>
                  </a:moveTo>
                  <a:cubicBezTo>
                    <a:pt x="0" y="335"/>
                    <a:pt x="31" y="912"/>
                    <a:pt x="426" y="1003"/>
                  </a:cubicBezTo>
                  <a:lnTo>
                    <a:pt x="426" y="973"/>
                  </a:lnTo>
                  <a:cubicBezTo>
                    <a:pt x="122" y="821"/>
                    <a:pt x="91" y="426"/>
                    <a:pt x="122" y="31"/>
                  </a:cubicBezTo>
                  <a:cubicBezTo>
                    <a:pt x="122" y="31"/>
                    <a:pt x="91" y="0"/>
                    <a:pt x="9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63"/>
            <p:cNvSpPr/>
            <p:nvPr/>
          </p:nvSpPr>
          <p:spPr>
            <a:xfrm>
              <a:off x="2056525" y="1981325"/>
              <a:ext cx="28150" cy="29650"/>
            </a:xfrm>
            <a:custGeom>
              <a:rect b="b" l="l" r="r" t="t"/>
              <a:pathLst>
                <a:path extrusionOk="0" h="1186" w="1126">
                  <a:moveTo>
                    <a:pt x="548" y="0"/>
                  </a:moveTo>
                  <a:cubicBezTo>
                    <a:pt x="31" y="0"/>
                    <a:pt x="1" y="1186"/>
                    <a:pt x="548" y="1186"/>
                  </a:cubicBezTo>
                  <a:cubicBezTo>
                    <a:pt x="1126" y="1186"/>
                    <a:pt x="1126" y="0"/>
                    <a:pt x="54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63"/>
            <p:cNvSpPr/>
            <p:nvPr/>
          </p:nvSpPr>
          <p:spPr>
            <a:xfrm>
              <a:off x="2074775" y="1982075"/>
              <a:ext cx="16750" cy="12450"/>
            </a:xfrm>
            <a:custGeom>
              <a:rect b="b" l="l" r="r" t="t"/>
              <a:pathLst>
                <a:path extrusionOk="0" h="498" w="670">
                  <a:moveTo>
                    <a:pt x="669" y="1"/>
                  </a:moveTo>
                  <a:lnTo>
                    <a:pt x="669" y="1"/>
                  </a:lnTo>
                  <a:cubicBezTo>
                    <a:pt x="578" y="122"/>
                    <a:pt x="456" y="244"/>
                    <a:pt x="365" y="244"/>
                  </a:cubicBezTo>
                  <a:cubicBezTo>
                    <a:pt x="244" y="214"/>
                    <a:pt x="152" y="92"/>
                    <a:pt x="61" y="31"/>
                  </a:cubicBezTo>
                  <a:cubicBezTo>
                    <a:pt x="57" y="27"/>
                    <a:pt x="53" y="25"/>
                    <a:pt x="49" y="25"/>
                  </a:cubicBezTo>
                  <a:cubicBezTo>
                    <a:pt x="23" y="25"/>
                    <a:pt x="0" y="96"/>
                    <a:pt x="0" y="122"/>
                  </a:cubicBezTo>
                  <a:cubicBezTo>
                    <a:pt x="27" y="310"/>
                    <a:pt x="125" y="498"/>
                    <a:pt x="294" y="498"/>
                  </a:cubicBezTo>
                  <a:cubicBezTo>
                    <a:pt x="316" y="498"/>
                    <a:pt x="340" y="494"/>
                    <a:pt x="365" y="487"/>
                  </a:cubicBezTo>
                  <a:cubicBezTo>
                    <a:pt x="608" y="457"/>
                    <a:pt x="669" y="214"/>
                    <a:pt x="66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63"/>
            <p:cNvSpPr/>
            <p:nvPr/>
          </p:nvSpPr>
          <p:spPr>
            <a:xfrm>
              <a:off x="2007150" y="2065325"/>
              <a:ext cx="19775" cy="9675"/>
            </a:xfrm>
            <a:custGeom>
              <a:rect b="b" l="l" r="r" t="t"/>
              <a:pathLst>
                <a:path extrusionOk="0" h="387" w="791">
                  <a:moveTo>
                    <a:pt x="52" y="1"/>
                  </a:moveTo>
                  <a:cubicBezTo>
                    <a:pt x="41" y="1"/>
                    <a:pt x="20" y="14"/>
                    <a:pt x="0" y="14"/>
                  </a:cubicBezTo>
                  <a:cubicBezTo>
                    <a:pt x="0" y="197"/>
                    <a:pt x="122" y="318"/>
                    <a:pt x="274" y="379"/>
                  </a:cubicBezTo>
                  <a:cubicBezTo>
                    <a:pt x="305" y="384"/>
                    <a:pt x="336" y="387"/>
                    <a:pt x="367" y="387"/>
                  </a:cubicBezTo>
                  <a:cubicBezTo>
                    <a:pt x="517" y="387"/>
                    <a:pt x="659" y="328"/>
                    <a:pt x="760" y="227"/>
                  </a:cubicBezTo>
                  <a:cubicBezTo>
                    <a:pt x="790" y="197"/>
                    <a:pt x="760" y="197"/>
                    <a:pt x="760" y="197"/>
                  </a:cubicBezTo>
                  <a:cubicBezTo>
                    <a:pt x="639" y="257"/>
                    <a:pt x="487" y="257"/>
                    <a:pt x="365" y="257"/>
                  </a:cubicBezTo>
                  <a:cubicBezTo>
                    <a:pt x="213" y="227"/>
                    <a:pt x="152" y="106"/>
                    <a:pt x="61" y="14"/>
                  </a:cubicBezTo>
                  <a:cubicBezTo>
                    <a:pt x="61" y="4"/>
                    <a:pt x="58" y="1"/>
                    <a:pt x="5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63"/>
            <p:cNvSpPr/>
            <p:nvPr/>
          </p:nvSpPr>
          <p:spPr>
            <a:xfrm>
              <a:off x="2016250" y="1943525"/>
              <a:ext cx="48075" cy="111800"/>
            </a:xfrm>
            <a:custGeom>
              <a:rect b="b" l="l" r="r" t="t"/>
              <a:pathLst>
                <a:path extrusionOk="0" h="4472" w="1923">
                  <a:moveTo>
                    <a:pt x="1293" y="0"/>
                  </a:moveTo>
                  <a:cubicBezTo>
                    <a:pt x="1270" y="0"/>
                    <a:pt x="1247" y="8"/>
                    <a:pt x="1247" y="23"/>
                  </a:cubicBezTo>
                  <a:cubicBezTo>
                    <a:pt x="1308" y="1178"/>
                    <a:pt x="1582" y="2333"/>
                    <a:pt x="1673" y="3488"/>
                  </a:cubicBezTo>
                  <a:cubicBezTo>
                    <a:pt x="1490" y="3427"/>
                    <a:pt x="1278" y="3367"/>
                    <a:pt x="1095" y="3336"/>
                  </a:cubicBezTo>
                  <a:cubicBezTo>
                    <a:pt x="1034" y="3336"/>
                    <a:pt x="1186" y="4218"/>
                    <a:pt x="1156" y="4278"/>
                  </a:cubicBezTo>
                  <a:cubicBezTo>
                    <a:pt x="761" y="4278"/>
                    <a:pt x="366" y="4157"/>
                    <a:pt x="31" y="3914"/>
                  </a:cubicBezTo>
                  <a:cubicBezTo>
                    <a:pt x="31" y="3905"/>
                    <a:pt x="29" y="3901"/>
                    <a:pt x="25" y="3901"/>
                  </a:cubicBezTo>
                  <a:cubicBezTo>
                    <a:pt x="16" y="3901"/>
                    <a:pt x="1" y="3923"/>
                    <a:pt x="1" y="3944"/>
                  </a:cubicBezTo>
                  <a:cubicBezTo>
                    <a:pt x="243" y="4267"/>
                    <a:pt x="629" y="4471"/>
                    <a:pt x="1031" y="4471"/>
                  </a:cubicBezTo>
                  <a:cubicBezTo>
                    <a:pt x="1082" y="4471"/>
                    <a:pt x="1134" y="4468"/>
                    <a:pt x="1186" y="4461"/>
                  </a:cubicBezTo>
                  <a:cubicBezTo>
                    <a:pt x="1278" y="4461"/>
                    <a:pt x="1338" y="4430"/>
                    <a:pt x="1338" y="4430"/>
                  </a:cubicBezTo>
                  <a:cubicBezTo>
                    <a:pt x="1338" y="4157"/>
                    <a:pt x="1338" y="3883"/>
                    <a:pt x="1308" y="3610"/>
                  </a:cubicBezTo>
                  <a:lnTo>
                    <a:pt x="1308" y="3610"/>
                  </a:lnTo>
                  <a:cubicBezTo>
                    <a:pt x="1379" y="3633"/>
                    <a:pt x="1729" y="3768"/>
                    <a:pt x="1864" y="3768"/>
                  </a:cubicBezTo>
                  <a:cubicBezTo>
                    <a:pt x="1902" y="3768"/>
                    <a:pt x="1923" y="3758"/>
                    <a:pt x="1916" y="3731"/>
                  </a:cubicBezTo>
                  <a:cubicBezTo>
                    <a:pt x="1855" y="2485"/>
                    <a:pt x="1642" y="1239"/>
                    <a:pt x="1338" y="23"/>
                  </a:cubicBezTo>
                  <a:cubicBezTo>
                    <a:pt x="1338" y="8"/>
                    <a:pt x="1316" y="0"/>
                    <a:pt x="129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63"/>
            <p:cNvSpPr/>
            <p:nvPr/>
          </p:nvSpPr>
          <p:spPr>
            <a:xfrm>
              <a:off x="2012450" y="2041350"/>
              <a:ext cx="32700" cy="24075"/>
            </a:xfrm>
            <a:custGeom>
              <a:rect b="b" l="l" r="r" t="t"/>
              <a:pathLst>
                <a:path extrusionOk="0" h="963" w="1308">
                  <a:moveTo>
                    <a:pt x="153" y="1"/>
                  </a:moveTo>
                  <a:cubicBezTo>
                    <a:pt x="92" y="122"/>
                    <a:pt x="62" y="244"/>
                    <a:pt x="31" y="365"/>
                  </a:cubicBezTo>
                  <a:cubicBezTo>
                    <a:pt x="1" y="609"/>
                    <a:pt x="1" y="882"/>
                    <a:pt x="305" y="943"/>
                  </a:cubicBezTo>
                  <a:cubicBezTo>
                    <a:pt x="368" y="956"/>
                    <a:pt x="426" y="963"/>
                    <a:pt x="482" y="963"/>
                  </a:cubicBezTo>
                  <a:cubicBezTo>
                    <a:pt x="563" y="963"/>
                    <a:pt x="641" y="948"/>
                    <a:pt x="730" y="913"/>
                  </a:cubicBezTo>
                  <a:cubicBezTo>
                    <a:pt x="943" y="791"/>
                    <a:pt x="1156" y="639"/>
                    <a:pt x="1308" y="426"/>
                  </a:cubicBezTo>
                  <a:cubicBezTo>
                    <a:pt x="882" y="396"/>
                    <a:pt x="487" y="244"/>
                    <a:pt x="15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63"/>
            <p:cNvSpPr/>
            <p:nvPr/>
          </p:nvSpPr>
          <p:spPr>
            <a:xfrm>
              <a:off x="2012450" y="2050475"/>
              <a:ext cx="18275" cy="14950"/>
            </a:xfrm>
            <a:custGeom>
              <a:rect b="b" l="l" r="r" t="t"/>
              <a:pathLst>
                <a:path extrusionOk="0" h="598" w="731">
                  <a:moveTo>
                    <a:pt x="31" y="0"/>
                  </a:moveTo>
                  <a:cubicBezTo>
                    <a:pt x="1" y="244"/>
                    <a:pt x="1" y="517"/>
                    <a:pt x="305" y="578"/>
                  </a:cubicBezTo>
                  <a:cubicBezTo>
                    <a:pt x="368" y="591"/>
                    <a:pt x="426" y="598"/>
                    <a:pt x="482" y="598"/>
                  </a:cubicBezTo>
                  <a:cubicBezTo>
                    <a:pt x="563" y="598"/>
                    <a:pt x="641" y="583"/>
                    <a:pt x="730" y="548"/>
                  </a:cubicBezTo>
                  <a:cubicBezTo>
                    <a:pt x="639" y="213"/>
                    <a:pt x="366" y="0"/>
                    <a:pt x="31" y="0"/>
                  </a:cubicBezTo>
                  <a:close/>
                </a:path>
              </a:pathLst>
            </a:custGeom>
            <a:solidFill>
              <a:srgbClr val="FF9BB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63"/>
            <p:cNvSpPr/>
            <p:nvPr/>
          </p:nvSpPr>
          <p:spPr>
            <a:xfrm>
              <a:off x="1976750" y="1928125"/>
              <a:ext cx="112400" cy="12950"/>
            </a:xfrm>
            <a:custGeom>
              <a:rect b="b" l="l" r="r" t="t"/>
              <a:pathLst>
                <a:path extrusionOk="0" h="518" w="4496">
                  <a:moveTo>
                    <a:pt x="4469" y="213"/>
                  </a:moveTo>
                  <a:cubicBezTo>
                    <a:pt x="4479" y="224"/>
                    <a:pt x="4485" y="227"/>
                    <a:pt x="4489" y="227"/>
                  </a:cubicBezTo>
                  <a:cubicBezTo>
                    <a:pt x="4496" y="227"/>
                    <a:pt x="4489" y="213"/>
                    <a:pt x="4469" y="213"/>
                  </a:cubicBezTo>
                  <a:close/>
                  <a:moveTo>
                    <a:pt x="3314" y="1"/>
                  </a:moveTo>
                  <a:cubicBezTo>
                    <a:pt x="3101" y="31"/>
                    <a:pt x="2918" y="92"/>
                    <a:pt x="2706" y="92"/>
                  </a:cubicBezTo>
                  <a:cubicBezTo>
                    <a:pt x="2599" y="107"/>
                    <a:pt x="2493" y="115"/>
                    <a:pt x="2390" y="115"/>
                  </a:cubicBezTo>
                  <a:cubicBezTo>
                    <a:pt x="2288" y="115"/>
                    <a:pt x="2189" y="107"/>
                    <a:pt x="2098" y="92"/>
                  </a:cubicBezTo>
                  <a:cubicBezTo>
                    <a:pt x="1992" y="83"/>
                    <a:pt x="1887" y="79"/>
                    <a:pt x="1782" y="79"/>
                  </a:cubicBezTo>
                  <a:cubicBezTo>
                    <a:pt x="1159" y="79"/>
                    <a:pt x="547" y="231"/>
                    <a:pt x="0" y="517"/>
                  </a:cubicBezTo>
                  <a:cubicBezTo>
                    <a:pt x="499" y="268"/>
                    <a:pt x="1066" y="137"/>
                    <a:pt x="1637" y="137"/>
                  </a:cubicBezTo>
                  <a:cubicBezTo>
                    <a:pt x="1831" y="137"/>
                    <a:pt x="2026" y="152"/>
                    <a:pt x="2219" y="183"/>
                  </a:cubicBezTo>
                  <a:cubicBezTo>
                    <a:pt x="2309" y="191"/>
                    <a:pt x="2401" y="195"/>
                    <a:pt x="2493" y="195"/>
                  </a:cubicBezTo>
                  <a:cubicBezTo>
                    <a:pt x="2747" y="195"/>
                    <a:pt x="3008" y="167"/>
                    <a:pt x="3253" y="122"/>
                  </a:cubicBezTo>
                  <a:cubicBezTo>
                    <a:pt x="3384" y="102"/>
                    <a:pt x="3520" y="92"/>
                    <a:pt x="3656" y="92"/>
                  </a:cubicBezTo>
                  <a:cubicBezTo>
                    <a:pt x="3928" y="92"/>
                    <a:pt x="4205" y="132"/>
                    <a:pt x="4469" y="213"/>
                  </a:cubicBezTo>
                  <a:cubicBezTo>
                    <a:pt x="4104" y="62"/>
                    <a:pt x="3709" y="1"/>
                    <a:pt x="331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63"/>
            <p:cNvSpPr/>
            <p:nvPr/>
          </p:nvSpPr>
          <p:spPr>
            <a:xfrm>
              <a:off x="1979025" y="1914450"/>
              <a:ext cx="106325" cy="12175"/>
            </a:xfrm>
            <a:custGeom>
              <a:rect b="b" l="l" r="r" t="t"/>
              <a:pathLst>
                <a:path extrusionOk="0" h="487" w="4253">
                  <a:moveTo>
                    <a:pt x="4226" y="183"/>
                  </a:moveTo>
                  <a:cubicBezTo>
                    <a:pt x="4236" y="193"/>
                    <a:pt x="4242" y="196"/>
                    <a:pt x="4246" y="196"/>
                  </a:cubicBezTo>
                  <a:cubicBezTo>
                    <a:pt x="4253" y="196"/>
                    <a:pt x="4246" y="183"/>
                    <a:pt x="4226" y="183"/>
                  </a:cubicBezTo>
                  <a:close/>
                  <a:moveTo>
                    <a:pt x="3131" y="1"/>
                  </a:moveTo>
                  <a:cubicBezTo>
                    <a:pt x="2919" y="31"/>
                    <a:pt x="2736" y="92"/>
                    <a:pt x="2554" y="92"/>
                  </a:cubicBezTo>
                  <a:cubicBezTo>
                    <a:pt x="2447" y="107"/>
                    <a:pt x="2349" y="115"/>
                    <a:pt x="2254" y="115"/>
                  </a:cubicBezTo>
                  <a:cubicBezTo>
                    <a:pt x="2159" y="115"/>
                    <a:pt x="2067" y="107"/>
                    <a:pt x="1976" y="92"/>
                  </a:cubicBezTo>
                  <a:cubicBezTo>
                    <a:pt x="1861" y="82"/>
                    <a:pt x="1747" y="77"/>
                    <a:pt x="1634" y="77"/>
                  </a:cubicBezTo>
                  <a:cubicBezTo>
                    <a:pt x="1059" y="77"/>
                    <a:pt x="509" y="208"/>
                    <a:pt x="1" y="487"/>
                  </a:cubicBezTo>
                  <a:cubicBezTo>
                    <a:pt x="499" y="238"/>
                    <a:pt x="1032" y="106"/>
                    <a:pt x="1573" y="106"/>
                  </a:cubicBezTo>
                  <a:cubicBezTo>
                    <a:pt x="1758" y="106"/>
                    <a:pt x="1943" y="122"/>
                    <a:pt x="2128" y="153"/>
                  </a:cubicBezTo>
                  <a:cubicBezTo>
                    <a:pt x="2210" y="161"/>
                    <a:pt x="2293" y="164"/>
                    <a:pt x="2378" y="164"/>
                  </a:cubicBezTo>
                  <a:cubicBezTo>
                    <a:pt x="2609" y="164"/>
                    <a:pt x="2848" y="136"/>
                    <a:pt x="3071" y="92"/>
                  </a:cubicBezTo>
                  <a:cubicBezTo>
                    <a:pt x="3169" y="84"/>
                    <a:pt x="3268" y="80"/>
                    <a:pt x="3366" y="80"/>
                  </a:cubicBezTo>
                  <a:cubicBezTo>
                    <a:pt x="3661" y="80"/>
                    <a:pt x="3952" y="115"/>
                    <a:pt x="4226" y="183"/>
                  </a:cubicBezTo>
                  <a:cubicBezTo>
                    <a:pt x="3861" y="61"/>
                    <a:pt x="3496" y="1"/>
                    <a:pt x="313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63"/>
            <p:cNvSpPr/>
            <p:nvPr/>
          </p:nvSpPr>
          <p:spPr>
            <a:xfrm>
              <a:off x="1824775" y="1793850"/>
              <a:ext cx="276625" cy="209525"/>
            </a:xfrm>
            <a:custGeom>
              <a:rect b="b" l="l" r="r" t="t"/>
              <a:pathLst>
                <a:path extrusionOk="0" h="8381" w="11065">
                  <a:moveTo>
                    <a:pt x="6360" y="1"/>
                  </a:moveTo>
                  <a:cubicBezTo>
                    <a:pt x="5922" y="1"/>
                    <a:pt x="5479" y="67"/>
                    <a:pt x="5046" y="204"/>
                  </a:cubicBezTo>
                  <a:cubicBezTo>
                    <a:pt x="3648" y="569"/>
                    <a:pt x="2645" y="1998"/>
                    <a:pt x="2645" y="1998"/>
                  </a:cubicBezTo>
                  <a:cubicBezTo>
                    <a:pt x="2645" y="1998"/>
                    <a:pt x="1125" y="2363"/>
                    <a:pt x="699" y="3730"/>
                  </a:cubicBezTo>
                  <a:cubicBezTo>
                    <a:pt x="0" y="5919"/>
                    <a:pt x="1642" y="8381"/>
                    <a:pt x="1642" y="8381"/>
                  </a:cubicBezTo>
                  <a:cubicBezTo>
                    <a:pt x="2371" y="8107"/>
                    <a:pt x="2888" y="7469"/>
                    <a:pt x="3040" y="6740"/>
                  </a:cubicBezTo>
                  <a:cubicBezTo>
                    <a:pt x="7630" y="5919"/>
                    <a:pt x="8724" y="2818"/>
                    <a:pt x="8724" y="2818"/>
                  </a:cubicBezTo>
                  <a:cubicBezTo>
                    <a:pt x="9970" y="5098"/>
                    <a:pt x="10821" y="5402"/>
                    <a:pt x="11003" y="5736"/>
                  </a:cubicBezTo>
                  <a:cubicBezTo>
                    <a:pt x="11003" y="5736"/>
                    <a:pt x="11064" y="3609"/>
                    <a:pt x="10122" y="2089"/>
                  </a:cubicBezTo>
                  <a:cubicBezTo>
                    <a:pt x="9299" y="772"/>
                    <a:pt x="7857" y="1"/>
                    <a:pt x="6360"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63"/>
            <p:cNvSpPr/>
            <p:nvPr/>
          </p:nvSpPr>
          <p:spPr>
            <a:xfrm>
              <a:off x="1903025" y="1858975"/>
              <a:ext cx="141375" cy="99575"/>
            </a:xfrm>
            <a:custGeom>
              <a:rect b="b" l="l" r="r" t="t"/>
              <a:pathLst>
                <a:path extrusionOk="0" h="3983" w="5655">
                  <a:moveTo>
                    <a:pt x="5655" y="1"/>
                  </a:moveTo>
                  <a:lnTo>
                    <a:pt x="5655" y="1"/>
                  </a:lnTo>
                  <a:cubicBezTo>
                    <a:pt x="5503" y="609"/>
                    <a:pt x="5229" y="1186"/>
                    <a:pt x="4864" y="1672"/>
                  </a:cubicBezTo>
                  <a:cubicBezTo>
                    <a:pt x="4500" y="2159"/>
                    <a:pt x="4013" y="2554"/>
                    <a:pt x="3496" y="2888"/>
                  </a:cubicBezTo>
                  <a:cubicBezTo>
                    <a:pt x="2980" y="3192"/>
                    <a:pt x="2402" y="3466"/>
                    <a:pt x="1825" y="3618"/>
                  </a:cubicBezTo>
                  <a:cubicBezTo>
                    <a:pt x="1521" y="3709"/>
                    <a:pt x="1217" y="3800"/>
                    <a:pt x="913" y="3861"/>
                  </a:cubicBezTo>
                  <a:cubicBezTo>
                    <a:pt x="609" y="3891"/>
                    <a:pt x="305" y="3922"/>
                    <a:pt x="1" y="3983"/>
                  </a:cubicBezTo>
                  <a:cubicBezTo>
                    <a:pt x="305" y="3983"/>
                    <a:pt x="639" y="3983"/>
                    <a:pt x="943" y="3922"/>
                  </a:cubicBezTo>
                  <a:cubicBezTo>
                    <a:pt x="1247" y="3891"/>
                    <a:pt x="1551" y="3831"/>
                    <a:pt x="1855" y="3770"/>
                  </a:cubicBezTo>
                  <a:cubicBezTo>
                    <a:pt x="2159" y="3679"/>
                    <a:pt x="2463" y="3587"/>
                    <a:pt x="2767" y="3466"/>
                  </a:cubicBezTo>
                  <a:cubicBezTo>
                    <a:pt x="2919" y="3405"/>
                    <a:pt x="3041" y="3344"/>
                    <a:pt x="3193" y="3283"/>
                  </a:cubicBezTo>
                  <a:lnTo>
                    <a:pt x="3618" y="3040"/>
                  </a:lnTo>
                  <a:cubicBezTo>
                    <a:pt x="4135" y="2706"/>
                    <a:pt x="4621" y="2250"/>
                    <a:pt x="4986" y="1764"/>
                  </a:cubicBezTo>
                  <a:cubicBezTo>
                    <a:pt x="5351" y="1247"/>
                    <a:pt x="5594" y="639"/>
                    <a:pt x="5655"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63"/>
            <p:cNvSpPr/>
            <p:nvPr/>
          </p:nvSpPr>
          <p:spPr>
            <a:xfrm>
              <a:off x="1821725" y="1960350"/>
              <a:ext cx="69950" cy="87100"/>
            </a:xfrm>
            <a:custGeom>
              <a:rect b="b" l="l" r="r" t="t"/>
              <a:pathLst>
                <a:path extrusionOk="0" h="3484" w="2798">
                  <a:moveTo>
                    <a:pt x="1042" y="1"/>
                  </a:moveTo>
                  <a:cubicBezTo>
                    <a:pt x="967" y="1"/>
                    <a:pt x="893" y="16"/>
                    <a:pt x="821" y="49"/>
                  </a:cubicBezTo>
                  <a:cubicBezTo>
                    <a:pt x="1" y="383"/>
                    <a:pt x="639" y="2937"/>
                    <a:pt x="1520" y="3362"/>
                  </a:cubicBezTo>
                  <a:cubicBezTo>
                    <a:pt x="1581" y="3393"/>
                    <a:pt x="1672" y="3423"/>
                    <a:pt x="1764" y="3453"/>
                  </a:cubicBezTo>
                  <a:cubicBezTo>
                    <a:pt x="1855" y="3484"/>
                    <a:pt x="1916" y="3484"/>
                    <a:pt x="2007" y="3484"/>
                  </a:cubicBezTo>
                  <a:cubicBezTo>
                    <a:pt x="2128" y="3484"/>
                    <a:pt x="2250" y="3453"/>
                    <a:pt x="2341" y="3423"/>
                  </a:cubicBezTo>
                  <a:cubicBezTo>
                    <a:pt x="2432" y="3362"/>
                    <a:pt x="2493" y="3332"/>
                    <a:pt x="2554" y="3271"/>
                  </a:cubicBezTo>
                  <a:cubicBezTo>
                    <a:pt x="2645" y="3180"/>
                    <a:pt x="2736" y="3089"/>
                    <a:pt x="2797" y="2997"/>
                  </a:cubicBezTo>
                  <a:lnTo>
                    <a:pt x="2645" y="1508"/>
                  </a:lnTo>
                  <a:cubicBezTo>
                    <a:pt x="2645" y="1508"/>
                    <a:pt x="1791" y="1"/>
                    <a:pt x="1042"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63"/>
            <p:cNvSpPr/>
            <p:nvPr/>
          </p:nvSpPr>
          <p:spPr>
            <a:xfrm>
              <a:off x="1846800" y="1979800"/>
              <a:ext cx="34975" cy="55800"/>
            </a:xfrm>
            <a:custGeom>
              <a:rect b="b" l="l" r="r" t="t"/>
              <a:pathLst>
                <a:path extrusionOk="0" h="2232" w="1399">
                  <a:moveTo>
                    <a:pt x="1" y="1"/>
                  </a:moveTo>
                  <a:lnTo>
                    <a:pt x="1" y="1"/>
                  </a:lnTo>
                  <a:cubicBezTo>
                    <a:pt x="578" y="365"/>
                    <a:pt x="943" y="943"/>
                    <a:pt x="1065" y="1581"/>
                  </a:cubicBezTo>
                  <a:cubicBezTo>
                    <a:pt x="985" y="1383"/>
                    <a:pt x="802" y="1275"/>
                    <a:pt x="608" y="1275"/>
                  </a:cubicBezTo>
                  <a:cubicBezTo>
                    <a:pt x="505" y="1275"/>
                    <a:pt x="400" y="1305"/>
                    <a:pt x="305" y="1368"/>
                  </a:cubicBezTo>
                  <a:cubicBezTo>
                    <a:pt x="274" y="1368"/>
                    <a:pt x="305" y="1399"/>
                    <a:pt x="305" y="1399"/>
                  </a:cubicBezTo>
                  <a:cubicBezTo>
                    <a:pt x="347" y="1388"/>
                    <a:pt x="389" y="1383"/>
                    <a:pt x="431" y="1383"/>
                  </a:cubicBezTo>
                  <a:cubicBezTo>
                    <a:pt x="629" y="1383"/>
                    <a:pt x="812" y="1497"/>
                    <a:pt x="913" y="1672"/>
                  </a:cubicBezTo>
                  <a:cubicBezTo>
                    <a:pt x="1004" y="1824"/>
                    <a:pt x="1095" y="2007"/>
                    <a:pt x="1156" y="2189"/>
                  </a:cubicBezTo>
                  <a:cubicBezTo>
                    <a:pt x="1169" y="2216"/>
                    <a:pt x="1195" y="2231"/>
                    <a:pt x="1220" y="2231"/>
                  </a:cubicBezTo>
                  <a:cubicBezTo>
                    <a:pt x="1250" y="2231"/>
                    <a:pt x="1277" y="2209"/>
                    <a:pt x="1277" y="2159"/>
                  </a:cubicBezTo>
                  <a:cubicBezTo>
                    <a:pt x="1399" y="1338"/>
                    <a:pt x="882" y="153"/>
                    <a:pt x="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63"/>
            <p:cNvSpPr/>
            <p:nvPr/>
          </p:nvSpPr>
          <p:spPr>
            <a:xfrm>
              <a:off x="1860475" y="2029900"/>
              <a:ext cx="15025" cy="12800"/>
            </a:xfrm>
            <a:custGeom>
              <a:rect b="b" l="l" r="r" t="t"/>
              <a:pathLst>
                <a:path extrusionOk="0" h="512" w="601">
                  <a:moveTo>
                    <a:pt x="281" y="0"/>
                  </a:moveTo>
                  <a:cubicBezTo>
                    <a:pt x="269" y="0"/>
                    <a:pt x="257" y="1"/>
                    <a:pt x="244" y="3"/>
                  </a:cubicBezTo>
                  <a:cubicBezTo>
                    <a:pt x="122" y="33"/>
                    <a:pt x="1" y="155"/>
                    <a:pt x="31" y="276"/>
                  </a:cubicBezTo>
                  <a:cubicBezTo>
                    <a:pt x="31" y="430"/>
                    <a:pt x="153" y="511"/>
                    <a:pt x="273" y="511"/>
                  </a:cubicBezTo>
                  <a:cubicBezTo>
                    <a:pt x="343" y="511"/>
                    <a:pt x="412" y="484"/>
                    <a:pt x="457" y="428"/>
                  </a:cubicBezTo>
                  <a:cubicBezTo>
                    <a:pt x="601" y="255"/>
                    <a:pt x="499" y="0"/>
                    <a:pt x="28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63"/>
            <p:cNvSpPr/>
            <p:nvPr/>
          </p:nvSpPr>
          <p:spPr>
            <a:xfrm>
              <a:off x="1771200" y="1720325"/>
              <a:ext cx="146300" cy="124500"/>
            </a:xfrm>
            <a:custGeom>
              <a:rect b="b" l="l" r="r" t="t"/>
              <a:pathLst>
                <a:path extrusionOk="0" h="4980" w="5852">
                  <a:moveTo>
                    <a:pt x="2507" y="1"/>
                  </a:moveTo>
                  <a:cubicBezTo>
                    <a:pt x="1114" y="1"/>
                    <a:pt x="1" y="1280"/>
                    <a:pt x="745" y="2993"/>
                  </a:cubicBezTo>
                  <a:cubicBezTo>
                    <a:pt x="1273" y="4226"/>
                    <a:pt x="3007" y="4979"/>
                    <a:pt x="4210" y="4979"/>
                  </a:cubicBezTo>
                  <a:cubicBezTo>
                    <a:pt x="4462" y="4979"/>
                    <a:pt x="4690" y="4946"/>
                    <a:pt x="4879" y="4878"/>
                  </a:cubicBezTo>
                  <a:cubicBezTo>
                    <a:pt x="5365" y="4665"/>
                    <a:pt x="5852" y="1838"/>
                    <a:pt x="3997" y="501"/>
                  </a:cubicBezTo>
                  <a:cubicBezTo>
                    <a:pt x="3511" y="156"/>
                    <a:pt x="2992" y="1"/>
                    <a:pt x="2507"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63"/>
            <p:cNvSpPr/>
            <p:nvPr/>
          </p:nvSpPr>
          <p:spPr>
            <a:xfrm>
              <a:off x="1767775" y="1728275"/>
              <a:ext cx="125400" cy="122100"/>
            </a:xfrm>
            <a:custGeom>
              <a:rect b="b" l="l" r="r" t="t"/>
              <a:pathLst>
                <a:path extrusionOk="0" h="4884" w="5016">
                  <a:moveTo>
                    <a:pt x="1520" y="1"/>
                  </a:moveTo>
                  <a:lnTo>
                    <a:pt x="1520" y="1"/>
                  </a:lnTo>
                  <a:cubicBezTo>
                    <a:pt x="852" y="365"/>
                    <a:pt x="335" y="973"/>
                    <a:pt x="122" y="1733"/>
                  </a:cubicBezTo>
                  <a:cubicBezTo>
                    <a:pt x="31" y="2098"/>
                    <a:pt x="1" y="2524"/>
                    <a:pt x="122" y="2919"/>
                  </a:cubicBezTo>
                  <a:cubicBezTo>
                    <a:pt x="213" y="3283"/>
                    <a:pt x="426" y="3648"/>
                    <a:pt x="730" y="3922"/>
                  </a:cubicBezTo>
                  <a:cubicBezTo>
                    <a:pt x="1308" y="4438"/>
                    <a:pt x="2037" y="4742"/>
                    <a:pt x="2797" y="4834"/>
                  </a:cubicBezTo>
                  <a:cubicBezTo>
                    <a:pt x="3011" y="4869"/>
                    <a:pt x="3235" y="4884"/>
                    <a:pt x="3463" y="4884"/>
                  </a:cubicBezTo>
                  <a:cubicBezTo>
                    <a:pt x="3625" y="4884"/>
                    <a:pt x="3788" y="4877"/>
                    <a:pt x="3952" y="4864"/>
                  </a:cubicBezTo>
                  <a:cubicBezTo>
                    <a:pt x="4317" y="4834"/>
                    <a:pt x="4681" y="4712"/>
                    <a:pt x="5016" y="4530"/>
                  </a:cubicBezTo>
                  <a:lnTo>
                    <a:pt x="5016" y="4530"/>
                  </a:lnTo>
                  <a:cubicBezTo>
                    <a:pt x="4737" y="4623"/>
                    <a:pt x="4459" y="4662"/>
                    <a:pt x="4180" y="4662"/>
                  </a:cubicBezTo>
                  <a:cubicBezTo>
                    <a:pt x="4094" y="4662"/>
                    <a:pt x="4008" y="4658"/>
                    <a:pt x="3922" y="4651"/>
                  </a:cubicBezTo>
                  <a:cubicBezTo>
                    <a:pt x="3557" y="4651"/>
                    <a:pt x="3222" y="4621"/>
                    <a:pt x="2858" y="4530"/>
                  </a:cubicBezTo>
                  <a:cubicBezTo>
                    <a:pt x="2189" y="4408"/>
                    <a:pt x="1551" y="4104"/>
                    <a:pt x="1034" y="3618"/>
                  </a:cubicBezTo>
                  <a:cubicBezTo>
                    <a:pt x="517" y="3162"/>
                    <a:pt x="305" y="2463"/>
                    <a:pt x="456" y="1794"/>
                  </a:cubicBezTo>
                  <a:cubicBezTo>
                    <a:pt x="608" y="1095"/>
                    <a:pt x="973" y="457"/>
                    <a:pt x="1520" y="1"/>
                  </a:cubicBez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63"/>
            <p:cNvSpPr/>
            <p:nvPr/>
          </p:nvSpPr>
          <p:spPr>
            <a:xfrm>
              <a:off x="2522350" y="3250350"/>
              <a:ext cx="384525" cy="199875"/>
            </a:xfrm>
            <a:custGeom>
              <a:rect b="b" l="l" r="r" t="t"/>
              <a:pathLst>
                <a:path extrusionOk="0" h="7995" w="15381">
                  <a:moveTo>
                    <a:pt x="14438" y="0"/>
                  </a:moveTo>
                  <a:lnTo>
                    <a:pt x="0" y="5502"/>
                  </a:lnTo>
                  <a:lnTo>
                    <a:pt x="943" y="7994"/>
                  </a:lnTo>
                  <a:lnTo>
                    <a:pt x="15381" y="2492"/>
                  </a:lnTo>
                  <a:lnTo>
                    <a:pt x="14438"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63"/>
            <p:cNvSpPr/>
            <p:nvPr/>
          </p:nvSpPr>
          <p:spPr>
            <a:xfrm>
              <a:off x="2592250" y="3843800"/>
              <a:ext cx="385300" cy="199875"/>
            </a:xfrm>
            <a:custGeom>
              <a:rect b="b" l="l" r="r" t="t"/>
              <a:pathLst>
                <a:path extrusionOk="0" h="7995" w="15412">
                  <a:moveTo>
                    <a:pt x="14439" y="1"/>
                  </a:moveTo>
                  <a:lnTo>
                    <a:pt x="1" y="5503"/>
                  </a:lnTo>
                  <a:lnTo>
                    <a:pt x="974" y="7995"/>
                  </a:lnTo>
                  <a:lnTo>
                    <a:pt x="15412" y="2493"/>
                  </a:lnTo>
                  <a:lnTo>
                    <a:pt x="14439"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63"/>
            <p:cNvSpPr/>
            <p:nvPr/>
          </p:nvSpPr>
          <p:spPr>
            <a:xfrm>
              <a:off x="1626425" y="2890150"/>
              <a:ext cx="1061600" cy="1793375"/>
            </a:xfrm>
            <a:custGeom>
              <a:rect b="b" l="l" r="r" t="t"/>
              <a:pathLst>
                <a:path extrusionOk="0" h="71735" w="42464">
                  <a:moveTo>
                    <a:pt x="21673" y="1"/>
                  </a:moveTo>
                  <a:cubicBezTo>
                    <a:pt x="10670" y="1"/>
                    <a:pt x="6962" y="3040"/>
                    <a:pt x="5715" y="12979"/>
                  </a:cubicBezTo>
                  <a:cubicBezTo>
                    <a:pt x="4560" y="22007"/>
                    <a:pt x="62" y="71005"/>
                    <a:pt x="1" y="71491"/>
                  </a:cubicBezTo>
                  <a:lnTo>
                    <a:pt x="2676" y="71734"/>
                  </a:lnTo>
                  <a:cubicBezTo>
                    <a:pt x="2737" y="71248"/>
                    <a:pt x="7235" y="22311"/>
                    <a:pt x="8360" y="13314"/>
                  </a:cubicBezTo>
                  <a:cubicBezTo>
                    <a:pt x="9424" y="4742"/>
                    <a:pt x="12068" y="2645"/>
                    <a:pt x="21703" y="2645"/>
                  </a:cubicBezTo>
                  <a:cubicBezTo>
                    <a:pt x="30822" y="2645"/>
                    <a:pt x="33254" y="6931"/>
                    <a:pt x="34166" y="13344"/>
                  </a:cubicBezTo>
                  <a:cubicBezTo>
                    <a:pt x="34591" y="16323"/>
                    <a:pt x="39789" y="71187"/>
                    <a:pt x="39850" y="71734"/>
                  </a:cubicBezTo>
                  <a:lnTo>
                    <a:pt x="42464" y="71491"/>
                  </a:lnTo>
                  <a:cubicBezTo>
                    <a:pt x="42251" y="69242"/>
                    <a:pt x="37205" y="16019"/>
                    <a:pt x="36780" y="12949"/>
                  </a:cubicBezTo>
                  <a:cubicBezTo>
                    <a:pt x="35929" y="6931"/>
                    <a:pt x="33467" y="1"/>
                    <a:pt x="21673"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63"/>
            <p:cNvSpPr/>
            <p:nvPr/>
          </p:nvSpPr>
          <p:spPr>
            <a:xfrm>
              <a:off x="1722950" y="3979075"/>
              <a:ext cx="868575" cy="66900"/>
            </a:xfrm>
            <a:custGeom>
              <a:rect b="b" l="l" r="r" t="t"/>
              <a:pathLst>
                <a:path extrusionOk="0" h="2676" w="34743">
                  <a:moveTo>
                    <a:pt x="0" y="0"/>
                  </a:moveTo>
                  <a:lnTo>
                    <a:pt x="0" y="2675"/>
                  </a:lnTo>
                  <a:lnTo>
                    <a:pt x="34742" y="2675"/>
                  </a:lnTo>
                  <a:lnTo>
                    <a:pt x="34742" y="0"/>
                  </a:ln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63"/>
            <p:cNvSpPr/>
            <p:nvPr/>
          </p:nvSpPr>
          <p:spPr>
            <a:xfrm>
              <a:off x="1605925" y="4613575"/>
              <a:ext cx="109450" cy="135300"/>
            </a:xfrm>
            <a:custGeom>
              <a:rect b="b" l="l" r="r" t="t"/>
              <a:pathLst>
                <a:path extrusionOk="0" h="5412" w="4378">
                  <a:moveTo>
                    <a:pt x="335" y="1"/>
                  </a:moveTo>
                  <a:lnTo>
                    <a:pt x="0" y="5411"/>
                  </a:lnTo>
                  <a:lnTo>
                    <a:pt x="4377" y="5411"/>
                  </a:lnTo>
                  <a:lnTo>
                    <a:pt x="4043"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63"/>
            <p:cNvSpPr/>
            <p:nvPr/>
          </p:nvSpPr>
          <p:spPr>
            <a:xfrm>
              <a:off x="2600625" y="4613575"/>
              <a:ext cx="110200" cy="135300"/>
            </a:xfrm>
            <a:custGeom>
              <a:rect b="b" l="l" r="r" t="t"/>
              <a:pathLst>
                <a:path extrusionOk="0" h="5412" w="4408">
                  <a:moveTo>
                    <a:pt x="335" y="1"/>
                  </a:moveTo>
                  <a:lnTo>
                    <a:pt x="0" y="5411"/>
                  </a:lnTo>
                  <a:lnTo>
                    <a:pt x="4408" y="5411"/>
                  </a:lnTo>
                  <a:lnTo>
                    <a:pt x="4043"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63"/>
            <p:cNvSpPr/>
            <p:nvPr/>
          </p:nvSpPr>
          <p:spPr>
            <a:xfrm>
              <a:off x="1382500" y="2123000"/>
              <a:ext cx="610400" cy="795200"/>
            </a:xfrm>
            <a:custGeom>
              <a:rect b="b" l="l" r="r" t="t"/>
              <a:pathLst>
                <a:path extrusionOk="0" h="31808" w="24416">
                  <a:moveTo>
                    <a:pt x="16458" y="1"/>
                  </a:moveTo>
                  <a:cubicBezTo>
                    <a:pt x="15852" y="1"/>
                    <a:pt x="14976" y="565"/>
                    <a:pt x="14013" y="1476"/>
                  </a:cubicBezTo>
                  <a:cubicBezTo>
                    <a:pt x="11703" y="3604"/>
                    <a:pt x="1" y="15732"/>
                    <a:pt x="578" y="19805"/>
                  </a:cubicBezTo>
                  <a:cubicBezTo>
                    <a:pt x="1156" y="23878"/>
                    <a:pt x="12889" y="29744"/>
                    <a:pt x="16931" y="31690"/>
                  </a:cubicBezTo>
                  <a:cubicBezTo>
                    <a:pt x="17093" y="31770"/>
                    <a:pt x="17265" y="31807"/>
                    <a:pt x="17444" y="31807"/>
                  </a:cubicBezTo>
                  <a:cubicBezTo>
                    <a:pt x="20115" y="31807"/>
                    <a:pt x="24416" y="23403"/>
                    <a:pt x="23162" y="22662"/>
                  </a:cubicBezTo>
                  <a:cubicBezTo>
                    <a:pt x="21217" y="21507"/>
                    <a:pt x="11035" y="17404"/>
                    <a:pt x="11035" y="16857"/>
                  </a:cubicBezTo>
                  <a:cubicBezTo>
                    <a:pt x="11035" y="16279"/>
                    <a:pt x="16293" y="6552"/>
                    <a:pt x="16962" y="3726"/>
                  </a:cubicBezTo>
                  <a:cubicBezTo>
                    <a:pt x="17611" y="1057"/>
                    <a:pt x="17287" y="1"/>
                    <a:pt x="16458"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63"/>
            <p:cNvSpPr/>
            <p:nvPr/>
          </p:nvSpPr>
          <p:spPr>
            <a:xfrm>
              <a:off x="1781450" y="2681950"/>
              <a:ext cx="467375" cy="428075"/>
            </a:xfrm>
            <a:custGeom>
              <a:rect b="b" l="l" r="r" t="t"/>
              <a:pathLst>
                <a:path extrusionOk="0" h="17123" w="18695">
                  <a:moveTo>
                    <a:pt x="6597" y="0"/>
                  </a:moveTo>
                  <a:lnTo>
                    <a:pt x="1" y="8876"/>
                  </a:lnTo>
                  <a:cubicBezTo>
                    <a:pt x="639" y="9636"/>
                    <a:pt x="3557" y="13861"/>
                    <a:pt x="4925" y="14894"/>
                  </a:cubicBezTo>
                  <a:cubicBezTo>
                    <a:pt x="6115" y="15799"/>
                    <a:pt x="7832" y="17123"/>
                    <a:pt x="9348" y="17123"/>
                  </a:cubicBezTo>
                  <a:cubicBezTo>
                    <a:pt x="9614" y="17123"/>
                    <a:pt x="9873" y="17082"/>
                    <a:pt x="10122" y="16991"/>
                  </a:cubicBezTo>
                  <a:cubicBezTo>
                    <a:pt x="10730" y="16748"/>
                    <a:pt x="11247" y="16262"/>
                    <a:pt x="11521" y="15684"/>
                  </a:cubicBezTo>
                  <a:cubicBezTo>
                    <a:pt x="11521" y="15684"/>
                    <a:pt x="11613" y="15691"/>
                    <a:pt x="11761" y="15691"/>
                  </a:cubicBezTo>
                  <a:cubicBezTo>
                    <a:pt x="12263" y="15691"/>
                    <a:pt x="13409" y="15618"/>
                    <a:pt x="13831" y="14985"/>
                  </a:cubicBezTo>
                  <a:cubicBezTo>
                    <a:pt x="14165" y="14438"/>
                    <a:pt x="14347" y="13800"/>
                    <a:pt x="14317" y="13192"/>
                  </a:cubicBezTo>
                  <a:lnTo>
                    <a:pt x="14317" y="13192"/>
                  </a:lnTo>
                  <a:cubicBezTo>
                    <a:pt x="14317" y="13192"/>
                    <a:pt x="14647" y="13264"/>
                    <a:pt x="15060" y="13264"/>
                  </a:cubicBezTo>
                  <a:cubicBezTo>
                    <a:pt x="15575" y="13264"/>
                    <a:pt x="16218" y="13151"/>
                    <a:pt x="16506" y="12645"/>
                  </a:cubicBezTo>
                  <a:cubicBezTo>
                    <a:pt x="16749" y="12098"/>
                    <a:pt x="16809" y="11490"/>
                    <a:pt x="16658" y="10912"/>
                  </a:cubicBezTo>
                  <a:cubicBezTo>
                    <a:pt x="17387" y="10882"/>
                    <a:pt x="18025" y="10426"/>
                    <a:pt x="18268" y="9757"/>
                  </a:cubicBezTo>
                  <a:cubicBezTo>
                    <a:pt x="18694" y="8480"/>
                    <a:pt x="16749" y="5593"/>
                    <a:pt x="15533" y="4377"/>
                  </a:cubicBezTo>
                  <a:cubicBezTo>
                    <a:pt x="14104" y="2918"/>
                    <a:pt x="6597" y="0"/>
                    <a:pt x="6597"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63"/>
            <p:cNvSpPr/>
            <p:nvPr/>
          </p:nvSpPr>
          <p:spPr>
            <a:xfrm>
              <a:off x="2105175" y="2845100"/>
              <a:ext cx="94775" cy="106175"/>
            </a:xfrm>
            <a:custGeom>
              <a:rect b="b" l="l" r="r" t="t"/>
              <a:pathLst>
                <a:path extrusionOk="0" h="4247" w="3791">
                  <a:moveTo>
                    <a:pt x="44" y="1"/>
                  </a:moveTo>
                  <a:cubicBezTo>
                    <a:pt x="20" y="1"/>
                    <a:pt x="0" y="45"/>
                    <a:pt x="0" y="70"/>
                  </a:cubicBezTo>
                  <a:cubicBezTo>
                    <a:pt x="1338" y="1347"/>
                    <a:pt x="2402" y="2897"/>
                    <a:pt x="3678" y="4234"/>
                  </a:cubicBezTo>
                  <a:cubicBezTo>
                    <a:pt x="3696" y="4243"/>
                    <a:pt x="3714" y="4247"/>
                    <a:pt x="3729" y="4247"/>
                  </a:cubicBezTo>
                  <a:cubicBezTo>
                    <a:pt x="3767" y="4247"/>
                    <a:pt x="3791" y="4225"/>
                    <a:pt x="3769" y="4204"/>
                  </a:cubicBezTo>
                  <a:cubicBezTo>
                    <a:pt x="2797" y="2593"/>
                    <a:pt x="1398" y="1347"/>
                    <a:pt x="61" y="9"/>
                  </a:cubicBezTo>
                  <a:cubicBezTo>
                    <a:pt x="55" y="3"/>
                    <a:pt x="49" y="1"/>
                    <a:pt x="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63"/>
            <p:cNvSpPr/>
            <p:nvPr/>
          </p:nvSpPr>
          <p:spPr>
            <a:xfrm>
              <a:off x="2036925" y="2919575"/>
              <a:ext cx="104600" cy="90875"/>
            </a:xfrm>
            <a:custGeom>
              <a:rect b="b" l="l" r="r" t="t"/>
              <a:pathLst>
                <a:path extrusionOk="0" h="3635" w="4184">
                  <a:moveTo>
                    <a:pt x="66" y="1"/>
                  </a:moveTo>
                  <a:cubicBezTo>
                    <a:pt x="36" y="1"/>
                    <a:pt x="0" y="45"/>
                    <a:pt x="25" y="70"/>
                  </a:cubicBezTo>
                  <a:cubicBezTo>
                    <a:pt x="724" y="647"/>
                    <a:pt x="1423" y="1255"/>
                    <a:pt x="2092" y="1863"/>
                  </a:cubicBezTo>
                  <a:cubicBezTo>
                    <a:pt x="2426" y="2167"/>
                    <a:pt x="2761" y="2471"/>
                    <a:pt x="3095" y="2775"/>
                  </a:cubicBezTo>
                  <a:cubicBezTo>
                    <a:pt x="3399" y="3109"/>
                    <a:pt x="3703" y="3383"/>
                    <a:pt x="4068" y="3626"/>
                  </a:cubicBezTo>
                  <a:cubicBezTo>
                    <a:pt x="4079" y="3632"/>
                    <a:pt x="4090" y="3634"/>
                    <a:pt x="4101" y="3634"/>
                  </a:cubicBezTo>
                  <a:cubicBezTo>
                    <a:pt x="4148" y="3634"/>
                    <a:pt x="4184" y="3584"/>
                    <a:pt x="4159" y="3535"/>
                  </a:cubicBezTo>
                  <a:cubicBezTo>
                    <a:pt x="3885" y="3200"/>
                    <a:pt x="3581" y="2866"/>
                    <a:pt x="3247" y="2623"/>
                  </a:cubicBezTo>
                  <a:cubicBezTo>
                    <a:pt x="2913" y="2319"/>
                    <a:pt x="2578" y="2015"/>
                    <a:pt x="2214" y="1711"/>
                  </a:cubicBezTo>
                  <a:cubicBezTo>
                    <a:pt x="1514" y="1134"/>
                    <a:pt x="815" y="586"/>
                    <a:pt x="86" y="9"/>
                  </a:cubicBezTo>
                  <a:cubicBezTo>
                    <a:pt x="80" y="3"/>
                    <a:pt x="73" y="1"/>
                    <a:pt x="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63"/>
            <p:cNvSpPr/>
            <p:nvPr/>
          </p:nvSpPr>
          <p:spPr>
            <a:xfrm>
              <a:off x="1974600" y="2993300"/>
              <a:ext cx="94875" cy="80775"/>
            </a:xfrm>
            <a:custGeom>
              <a:rect b="b" l="l" r="r" t="t"/>
              <a:pathLst>
                <a:path extrusionOk="0" h="3231" w="3795">
                  <a:moveTo>
                    <a:pt x="55" y="0"/>
                  </a:moveTo>
                  <a:cubicBezTo>
                    <a:pt x="16" y="0"/>
                    <a:pt x="1" y="45"/>
                    <a:pt x="26" y="69"/>
                  </a:cubicBezTo>
                  <a:cubicBezTo>
                    <a:pt x="664" y="616"/>
                    <a:pt x="1272" y="1194"/>
                    <a:pt x="1941" y="1741"/>
                  </a:cubicBezTo>
                  <a:lnTo>
                    <a:pt x="2852" y="2562"/>
                  </a:lnTo>
                  <a:cubicBezTo>
                    <a:pt x="3122" y="2831"/>
                    <a:pt x="3422" y="3042"/>
                    <a:pt x="3780" y="3223"/>
                  </a:cubicBezTo>
                  <a:lnTo>
                    <a:pt x="3780" y="3223"/>
                  </a:lnTo>
                  <a:cubicBezTo>
                    <a:pt x="3777" y="3214"/>
                    <a:pt x="3785" y="3200"/>
                    <a:pt x="3764" y="3200"/>
                  </a:cubicBezTo>
                  <a:cubicBezTo>
                    <a:pt x="3551" y="2896"/>
                    <a:pt x="3248" y="2622"/>
                    <a:pt x="2913" y="2410"/>
                  </a:cubicBezTo>
                  <a:lnTo>
                    <a:pt x="1971" y="1619"/>
                  </a:lnTo>
                  <a:cubicBezTo>
                    <a:pt x="1333" y="1103"/>
                    <a:pt x="694" y="555"/>
                    <a:pt x="86" y="8"/>
                  </a:cubicBezTo>
                  <a:cubicBezTo>
                    <a:pt x="75" y="3"/>
                    <a:pt x="64" y="0"/>
                    <a:pt x="55" y="0"/>
                  </a:cubicBezTo>
                  <a:close/>
                  <a:moveTo>
                    <a:pt x="3780" y="3223"/>
                  </a:moveTo>
                  <a:cubicBezTo>
                    <a:pt x="3781" y="3227"/>
                    <a:pt x="3785" y="3230"/>
                    <a:pt x="3795" y="3230"/>
                  </a:cubicBezTo>
                  <a:cubicBezTo>
                    <a:pt x="3790" y="3228"/>
                    <a:pt x="3785" y="3225"/>
                    <a:pt x="3780" y="3223"/>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63"/>
            <p:cNvSpPr/>
            <p:nvPr/>
          </p:nvSpPr>
          <p:spPr>
            <a:xfrm>
              <a:off x="1359725" y="2112675"/>
              <a:ext cx="595775" cy="799525"/>
            </a:xfrm>
            <a:custGeom>
              <a:rect b="b" l="l" r="r" t="t"/>
              <a:pathLst>
                <a:path extrusionOk="0" h="31981" w="23831">
                  <a:moveTo>
                    <a:pt x="17343" y="0"/>
                  </a:moveTo>
                  <a:cubicBezTo>
                    <a:pt x="16791" y="0"/>
                    <a:pt x="16097" y="341"/>
                    <a:pt x="15411" y="917"/>
                  </a:cubicBezTo>
                  <a:cubicBezTo>
                    <a:pt x="13374" y="2619"/>
                    <a:pt x="0" y="16692"/>
                    <a:pt x="1155" y="20735"/>
                  </a:cubicBezTo>
                  <a:cubicBezTo>
                    <a:pt x="2371" y="25081"/>
                    <a:pt x="15380" y="31981"/>
                    <a:pt x="15380" y="31981"/>
                  </a:cubicBezTo>
                  <a:lnTo>
                    <a:pt x="23830" y="21677"/>
                  </a:lnTo>
                  <a:cubicBezTo>
                    <a:pt x="23830" y="21677"/>
                    <a:pt x="12553" y="17573"/>
                    <a:pt x="12280" y="17148"/>
                  </a:cubicBezTo>
                  <a:cubicBezTo>
                    <a:pt x="12006" y="16722"/>
                    <a:pt x="15836" y="10552"/>
                    <a:pt x="17751" y="4990"/>
                  </a:cubicBezTo>
                  <a:cubicBezTo>
                    <a:pt x="18989" y="1377"/>
                    <a:pt x="18452" y="0"/>
                    <a:pt x="1734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63"/>
            <p:cNvSpPr/>
            <p:nvPr/>
          </p:nvSpPr>
          <p:spPr>
            <a:xfrm>
              <a:off x="1420500" y="2117350"/>
              <a:ext cx="478775" cy="731025"/>
            </a:xfrm>
            <a:custGeom>
              <a:rect b="b" l="l" r="r" t="t"/>
              <a:pathLst>
                <a:path extrusionOk="0" h="29241" w="19151">
                  <a:moveTo>
                    <a:pt x="15442" y="0"/>
                  </a:moveTo>
                  <a:cubicBezTo>
                    <a:pt x="15411" y="91"/>
                    <a:pt x="15351" y="183"/>
                    <a:pt x="15290" y="274"/>
                  </a:cubicBezTo>
                  <a:cubicBezTo>
                    <a:pt x="15199" y="456"/>
                    <a:pt x="15138" y="669"/>
                    <a:pt x="15077" y="882"/>
                  </a:cubicBezTo>
                  <a:cubicBezTo>
                    <a:pt x="15229" y="730"/>
                    <a:pt x="15351" y="547"/>
                    <a:pt x="15442" y="335"/>
                  </a:cubicBezTo>
                  <a:cubicBezTo>
                    <a:pt x="15472" y="243"/>
                    <a:pt x="15503" y="152"/>
                    <a:pt x="15563" y="61"/>
                  </a:cubicBezTo>
                  <a:lnTo>
                    <a:pt x="15442" y="0"/>
                  </a:lnTo>
                  <a:close/>
                  <a:moveTo>
                    <a:pt x="13740" y="3040"/>
                  </a:moveTo>
                  <a:cubicBezTo>
                    <a:pt x="13750" y="3056"/>
                    <a:pt x="13760" y="3071"/>
                    <a:pt x="13770" y="3087"/>
                  </a:cubicBezTo>
                  <a:lnTo>
                    <a:pt x="13770" y="3087"/>
                  </a:lnTo>
                  <a:cubicBezTo>
                    <a:pt x="13770" y="3071"/>
                    <a:pt x="13770" y="3056"/>
                    <a:pt x="13770" y="3040"/>
                  </a:cubicBezTo>
                  <a:close/>
                  <a:moveTo>
                    <a:pt x="13770" y="3087"/>
                  </a:moveTo>
                  <a:cubicBezTo>
                    <a:pt x="13775" y="3284"/>
                    <a:pt x="13807" y="3481"/>
                    <a:pt x="13892" y="3678"/>
                  </a:cubicBezTo>
                  <a:cubicBezTo>
                    <a:pt x="13952" y="3860"/>
                    <a:pt x="14044" y="4073"/>
                    <a:pt x="14165" y="4225"/>
                  </a:cubicBezTo>
                  <a:cubicBezTo>
                    <a:pt x="14135" y="4012"/>
                    <a:pt x="14104" y="3800"/>
                    <a:pt x="14013" y="3617"/>
                  </a:cubicBezTo>
                  <a:cubicBezTo>
                    <a:pt x="13958" y="3423"/>
                    <a:pt x="13877" y="3254"/>
                    <a:pt x="13770" y="3087"/>
                  </a:cubicBezTo>
                  <a:close/>
                  <a:moveTo>
                    <a:pt x="10274" y="5411"/>
                  </a:moveTo>
                  <a:cubicBezTo>
                    <a:pt x="10457" y="5532"/>
                    <a:pt x="10639" y="5654"/>
                    <a:pt x="10822" y="5745"/>
                  </a:cubicBezTo>
                  <a:cubicBezTo>
                    <a:pt x="11004" y="5836"/>
                    <a:pt x="11186" y="5927"/>
                    <a:pt x="11399" y="5958"/>
                  </a:cubicBezTo>
                  <a:lnTo>
                    <a:pt x="11430" y="5958"/>
                  </a:lnTo>
                  <a:cubicBezTo>
                    <a:pt x="11247" y="5806"/>
                    <a:pt x="11065" y="5715"/>
                    <a:pt x="10882" y="5623"/>
                  </a:cubicBezTo>
                  <a:cubicBezTo>
                    <a:pt x="10700" y="5502"/>
                    <a:pt x="10487" y="5441"/>
                    <a:pt x="10274" y="5411"/>
                  </a:cubicBezTo>
                  <a:close/>
                  <a:moveTo>
                    <a:pt x="13588" y="9119"/>
                  </a:moveTo>
                  <a:cubicBezTo>
                    <a:pt x="13496" y="9119"/>
                    <a:pt x="13405" y="9149"/>
                    <a:pt x="13344" y="9180"/>
                  </a:cubicBezTo>
                  <a:cubicBezTo>
                    <a:pt x="13132" y="9240"/>
                    <a:pt x="12949" y="9332"/>
                    <a:pt x="12767" y="9453"/>
                  </a:cubicBezTo>
                  <a:cubicBezTo>
                    <a:pt x="12980" y="9453"/>
                    <a:pt x="13192" y="9392"/>
                    <a:pt x="13375" y="9332"/>
                  </a:cubicBezTo>
                  <a:lnTo>
                    <a:pt x="13496" y="9301"/>
                  </a:lnTo>
                  <a:lnTo>
                    <a:pt x="13588" y="9119"/>
                  </a:lnTo>
                  <a:close/>
                  <a:moveTo>
                    <a:pt x="8572" y="9544"/>
                  </a:moveTo>
                  <a:cubicBezTo>
                    <a:pt x="8572" y="9757"/>
                    <a:pt x="8603" y="9970"/>
                    <a:pt x="8694" y="10152"/>
                  </a:cubicBezTo>
                  <a:cubicBezTo>
                    <a:pt x="8755" y="10365"/>
                    <a:pt x="8846" y="10578"/>
                    <a:pt x="8967" y="10730"/>
                  </a:cubicBezTo>
                  <a:cubicBezTo>
                    <a:pt x="8937" y="10517"/>
                    <a:pt x="8907" y="10304"/>
                    <a:pt x="8846" y="10122"/>
                  </a:cubicBezTo>
                  <a:cubicBezTo>
                    <a:pt x="8755" y="9909"/>
                    <a:pt x="8663" y="9727"/>
                    <a:pt x="8572" y="9544"/>
                  </a:cubicBezTo>
                  <a:close/>
                  <a:moveTo>
                    <a:pt x="4074" y="11915"/>
                  </a:moveTo>
                  <a:lnTo>
                    <a:pt x="4074" y="11915"/>
                  </a:lnTo>
                  <a:cubicBezTo>
                    <a:pt x="4256" y="12067"/>
                    <a:pt x="4408" y="12189"/>
                    <a:pt x="4621" y="12280"/>
                  </a:cubicBezTo>
                  <a:cubicBezTo>
                    <a:pt x="4791" y="12365"/>
                    <a:pt x="4988" y="12424"/>
                    <a:pt x="5186" y="12481"/>
                  </a:cubicBezTo>
                  <a:lnTo>
                    <a:pt x="5186" y="12481"/>
                  </a:lnTo>
                  <a:cubicBezTo>
                    <a:pt x="5037" y="12334"/>
                    <a:pt x="4859" y="12217"/>
                    <a:pt x="4682" y="12128"/>
                  </a:cubicBezTo>
                  <a:cubicBezTo>
                    <a:pt x="4499" y="12037"/>
                    <a:pt x="4287" y="11976"/>
                    <a:pt x="4074" y="11915"/>
                  </a:cubicBezTo>
                  <a:close/>
                  <a:moveTo>
                    <a:pt x="5186" y="12481"/>
                  </a:moveTo>
                  <a:cubicBezTo>
                    <a:pt x="5190" y="12485"/>
                    <a:pt x="5194" y="12489"/>
                    <a:pt x="5198" y="12493"/>
                  </a:cubicBezTo>
                  <a:lnTo>
                    <a:pt x="5229" y="12493"/>
                  </a:lnTo>
                  <a:cubicBezTo>
                    <a:pt x="5215" y="12489"/>
                    <a:pt x="5200" y="12485"/>
                    <a:pt x="5186" y="12481"/>
                  </a:cubicBezTo>
                  <a:close/>
                  <a:moveTo>
                    <a:pt x="10852" y="13465"/>
                  </a:moveTo>
                  <a:lnTo>
                    <a:pt x="10852" y="13465"/>
                  </a:lnTo>
                  <a:cubicBezTo>
                    <a:pt x="10700" y="13617"/>
                    <a:pt x="10578" y="13800"/>
                    <a:pt x="10487" y="13982"/>
                  </a:cubicBezTo>
                  <a:cubicBezTo>
                    <a:pt x="10396" y="14165"/>
                    <a:pt x="10335" y="14377"/>
                    <a:pt x="10274" y="14590"/>
                  </a:cubicBezTo>
                  <a:cubicBezTo>
                    <a:pt x="10426" y="14438"/>
                    <a:pt x="10548" y="14256"/>
                    <a:pt x="10639" y="14073"/>
                  </a:cubicBezTo>
                  <a:cubicBezTo>
                    <a:pt x="10730" y="13861"/>
                    <a:pt x="10791" y="13678"/>
                    <a:pt x="10852" y="13465"/>
                  </a:cubicBezTo>
                  <a:close/>
                  <a:moveTo>
                    <a:pt x="1946" y="14043"/>
                  </a:moveTo>
                  <a:lnTo>
                    <a:pt x="1946" y="14043"/>
                  </a:lnTo>
                  <a:cubicBezTo>
                    <a:pt x="1794" y="14195"/>
                    <a:pt x="1672" y="14377"/>
                    <a:pt x="1581" y="14590"/>
                  </a:cubicBezTo>
                  <a:cubicBezTo>
                    <a:pt x="1490" y="14772"/>
                    <a:pt x="1399" y="14955"/>
                    <a:pt x="1369" y="15168"/>
                  </a:cubicBezTo>
                  <a:cubicBezTo>
                    <a:pt x="1521" y="15016"/>
                    <a:pt x="1642" y="14833"/>
                    <a:pt x="1733" y="14651"/>
                  </a:cubicBezTo>
                  <a:cubicBezTo>
                    <a:pt x="1824" y="14469"/>
                    <a:pt x="1885" y="14256"/>
                    <a:pt x="1946" y="14043"/>
                  </a:cubicBezTo>
                  <a:close/>
                  <a:moveTo>
                    <a:pt x="7113" y="15046"/>
                  </a:moveTo>
                  <a:cubicBezTo>
                    <a:pt x="6901" y="15046"/>
                    <a:pt x="6688" y="15107"/>
                    <a:pt x="6505" y="15168"/>
                  </a:cubicBezTo>
                  <a:cubicBezTo>
                    <a:pt x="6293" y="15228"/>
                    <a:pt x="6110" y="15320"/>
                    <a:pt x="5928" y="15441"/>
                  </a:cubicBezTo>
                  <a:cubicBezTo>
                    <a:pt x="6141" y="15441"/>
                    <a:pt x="6353" y="15380"/>
                    <a:pt x="6566" y="15320"/>
                  </a:cubicBezTo>
                  <a:cubicBezTo>
                    <a:pt x="6749" y="15259"/>
                    <a:pt x="6931" y="15168"/>
                    <a:pt x="7113" y="15046"/>
                  </a:cubicBezTo>
                  <a:close/>
                  <a:moveTo>
                    <a:pt x="2402" y="16991"/>
                  </a:moveTo>
                  <a:lnTo>
                    <a:pt x="2402" y="16991"/>
                  </a:lnTo>
                  <a:cubicBezTo>
                    <a:pt x="2412" y="17007"/>
                    <a:pt x="2423" y="17023"/>
                    <a:pt x="2432" y="17039"/>
                  </a:cubicBezTo>
                  <a:lnTo>
                    <a:pt x="2432" y="17039"/>
                  </a:lnTo>
                  <a:cubicBezTo>
                    <a:pt x="2432" y="17033"/>
                    <a:pt x="2432" y="17027"/>
                    <a:pt x="2432" y="17022"/>
                  </a:cubicBezTo>
                  <a:lnTo>
                    <a:pt x="2402" y="16991"/>
                  </a:lnTo>
                  <a:close/>
                  <a:moveTo>
                    <a:pt x="2432" y="17039"/>
                  </a:moveTo>
                  <a:lnTo>
                    <a:pt x="2432" y="17039"/>
                  </a:lnTo>
                  <a:cubicBezTo>
                    <a:pt x="2434" y="17217"/>
                    <a:pt x="2466" y="17423"/>
                    <a:pt x="2554" y="17630"/>
                  </a:cubicBezTo>
                  <a:cubicBezTo>
                    <a:pt x="2615" y="17842"/>
                    <a:pt x="2706" y="18025"/>
                    <a:pt x="2828" y="18207"/>
                  </a:cubicBezTo>
                  <a:cubicBezTo>
                    <a:pt x="2797" y="17994"/>
                    <a:pt x="2767" y="17782"/>
                    <a:pt x="2706" y="17569"/>
                  </a:cubicBezTo>
                  <a:cubicBezTo>
                    <a:pt x="2623" y="17402"/>
                    <a:pt x="2539" y="17210"/>
                    <a:pt x="2432" y="17039"/>
                  </a:cubicBezTo>
                  <a:close/>
                  <a:moveTo>
                    <a:pt x="8420" y="18086"/>
                  </a:moveTo>
                  <a:lnTo>
                    <a:pt x="8420" y="18086"/>
                  </a:lnTo>
                  <a:cubicBezTo>
                    <a:pt x="8603" y="18207"/>
                    <a:pt x="8785" y="18329"/>
                    <a:pt x="8967" y="18420"/>
                  </a:cubicBezTo>
                  <a:cubicBezTo>
                    <a:pt x="9150" y="18511"/>
                    <a:pt x="9332" y="18602"/>
                    <a:pt x="9545" y="18633"/>
                  </a:cubicBezTo>
                  <a:lnTo>
                    <a:pt x="9575" y="18633"/>
                  </a:lnTo>
                  <a:cubicBezTo>
                    <a:pt x="9393" y="18481"/>
                    <a:pt x="9241" y="18390"/>
                    <a:pt x="9028" y="18298"/>
                  </a:cubicBezTo>
                  <a:cubicBezTo>
                    <a:pt x="8846" y="18177"/>
                    <a:pt x="8633" y="18116"/>
                    <a:pt x="8420" y="18086"/>
                  </a:cubicBezTo>
                  <a:close/>
                  <a:moveTo>
                    <a:pt x="5776" y="19484"/>
                  </a:moveTo>
                  <a:lnTo>
                    <a:pt x="5776" y="19484"/>
                  </a:lnTo>
                  <a:cubicBezTo>
                    <a:pt x="5654" y="19636"/>
                    <a:pt x="5533" y="19818"/>
                    <a:pt x="5442" y="20001"/>
                  </a:cubicBezTo>
                  <a:cubicBezTo>
                    <a:pt x="5350" y="20183"/>
                    <a:pt x="5259" y="20396"/>
                    <a:pt x="5229" y="20608"/>
                  </a:cubicBezTo>
                  <a:cubicBezTo>
                    <a:pt x="5381" y="20426"/>
                    <a:pt x="5472" y="20274"/>
                    <a:pt x="5563" y="20061"/>
                  </a:cubicBezTo>
                  <a:cubicBezTo>
                    <a:pt x="5685" y="19879"/>
                    <a:pt x="5746" y="19666"/>
                    <a:pt x="5776" y="19484"/>
                  </a:cubicBezTo>
                  <a:close/>
                  <a:moveTo>
                    <a:pt x="16414" y="20031"/>
                  </a:moveTo>
                  <a:lnTo>
                    <a:pt x="16414" y="20031"/>
                  </a:lnTo>
                  <a:cubicBezTo>
                    <a:pt x="16566" y="20183"/>
                    <a:pt x="16749" y="20274"/>
                    <a:pt x="16962" y="20365"/>
                  </a:cubicBezTo>
                  <a:cubicBezTo>
                    <a:pt x="17144" y="20487"/>
                    <a:pt x="17326" y="20548"/>
                    <a:pt x="17539" y="20608"/>
                  </a:cubicBezTo>
                  <a:cubicBezTo>
                    <a:pt x="17387" y="20456"/>
                    <a:pt x="17205" y="20335"/>
                    <a:pt x="17022" y="20244"/>
                  </a:cubicBezTo>
                  <a:cubicBezTo>
                    <a:pt x="16840" y="20152"/>
                    <a:pt x="16627" y="20061"/>
                    <a:pt x="16414" y="20031"/>
                  </a:cubicBezTo>
                  <a:close/>
                  <a:moveTo>
                    <a:pt x="1186" y="20396"/>
                  </a:moveTo>
                  <a:cubicBezTo>
                    <a:pt x="973" y="20396"/>
                    <a:pt x="761" y="20456"/>
                    <a:pt x="578" y="20517"/>
                  </a:cubicBezTo>
                  <a:cubicBezTo>
                    <a:pt x="365" y="20578"/>
                    <a:pt x="183" y="20669"/>
                    <a:pt x="1" y="20791"/>
                  </a:cubicBezTo>
                  <a:cubicBezTo>
                    <a:pt x="213" y="20791"/>
                    <a:pt x="426" y="20730"/>
                    <a:pt x="609" y="20669"/>
                  </a:cubicBezTo>
                  <a:cubicBezTo>
                    <a:pt x="821" y="20608"/>
                    <a:pt x="1004" y="20517"/>
                    <a:pt x="1186" y="20396"/>
                  </a:cubicBezTo>
                  <a:close/>
                  <a:moveTo>
                    <a:pt x="11916" y="20183"/>
                  </a:moveTo>
                  <a:cubicBezTo>
                    <a:pt x="11916" y="20396"/>
                    <a:pt x="11977" y="20608"/>
                    <a:pt x="12037" y="20791"/>
                  </a:cubicBezTo>
                  <a:cubicBezTo>
                    <a:pt x="12098" y="21004"/>
                    <a:pt x="12189" y="21186"/>
                    <a:pt x="12311" y="21368"/>
                  </a:cubicBezTo>
                  <a:cubicBezTo>
                    <a:pt x="12311" y="21156"/>
                    <a:pt x="12250" y="20943"/>
                    <a:pt x="12189" y="20760"/>
                  </a:cubicBezTo>
                  <a:cubicBezTo>
                    <a:pt x="12129" y="20548"/>
                    <a:pt x="12007" y="20365"/>
                    <a:pt x="11916" y="20183"/>
                  </a:cubicBezTo>
                  <a:close/>
                  <a:moveTo>
                    <a:pt x="9119" y="22827"/>
                  </a:moveTo>
                  <a:lnTo>
                    <a:pt x="9119" y="22827"/>
                  </a:lnTo>
                  <a:cubicBezTo>
                    <a:pt x="8937" y="22858"/>
                    <a:pt x="8724" y="22888"/>
                    <a:pt x="8512" y="22949"/>
                  </a:cubicBezTo>
                  <a:cubicBezTo>
                    <a:pt x="8299" y="23040"/>
                    <a:pt x="8116" y="23131"/>
                    <a:pt x="7934" y="23222"/>
                  </a:cubicBezTo>
                  <a:cubicBezTo>
                    <a:pt x="8147" y="23222"/>
                    <a:pt x="8360" y="23162"/>
                    <a:pt x="8572" y="23101"/>
                  </a:cubicBezTo>
                  <a:cubicBezTo>
                    <a:pt x="8755" y="23040"/>
                    <a:pt x="8967" y="22949"/>
                    <a:pt x="9119" y="22827"/>
                  </a:cubicBezTo>
                  <a:close/>
                  <a:moveTo>
                    <a:pt x="2493" y="23162"/>
                  </a:moveTo>
                  <a:cubicBezTo>
                    <a:pt x="2645" y="23283"/>
                    <a:pt x="2828" y="23405"/>
                    <a:pt x="3010" y="23496"/>
                  </a:cubicBezTo>
                  <a:cubicBezTo>
                    <a:pt x="3223" y="23587"/>
                    <a:pt x="3405" y="23678"/>
                    <a:pt x="3618" y="23709"/>
                  </a:cubicBezTo>
                  <a:cubicBezTo>
                    <a:pt x="3466" y="23587"/>
                    <a:pt x="3283" y="23466"/>
                    <a:pt x="3101" y="23374"/>
                  </a:cubicBezTo>
                  <a:cubicBezTo>
                    <a:pt x="2888" y="23283"/>
                    <a:pt x="2706" y="23192"/>
                    <a:pt x="2493" y="23162"/>
                  </a:cubicBezTo>
                  <a:close/>
                  <a:moveTo>
                    <a:pt x="19150" y="23526"/>
                  </a:moveTo>
                  <a:cubicBezTo>
                    <a:pt x="18937" y="23526"/>
                    <a:pt x="18724" y="23587"/>
                    <a:pt x="18542" y="23648"/>
                  </a:cubicBezTo>
                  <a:cubicBezTo>
                    <a:pt x="18329" y="23709"/>
                    <a:pt x="18147" y="23800"/>
                    <a:pt x="17965" y="23922"/>
                  </a:cubicBezTo>
                  <a:cubicBezTo>
                    <a:pt x="18177" y="23891"/>
                    <a:pt x="18390" y="23861"/>
                    <a:pt x="18572" y="23800"/>
                  </a:cubicBezTo>
                  <a:cubicBezTo>
                    <a:pt x="18785" y="23739"/>
                    <a:pt x="18998" y="23618"/>
                    <a:pt x="19150" y="23526"/>
                  </a:cubicBezTo>
                  <a:close/>
                  <a:moveTo>
                    <a:pt x="15320" y="23162"/>
                  </a:moveTo>
                  <a:cubicBezTo>
                    <a:pt x="15199" y="23314"/>
                    <a:pt x="15077" y="23496"/>
                    <a:pt x="14986" y="23709"/>
                  </a:cubicBezTo>
                  <a:cubicBezTo>
                    <a:pt x="14895" y="23891"/>
                    <a:pt x="14803" y="24074"/>
                    <a:pt x="14773" y="24286"/>
                  </a:cubicBezTo>
                  <a:cubicBezTo>
                    <a:pt x="14895" y="24134"/>
                    <a:pt x="15016" y="23952"/>
                    <a:pt x="15107" y="23770"/>
                  </a:cubicBezTo>
                  <a:cubicBezTo>
                    <a:pt x="15229" y="23557"/>
                    <a:pt x="15290" y="23374"/>
                    <a:pt x="15320" y="23162"/>
                  </a:cubicBezTo>
                  <a:close/>
                  <a:moveTo>
                    <a:pt x="10913" y="25350"/>
                  </a:moveTo>
                  <a:lnTo>
                    <a:pt x="10913" y="25350"/>
                  </a:lnTo>
                  <a:cubicBezTo>
                    <a:pt x="11065" y="25502"/>
                    <a:pt x="11247" y="25593"/>
                    <a:pt x="11430" y="25715"/>
                  </a:cubicBezTo>
                  <a:cubicBezTo>
                    <a:pt x="11612" y="25806"/>
                    <a:pt x="11824" y="25867"/>
                    <a:pt x="12006" y="25897"/>
                  </a:cubicBezTo>
                  <a:lnTo>
                    <a:pt x="12006" y="25897"/>
                  </a:lnTo>
                  <a:cubicBezTo>
                    <a:pt x="11861" y="25759"/>
                    <a:pt x="11689" y="25648"/>
                    <a:pt x="11490" y="25563"/>
                  </a:cubicBezTo>
                  <a:cubicBezTo>
                    <a:pt x="11308" y="25472"/>
                    <a:pt x="11126" y="25381"/>
                    <a:pt x="10913" y="25350"/>
                  </a:cubicBezTo>
                  <a:close/>
                  <a:moveTo>
                    <a:pt x="12006" y="25897"/>
                  </a:moveTo>
                  <a:cubicBezTo>
                    <a:pt x="12017" y="25907"/>
                    <a:pt x="12027" y="25917"/>
                    <a:pt x="12037" y="25928"/>
                  </a:cubicBezTo>
                  <a:lnTo>
                    <a:pt x="12007" y="25897"/>
                  </a:lnTo>
                  <a:cubicBezTo>
                    <a:pt x="12007" y="25897"/>
                    <a:pt x="12006" y="25897"/>
                    <a:pt x="12006" y="25897"/>
                  </a:cubicBezTo>
                  <a:close/>
                  <a:moveTo>
                    <a:pt x="6141" y="25168"/>
                  </a:moveTo>
                  <a:lnTo>
                    <a:pt x="6141" y="25168"/>
                  </a:lnTo>
                  <a:cubicBezTo>
                    <a:pt x="6171" y="25593"/>
                    <a:pt x="6293" y="25988"/>
                    <a:pt x="6536" y="26353"/>
                  </a:cubicBezTo>
                  <a:cubicBezTo>
                    <a:pt x="6505" y="25928"/>
                    <a:pt x="6353" y="25532"/>
                    <a:pt x="6141" y="25168"/>
                  </a:cubicBezTo>
                  <a:close/>
                  <a:moveTo>
                    <a:pt x="15320" y="27387"/>
                  </a:moveTo>
                  <a:cubicBezTo>
                    <a:pt x="15107" y="27387"/>
                    <a:pt x="14895" y="27447"/>
                    <a:pt x="14682" y="27508"/>
                  </a:cubicBezTo>
                  <a:cubicBezTo>
                    <a:pt x="14500" y="27569"/>
                    <a:pt x="14287" y="27660"/>
                    <a:pt x="14135" y="27781"/>
                  </a:cubicBezTo>
                  <a:lnTo>
                    <a:pt x="14135" y="27781"/>
                  </a:lnTo>
                  <a:cubicBezTo>
                    <a:pt x="14338" y="27776"/>
                    <a:pt x="14540" y="27718"/>
                    <a:pt x="14743" y="27660"/>
                  </a:cubicBezTo>
                  <a:cubicBezTo>
                    <a:pt x="14955" y="27599"/>
                    <a:pt x="15138" y="27508"/>
                    <a:pt x="15320" y="27387"/>
                  </a:cubicBezTo>
                  <a:close/>
                  <a:moveTo>
                    <a:pt x="14135" y="27781"/>
                  </a:moveTo>
                  <a:lnTo>
                    <a:pt x="14135" y="27781"/>
                  </a:lnTo>
                  <a:cubicBezTo>
                    <a:pt x="14125" y="27782"/>
                    <a:pt x="14115" y="27782"/>
                    <a:pt x="14104" y="27782"/>
                  </a:cubicBezTo>
                  <a:lnTo>
                    <a:pt x="14135" y="27782"/>
                  </a:lnTo>
                  <a:cubicBezTo>
                    <a:pt x="14135" y="27782"/>
                    <a:pt x="14135" y="27781"/>
                    <a:pt x="14135" y="27781"/>
                  </a:cubicBezTo>
                  <a:close/>
                  <a:moveTo>
                    <a:pt x="10122" y="28116"/>
                  </a:moveTo>
                  <a:lnTo>
                    <a:pt x="10122" y="28116"/>
                  </a:lnTo>
                  <a:cubicBezTo>
                    <a:pt x="9971" y="28268"/>
                    <a:pt x="9849" y="28450"/>
                    <a:pt x="9758" y="28633"/>
                  </a:cubicBezTo>
                  <a:cubicBezTo>
                    <a:pt x="9667" y="28815"/>
                    <a:pt x="9575" y="29028"/>
                    <a:pt x="9545" y="29241"/>
                  </a:cubicBezTo>
                  <a:cubicBezTo>
                    <a:pt x="9697" y="29058"/>
                    <a:pt x="9819" y="28906"/>
                    <a:pt x="9910" y="28694"/>
                  </a:cubicBezTo>
                  <a:cubicBezTo>
                    <a:pt x="10001" y="28511"/>
                    <a:pt x="10062" y="28298"/>
                    <a:pt x="10122" y="2811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63"/>
            <p:cNvSpPr/>
            <p:nvPr/>
          </p:nvSpPr>
          <p:spPr>
            <a:xfrm>
              <a:off x="1705475" y="2642425"/>
              <a:ext cx="182400" cy="219200"/>
            </a:xfrm>
            <a:custGeom>
              <a:rect b="b" l="l" r="r" t="t"/>
              <a:pathLst>
                <a:path extrusionOk="0" h="8768" w="7296">
                  <a:moveTo>
                    <a:pt x="7234" y="1"/>
                  </a:moveTo>
                  <a:cubicBezTo>
                    <a:pt x="6596" y="700"/>
                    <a:pt x="5988" y="1429"/>
                    <a:pt x="5380" y="2128"/>
                  </a:cubicBezTo>
                  <a:cubicBezTo>
                    <a:pt x="4772" y="2827"/>
                    <a:pt x="4134" y="3587"/>
                    <a:pt x="3496" y="4317"/>
                  </a:cubicBezTo>
                  <a:cubicBezTo>
                    <a:pt x="2888" y="5046"/>
                    <a:pt x="2310" y="5776"/>
                    <a:pt x="1702" y="6505"/>
                  </a:cubicBezTo>
                  <a:cubicBezTo>
                    <a:pt x="1094" y="7235"/>
                    <a:pt x="578" y="7995"/>
                    <a:pt x="0" y="8724"/>
                  </a:cubicBezTo>
                  <a:cubicBezTo>
                    <a:pt x="0" y="8746"/>
                    <a:pt x="15" y="8767"/>
                    <a:pt x="35" y="8767"/>
                  </a:cubicBezTo>
                  <a:cubicBezTo>
                    <a:pt x="43" y="8767"/>
                    <a:pt x="52" y="8763"/>
                    <a:pt x="61" y="8754"/>
                  </a:cubicBezTo>
                  <a:cubicBezTo>
                    <a:pt x="669" y="8055"/>
                    <a:pt x="1338" y="7387"/>
                    <a:pt x="1945" y="6657"/>
                  </a:cubicBezTo>
                  <a:cubicBezTo>
                    <a:pt x="2553" y="5958"/>
                    <a:pt x="3192" y="5198"/>
                    <a:pt x="3800" y="4469"/>
                  </a:cubicBezTo>
                  <a:cubicBezTo>
                    <a:pt x="4407" y="3709"/>
                    <a:pt x="4955" y="3010"/>
                    <a:pt x="5532" y="2311"/>
                  </a:cubicBezTo>
                  <a:cubicBezTo>
                    <a:pt x="6079" y="1581"/>
                    <a:pt x="6748" y="821"/>
                    <a:pt x="7295" y="61"/>
                  </a:cubicBezTo>
                  <a:cubicBezTo>
                    <a:pt x="7295" y="31"/>
                    <a:pt x="7265" y="1"/>
                    <a:pt x="72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63"/>
            <p:cNvSpPr/>
            <p:nvPr/>
          </p:nvSpPr>
          <p:spPr>
            <a:xfrm>
              <a:off x="1664425" y="2310775"/>
              <a:ext cx="294100" cy="357850"/>
            </a:xfrm>
            <a:custGeom>
              <a:rect b="b" l="l" r="r" t="t"/>
              <a:pathLst>
                <a:path extrusionOk="0" h="14314" w="11764">
                  <a:moveTo>
                    <a:pt x="4369" y="1"/>
                  </a:moveTo>
                  <a:cubicBezTo>
                    <a:pt x="4364" y="1"/>
                    <a:pt x="4357" y="4"/>
                    <a:pt x="4347" y="14"/>
                  </a:cubicBezTo>
                  <a:cubicBezTo>
                    <a:pt x="3557" y="1534"/>
                    <a:pt x="2797" y="3054"/>
                    <a:pt x="2098" y="4573"/>
                  </a:cubicBezTo>
                  <a:cubicBezTo>
                    <a:pt x="1733" y="5333"/>
                    <a:pt x="1" y="9315"/>
                    <a:pt x="1" y="9315"/>
                  </a:cubicBezTo>
                  <a:cubicBezTo>
                    <a:pt x="1490" y="9953"/>
                    <a:pt x="2949" y="10622"/>
                    <a:pt x="4469" y="11200"/>
                  </a:cubicBezTo>
                  <a:cubicBezTo>
                    <a:pt x="5958" y="11808"/>
                    <a:pt x="11126" y="13753"/>
                    <a:pt x="11551" y="13874"/>
                  </a:cubicBezTo>
                  <a:cubicBezTo>
                    <a:pt x="11490" y="13935"/>
                    <a:pt x="11247" y="14239"/>
                    <a:pt x="11217" y="14300"/>
                  </a:cubicBezTo>
                  <a:cubicBezTo>
                    <a:pt x="11207" y="14310"/>
                    <a:pt x="11210" y="14314"/>
                    <a:pt x="11219" y="14314"/>
                  </a:cubicBezTo>
                  <a:cubicBezTo>
                    <a:pt x="11237" y="14314"/>
                    <a:pt x="11278" y="14300"/>
                    <a:pt x="11278" y="14300"/>
                  </a:cubicBezTo>
                  <a:cubicBezTo>
                    <a:pt x="11308" y="14300"/>
                    <a:pt x="11764" y="13783"/>
                    <a:pt x="11764" y="13783"/>
                  </a:cubicBezTo>
                  <a:cubicBezTo>
                    <a:pt x="11065" y="13449"/>
                    <a:pt x="4104" y="10805"/>
                    <a:pt x="2554" y="10197"/>
                  </a:cubicBezTo>
                  <a:cubicBezTo>
                    <a:pt x="1733" y="9893"/>
                    <a:pt x="1034" y="9558"/>
                    <a:pt x="214" y="9254"/>
                  </a:cubicBezTo>
                  <a:cubicBezTo>
                    <a:pt x="426" y="8859"/>
                    <a:pt x="1065" y="7370"/>
                    <a:pt x="1247" y="7005"/>
                  </a:cubicBezTo>
                  <a:cubicBezTo>
                    <a:pt x="1612" y="6245"/>
                    <a:pt x="1946" y="5485"/>
                    <a:pt x="2311" y="4695"/>
                  </a:cubicBezTo>
                  <a:cubicBezTo>
                    <a:pt x="2615" y="4057"/>
                    <a:pt x="2919" y="3388"/>
                    <a:pt x="3192" y="2750"/>
                  </a:cubicBezTo>
                  <a:cubicBezTo>
                    <a:pt x="3587" y="2233"/>
                    <a:pt x="3922" y="1686"/>
                    <a:pt x="4226" y="1139"/>
                  </a:cubicBezTo>
                  <a:cubicBezTo>
                    <a:pt x="4226" y="1139"/>
                    <a:pt x="4226" y="1108"/>
                    <a:pt x="4195" y="1108"/>
                  </a:cubicBezTo>
                  <a:cubicBezTo>
                    <a:pt x="3922" y="1503"/>
                    <a:pt x="3648" y="1868"/>
                    <a:pt x="3405" y="2294"/>
                  </a:cubicBezTo>
                  <a:cubicBezTo>
                    <a:pt x="3739" y="1534"/>
                    <a:pt x="4043" y="774"/>
                    <a:pt x="4378" y="14"/>
                  </a:cubicBezTo>
                  <a:cubicBezTo>
                    <a:pt x="4378" y="14"/>
                    <a:pt x="4378" y="1"/>
                    <a:pt x="436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09" name="Google Shape;2809;p63"/>
          <p:cNvGrpSpPr/>
          <p:nvPr/>
        </p:nvGrpSpPr>
        <p:grpSpPr>
          <a:xfrm>
            <a:off x="11752219" y="4610134"/>
            <a:ext cx="4277605" cy="3956208"/>
            <a:chOff x="1580475" y="935950"/>
            <a:chExt cx="4437350" cy="4103950"/>
          </a:xfrm>
        </p:grpSpPr>
        <p:sp>
          <p:nvSpPr>
            <p:cNvPr id="2810" name="Google Shape;2810;p63"/>
            <p:cNvSpPr/>
            <p:nvPr/>
          </p:nvSpPr>
          <p:spPr>
            <a:xfrm>
              <a:off x="4450025" y="1129750"/>
              <a:ext cx="1028250" cy="914200"/>
            </a:xfrm>
            <a:custGeom>
              <a:rect b="b" l="l" r="r" t="t"/>
              <a:pathLst>
                <a:path extrusionOk="0" h="36568" w="41130">
                  <a:moveTo>
                    <a:pt x="20581" y="0"/>
                  </a:moveTo>
                  <a:cubicBezTo>
                    <a:pt x="16546" y="0"/>
                    <a:pt x="12486" y="1332"/>
                    <a:pt x="9107" y="4063"/>
                  </a:cubicBezTo>
                  <a:cubicBezTo>
                    <a:pt x="1234" y="10401"/>
                    <a:pt x="0" y="21910"/>
                    <a:pt x="6371" y="29748"/>
                  </a:cubicBezTo>
                  <a:cubicBezTo>
                    <a:pt x="9985" y="34236"/>
                    <a:pt x="15278" y="36567"/>
                    <a:pt x="20614" y="36567"/>
                  </a:cubicBezTo>
                  <a:cubicBezTo>
                    <a:pt x="24638" y="36567"/>
                    <a:pt x="28686" y="35242"/>
                    <a:pt x="32056" y="32517"/>
                  </a:cubicBezTo>
                  <a:cubicBezTo>
                    <a:pt x="39929" y="26146"/>
                    <a:pt x="41129" y="14638"/>
                    <a:pt x="34792" y="6799"/>
                  </a:cubicBezTo>
                  <a:cubicBezTo>
                    <a:pt x="31186" y="2320"/>
                    <a:pt x="25906" y="0"/>
                    <a:pt x="2058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63"/>
            <p:cNvSpPr/>
            <p:nvPr/>
          </p:nvSpPr>
          <p:spPr>
            <a:xfrm>
              <a:off x="4506150" y="1129350"/>
              <a:ext cx="1023000" cy="914700"/>
            </a:xfrm>
            <a:custGeom>
              <a:rect b="b" l="l" r="r" t="t"/>
              <a:pathLst>
                <a:path extrusionOk="0" h="36588" w="40920">
                  <a:moveTo>
                    <a:pt x="18330" y="1"/>
                  </a:moveTo>
                  <a:cubicBezTo>
                    <a:pt x="8539" y="1"/>
                    <a:pt x="0" y="7967"/>
                    <a:pt x="57" y="18423"/>
                  </a:cubicBezTo>
                  <a:cubicBezTo>
                    <a:pt x="113" y="28765"/>
                    <a:pt x="8623" y="36587"/>
                    <a:pt x="18306" y="36587"/>
                  </a:cubicBezTo>
                  <a:cubicBezTo>
                    <a:pt x="20147" y="36587"/>
                    <a:pt x="22031" y="36304"/>
                    <a:pt x="23907" y="35702"/>
                  </a:cubicBezTo>
                  <a:cubicBezTo>
                    <a:pt x="36883" y="31566"/>
                    <a:pt x="40919" y="15187"/>
                    <a:pt x="31379" y="5480"/>
                  </a:cubicBezTo>
                  <a:lnTo>
                    <a:pt x="31379" y="5480"/>
                  </a:lnTo>
                  <a:cubicBezTo>
                    <a:pt x="36683" y="11285"/>
                    <a:pt x="36883" y="20124"/>
                    <a:pt x="31879" y="26195"/>
                  </a:cubicBezTo>
                  <a:cubicBezTo>
                    <a:pt x="28773" y="29985"/>
                    <a:pt x="24240" y="31988"/>
                    <a:pt x="19636" y="31988"/>
                  </a:cubicBezTo>
                  <a:cubicBezTo>
                    <a:pt x="16824" y="31988"/>
                    <a:pt x="13986" y="31241"/>
                    <a:pt x="11432" y="29698"/>
                  </a:cubicBezTo>
                  <a:cubicBezTo>
                    <a:pt x="4693" y="25595"/>
                    <a:pt x="1991" y="17189"/>
                    <a:pt x="5060" y="9950"/>
                  </a:cubicBezTo>
                  <a:cubicBezTo>
                    <a:pt x="7616" y="3988"/>
                    <a:pt x="13431" y="288"/>
                    <a:pt x="19671" y="288"/>
                  </a:cubicBezTo>
                  <a:cubicBezTo>
                    <a:pt x="21006" y="288"/>
                    <a:pt x="22361" y="458"/>
                    <a:pt x="23707" y="810"/>
                  </a:cubicBezTo>
                  <a:cubicBezTo>
                    <a:pt x="21902" y="260"/>
                    <a:pt x="20096" y="1"/>
                    <a:pt x="18330"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63"/>
            <p:cNvSpPr/>
            <p:nvPr/>
          </p:nvSpPr>
          <p:spPr>
            <a:xfrm>
              <a:off x="4648500" y="1502650"/>
              <a:ext cx="155875" cy="129025"/>
            </a:xfrm>
            <a:custGeom>
              <a:rect b="b" l="l" r="r" t="t"/>
              <a:pathLst>
                <a:path extrusionOk="0" h="5161" w="6235">
                  <a:moveTo>
                    <a:pt x="3215" y="0"/>
                  </a:moveTo>
                  <a:cubicBezTo>
                    <a:pt x="2958" y="0"/>
                    <a:pt x="2695" y="40"/>
                    <a:pt x="2435" y="122"/>
                  </a:cubicBezTo>
                  <a:cubicBezTo>
                    <a:pt x="267" y="822"/>
                    <a:pt x="0" y="3825"/>
                    <a:pt x="2035" y="4859"/>
                  </a:cubicBezTo>
                  <a:cubicBezTo>
                    <a:pt x="2432" y="5067"/>
                    <a:pt x="2839" y="5161"/>
                    <a:pt x="3232" y="5161"/>
                  </a:cubicBezTo>
                  <a:cubicBezTo>
                    <a:pt x="4854" y="5161"/>
                    <a:pt x="6235" y="3562"/>
                    <a:pt x="5671" y="1790"/>
                  </a:cubicBezTo>
                  <a:cubicBezTo>
                    <a:pt x="5320" y="709"/>
                    <a:pt x="4312" y="0"/>
                    <a:pt x="3215"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63"/>
            <p:cNvSpPr/>
            <p:nvPr/>
          </p:nvSpPr>
          <p:spPr>
            <a:xfrm>
              <a:off x="5064625" y="1369975"/>
              <a:ext cx="155950" cy="128725"/>
            </a:xfrm>
            <a:custGeom>
              <a:rect b="b" l="l" r="r" t="t"/>
              <a:pathLst>
                <a:path extrusionOk="0" h="5149" w="6238">
                  <a:moveTo>
                    <a:pt x="3220" y="1"/>
                  </a:moveTo>
                  <a:cubicBezTo>
                    <a:pt x="2959" y="1"/>
                    <a:pt x="2695" y="41"/>
                    <a:pt x="2435" y="125"/>
                  </a:cubicBezTo>
                  <a:cubicBezTo>
                    <a:pt x="234" y="826"/>
                    <a:pt x="0" y="3794"/>
                    <a:pt x="2035" y="4862"/>
                  </a:cubicBezTo>
                  <a:cubicBezTo>
                    <a:pt x="2424" y="5059"/>
                    <a:pt x="2822" y="5149"/>
                    <a:pt x="3207" y="5149"/>
                  </a:cubicBezTo>
                  <a:cubicBezTo>
                    <a:pt x="4839" y="5149"/>
                    <a:pt x="6238" y="3547"/>
                    <a:pt x="5671" y="1793"/>
                  </a:cubicBezTo>
                  <a:cubicBezTo>
                    <a:pt x="5322" y="691"/>
                    <a:pt x="4301" y="1"/>
                    <a:pt x="3220"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63"/>
            <p:cNvSpPr/>
            <p:nvPr/>
          </p:nvSpPr>
          <p:spPr>
            <a:xfrm>
              <a:off x="4838625" y="1452325"/>
              <a:ext cx="201000" cy="127000"/>
            </a:xfrm>
            <a:custGeom>
              <a:rect b="b" l="l" r="r" t="t"/>
              <a:pathLst>
                <a:path extrusionOk="0" h="5080" w="8040">
                  <a:moveTo>
                    <a:pt x="7406" y="0"/>
                  </a:moveTo>
                  <a:lnTo>
                    <a:pt x="1" y="2368"/>
                  </a:lnTo>
                  <a:cubicBezTo>
                    <a:pt x="542" y="4021"/>
                    <a:pt x="2074" y="5079"/>
                    <a:pt x="3720" y="5079"/>
                  </a:cubicBezTo>
                  <a:cubicBezTo>
                    <a:pt x="4101" y="5079"/>
                    <a:pt x="4488" y="5023"/>
                    <a:pt x="4871" y="4904"/>
                  </a:cubicBezTo>
                  <a:cubicBezTo>
                    <a:pt x="6905" y="4236"/>
                    <a:pt x="8040" y="2068"/>
                    <a:pt x="7406"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63"/>
            <p:cNvSpPr/>
            <p:nvPr/>
          </p:nvSpPr>
          <p:spPr>
            <a:xfrm>
              <a:off x="4877825" y="1508000"/>
              <a:ext cx="143450" cy="71375"/>
            </a:xfrm>
            <a:custGeom>
              <a:rect b="b" l="l" r="r" t="t"/>
              <a:pathLst>
                <a:path extrusionOk="0" h="2855" w="5738">
                  <a:moveTo>
                    <a:pt x="3922" y="0"/>
                  </a:moveTo>
                  <a:cubicBezTo>
                    <a:pt x="2365" y="0"/>
                    <a:pt x="864" y="795"/>
                    <a:pt x="0" y="2210"/>
                  </a:cubicBezTo>
                  <a:cubicBezTo>
                    <a:pt x="665" y="2649"/>
                    <a:pt x="1405" y="2854"/>
                    <a:pt x="2132" y="2854"/>
                  </a:cubicBezTo>
                  <a:cubicBezTo>
                    <a:pt x="3669" y="2854"/>
                    <a:pt x="5149" y="1937"/>
                    <a:pt x="5738" y="375"/>
                  </a:cubicBezTo>
                  <a:cubicBezTo>
                    <a:pt x="5147" y="122"/>
                    <a:pt x="4530" y="0"/>
                    <a:pt x="3922" y="0"/>
                  </a:cubicBezTo>
                  <a:close/>
                </a:path>
              </a:pathLst>
            </a:custGeom>
            <a:solidFill>
              <a:srgbClr val="DBDB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63"/>
            <p:cNvSpPr/>
            <p:nvPr/>
          </p:nvSpPr>
          <p:spPr>
            <a:xfrm>
              <a:off x="1867350" y="2065725"/>
              <a:ext cx="715525" cy="658475"/>
            </a:xfrm>
            <a:custGeom>
              <a:rect b="b" l="l" r="r" t="t"/>
              <a:pathLst>
                <a:path extrusionOk="0" h="26339" w="28621">
                  <a:moveTo>
                    <a:pt x="14269" y="0"/>
                  </a:moveTo>
                  <a:cubicBezTo>
                    <a:pt x="8100" y="0"/>
                    <a:pt x="2601" y="4371"/>
                    <a:pt x="1368" y="10656"/>
                  </a:cubicBezTo>
                  <a:cubicBezTo>
                    <a:pt x="0" y="17794"/>
                    <a:pt x="4670" y="24699"/>
                    <a:pt x="11808" y="26100"/>
                  </a:cubicBezTo>
                  <a:cubicBezTo>
                    <a:pt x="12646" y="26261"/>
                    <a:pt x="13480" y="26338"/>
                    <a:pt x="14303" y="26338"/>
                  </a:cubicBezTo>
                  <a:cubicBezTo>
                    <a:pt x="20491" y="26338"/>
                    <a:pt x="26012" y="21960"/>
                    <a:pt x="27219" y="15660"/>
                  </a:cubicBezTo>
                  <a:cubicBezTo>
                    <a:pt x="28620" y="8521"/>
                    <a:pt x="23950" y="1616"/>
                    <a:pt x="16812" y="249"/>
                  </a:cubicBezTo>
                  <a:cubicBezTo>
                    <a:pt x="15958" y="81"/>
                    <a:pt x="15107" y="0"/>
                    <a:pt x="1426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63"/>
            <p:cNvSpPr/>
            <p:nvPr/>
          </p:nvSpPr>
          <p:spPr>
            <a:xfrm>
              <a:off x="1828150" y="2065700"/>
              <a:ext cx="763575" cy="658700"/>
            </a:xfrm>
            <a:custGeom>
              <a:rect b="b" l="l" r="r" t="t"/>
              <a:pathLst>
                <a:path extrusionOk="0" h="26348" w="30543">
                  <a:moveTo>
                    <a:pt x="15895" y="0"/>
                  </a:moveTo>
                  <a:cubicBezTo>
                    <a:pt x="11571" y="0"/>
                    <a:pt x="7267" y="2107"/>
                    <a:pt x="4704" y="6187"/>
                  </a:cubicBezTo>
                  <a:cubicBezTo>
                    <a:pt x="0" y="13692"/>
                    <a:pt x="3936" y="23633"/>
                    <a:pt x="12543" y="25901"/>
                  </a:cubicBezTo>
                  <a:lnTo>
                    <a:pt x="12509" y="25901"/>
                  </a:lnTo>
                  <a:cubicBezTo>
                    <a:pt x="13662" y="26204"/>
                    <a:pt x="14803" y="26347"/>
                    <a:pt x="15916" y="26347"/>
                  </a:cubicBezTo>
                  <a:cubicBezTo>
                    <a:pt x="23984" y="26347"/>
                    <a:pt x="30542" y="18832"/>
                    <a:pt x="28754" y="10390"/>
                  </a:cubicBezTo>
                  <a:lnTo>
                    <a:pt x="28754" y="10390"/>
                  </a:lnTo>
                  <a:cubicBezTo>
                    <a:pt x="29721" y="15994"/>
                    <a:pt x="26452" y="21465"/>
                    <a:pt x="21049" y="23233"/>
                  </a:cubicBezTo>
                  <a:cubicBezTo>
                    <a:pt x="19873" y="23617"/>
                    <a:pt x="18675" y="23801"/>
                    <a:pt x="17494" y="23801"/>
                  </a:cubicBezTo>
                  <a:cubicBezTo>
                    <a:pt x="13248" y="23801"/>
                    <a:pt x="9222" y="21422"/>
                    <a:pt x="7239" y="17428"/>
                  </a:cubicBezTo>
                  <a:cubicBezTo>
                    <a:pt x="4737" y="12358"/>
                    <a:pt x="6305" y="6187"/>
                    <a:pt x="11008" y="2951"/>
                  </a:cubicBezTo>
                  <a:cubicBezTo>
                    <a:pt x="12970" y="1606"/>
                    <a:pt x="15226" y="950"/>
                    <a:pt x="17469" y="950"/>
                  </a:cubicBezTo>
                  <a:cubicBezTo>
                    <a:pt x="20567" y="950"/>
                    <a:pt x="23641" y="2201"/>
                    <a:pt x="25885" y="4619"/>
                  </a:cubicBezTo>
                  <a:cubicBezTo>
                    <a:pt x="23238" y="1513"/>
                    <a:pt x="19559" y="0"/>
                    <a:pt x="158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63"/>
            <p:cNvSpPr/>
            <p:nvPr/>
          </p:nvSpPr>
          <p:spPr>
            <a:xfrm>
              <a:off x="2334900" y="2325425"/>
              <a:ext cx="110375" cy="92400"/>
            </a:xfrm>
            <a:custGeom>
              <a:rect b="b" l="l" r="r" t="t"/>
              <a:pathLst>
                <a:path extrusionOk="0" h="3696" w="4415">
                  <a:moveTo>
                    <a:pt x="2314" y="0"/>
                  </a:moveTo>
                  <a:cubicBezTo>
                    <a:pt x="959" y="0"/>
                    <a:pt x="0" y="1518"/>
                    <a:pt x="745" y="2770"/>
                  </a:cubicBezTo>
                  <a:cubicBezTo>
                    <a:pt x="1112" y="3400"/>
                    <a:pt x="1729" y="3695"/>
                    <a:pt x="2344" y="3695"/>
                  </a:cubicBezTo>
                  <a:cubicBezTo>
                    <a:pt x="3127" y="3695"/>
                    <a:pt x="3905" y="3215"/>
                    <a:pt x="4148" y="2336"/>
                  </a:cubicBezTo>
                  <a:cubicBezTo>
                    <a:pt x="4415" y="1335"/>
                    <a:pt x="3814" y="301"/>
                    <a:pt x="2813" y="68"/>
                  </a:cubicBezTo>
                  <a:cubicBezTo>
                    <a:pt x="2643" y="22"/>
                    <a:pt x="2476" y="0"/>
                    <a:pt x="2314"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63"/>
            <p:cNvSpPr/>
            <p:nvPr/>
          </p:nvSpPr>
          <p:spPr>
            <a:xfrm>
              <a:off x="2031150" y="2245575"/>
              <a:ext cx="109750" cy="92600"/>
            </a:xfrm>
            <a:custGeom>
              <a:rect b="b" l="l" r="r" t="t"/>
              <a:pathLst>
                <a:path extrusionOk="0" h="3704" w="4390">
                  <a:moveTo>
                    <a:pt x="2323" y="0"/>
                  </a:moveTo>
                  <a:cubicBezTo>
                    <a:pt x="979" y="0"/>
                    <a:pt x="0" y="1505"/>
                    <a:pt x="720" y="2795"/>
                  </a:cubicBezTo>
                  <a:cubicBezTo>
                    <a:pt x="1086" y="3410"/>
                    <a:pt x="1704" y="3704"/>
                    <a:pt x="2318" y="3704"/>
                  </a:cubicBezTo>
                  <a:cubicBezTo>
                    <a:pt x="3101" y="3704"/>
                    <a:pt x="3879" y="3226"/>
                    <a:pt x="4122" y="2328"/>
                  </a:cubicBezTo>
                  <a:cubicBezTo>
                    <a:pt x="4389" y="1327"/>
                    <a:pt x="3789" y="326"/>
                    <a:pt x="2788" y="60"/>
                  </a:cubicBezTo>
                  <a:cubicBezTo>
                    <a:pt x="2630" y="19"/>
                    <a:pt x="2474" y="0"/>
                    <a:pt x="2323"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63"/>
            <p:cNvSpPr/>
            <p:nvPr/>
          </p:nvSpPr>
          <p:spPr>
            <a:xfrm>
              <a:off x="2159225" y="2291250"/>
              <a:ext cx="167625" cy="104925"/>
            </a:xfrm>
            <a:custGeom>
              <a:rect b="b" l="l" r="r" t="t"/>
              <a:pathLst>
                <a:path extrusionOk="0" h="4197" w="6705">
                  <a:moveTo>
                    <a:pt x="267" y="0"/>
                  </a:moveTo>
                  <a:lnTo>
                    <a:pt x="267" y="0"/>
                  </a:lnTo>
                  <a:cubicBezTo>
                    <a:pt x="0" y="834"/>
                    <a:pt x="100" y="1735"/>
                    <a:pt x="500" y="2502"/>
                  </a:cubicBezTo>
                  <a:cubicBezTo>
                    <a:pt x="734" y="2903"/>
                    <a:pt x="1034" y="3236"/>
                    <a:pt x="1401" y="3503"/>
                  </a:cubicBezTo>
                  <a:cubicBezTo>
                    <a:pt x="1768" y="3736"/>
                    <a:pt x="2168" y="3937"/>
                    <a:pt x="2602" y="4070"/>
                  </a:cubicBezTo>
                  <a:cubicBezTo>
                    <a:pt x="2914" y="4142"/>
                    <a:pt x="3227" y="4197"/>
                    <a:pt x="3552" y="4197"/>
                  </a:cubicBezTo>
                  <a:cubicBezTo>
                    <a:pt x="3678" y="4197"/>
                    <a:pt x="3806" y="4189"/>
                    <a:pt x="3936" y="4170"/>
                  </a:cubicBezTo>
                  <a:cubicBezTo>
                    <a:pt x="4370" y="4137"/>
                    <a:pt x="4803" y="4003"/>
                    <a:pt x="5170" y="3770"/>
                  </a:cubicBezTo>
                  <a:cubicBezTo>
                    <a:pt x="5904" y="3303"/>
                    <a:pt x="6471" y="2602"/>
                    <a:pt x="6705" y="1768"/>
                  </a:cubicBezTo>
                  <a:lnTo>
                    <a:pt x="6705" y="1768"/>
                  </a:lnTo>
                  <a:cubicBezTo>
                    <a:pt x="6271" y="2436"/>
                    <a:pt x="5671" y="2969"/>
                    <a:pt x="4970" y="3336"/>
                  </a:cubicBezTo>
                  <a:cubicBezTo>
                    <a:pt x="4555" y="3514"/>
                    <a:pt x="4105" y="3610"/>
                    <a:pt x="3661" y="3610"/>
                  </a:cubicBezTo>
                  <a:cubicBezTo>
                    <a:pt x="3356" y="3610"/>
                    <a:pt x="3054" y="3565"/>
                    <a:pt x="2769" y="3470"/>
                  </a:cubicBezTo>
                  <a:cubicBezTo>
                    <a:pt x="2001" y="3303"/>
                    <a:pt x="1368" y="2869"/>
                    <a:pt x="901" y="2235"/>
                  </a:cubicBezTo>
                  <a:cubicBezTo>
                    <a:pt x="467" y="1568"/>
                    <a:pt x="234" y="801"/>
                    <a:pt x="267" y="0"/>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63"/>
            <p:cNvSpPr/>
            <p:nvPr/>
          </p:nvSpPr>
          <p:spPr>
            <a:xfrm>
              <a:off x="1742250" y="4523675"/>
              <a:ext cx="4107950" cy="516225"/>
            </a:xfrm>
            <a:custGeom>
              <a:rect b="b" l="l" r="r" t="t"/>
              <a:pathLst>
                <a:path extrusionOk="0" h="20649" w="164318">
                  <a:moveTo>
                    <a:pt x="82159" y="1"/>
                  </a:moveTo>
                  <a:cubicBezTo>
                    <a:pt x="36793" y="1"/>
                    <a:pt x="0" y="4604"/>
                    <a:pt x="0" y="10308"/>
                  </a:cubicBezTo>
                  <a:cubicBezTo>
                    <a:pt x="0" y="16012"/>
                    <a:pt x="36793" y="20649"/>
                    <a:pt x="82159" y="20649"/>
                  </a:cubicBezTo>
                  <a:cubicBezTo>
                    <a:pt x="127525" y="20649"/>
                    <a:pt x="164318" y="16012"/>
                    <a:pt x="164318" y="10308"/>
                  </a:cubicBezTo>
                  <a:cubicBezTo>
                    <a:pt x="164318" y="4604"/>
                    <a:pt x="127525" y="1"/>
                    <a:pt x="821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63"/>
            <p:cNvSpPr/>
            <p:nvPr/>
          </p:nvSpPr>
          <p:spPr>
            <a:xfrm>
              <a:off x="1580475" y="4368575"/>
              <a:ext cx="4431525" cy="10850"/>
            </a:xfrm>
            <a:custGeom>
              <a:rect b="b" l="l" r="r" t="t"/>
              <a:pathLst>
                <a:path extrusionOk="0" h="434" w="177261">
                  <a:moveTo>
                    <a:pt x="88630" y="0"/>
                  </a:moveTo>
                  <a:lnTo>
                    <a:pt x="44332" y="67"/>
                  </a:lnTo>
                  <a:lnTo>
                    <a:pt x="22149" y="100"/>
                  </a:lnTo>
                  <a:lnTo>
                    <a:pt x="0" y="234"/>
                  </a:lnTo>
                  <a:lnTo>
                    <a:pt x="22149" y="334"/>
                  </a:lnTo>
                  <a:lnTo>
                    <a:pt x="44332" y="367"/>
                  </a:lnTo>
                  <a:lnTo>
                    <a:pt x="88630" y="434"/>
                  </a:lnTo>
                  <a:lnTo>
                    <a:pt x="132962" y="367"/>
                  </a:lnTo>
                  <a:lnTo>
                    <a:pt x="155111" y="334"/>
                  </a:lnTo>
                  <a:lnTo>
                    <a:pt x="177260" y="234"/>
                  </a:lnTo>
                  <a:lnTo>
                    <a:pt x="155111" y="100"/>
                  </a:lnTo>
                  <a:lnTo>
                    <a:pt x="132962" y="67"/>
                  </a:lnTo>
                  <a:lnTo>
                    <a:pt x="8863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63"/>
            <p:cNvSpPr/>
            <p:nvPr/>
          </p:nvSpPr>
          <p:spPr>
            <a:xfrm>
              <a:off x="4620125" y="1907850"/>
              <a:ext cx="1338500" cy="1219450"/>
            </a:xfrm>
            <a:custGeom>
              <a:rect b="b" l="l" r="r" t="t"/>
              <a:pathLst>
                <a:path extrusionOk="0" h="48778" w="53540">
                  <a:moveTo>
                    <a:pt x="26770" y="0"/>
                  </a:moveTo>
                  <a:cubicBezTo>
                    <a:pt x="20524" y="0"/>
                    <a:pt x="14278" y="2377"/>
                    <a:pt x="9508" y="7131"/>
                  </a:cubicBezTo>
                  <a:cubicBezTo>
                    <a:pt x="1" y="16671"/>
                    <a:pt x="1" y="32115"/>
                    <a:pt x="9508" y="41622"/>
                  </a:cubicBezTo>
                  <a:cubicBezTo>
                    <a:pt x="14278" y="46392"/>
                    <a:pt x="20524" y="48777"/>
                    <a:pt x="26770" y="48777"/>
                  </a:cubicBezTo>
                  <a:cubicBezTo>
                    <a:pt x="33016" y="48777"/>
                    <a:pt x="39262" y="46392"/>
                    <a:pt x="44032" y="41622"/>
                  </a:cubicBezTo>
                  <a:cubicBezTo>
                    <a:pt x="53539" y="32115"/>
                    <a:pt x="53539" y="16671"/>
                    <a:pt x="44032" y="7131"/>
                  </a:cubicBezTo>
                  <a:cubicBezTo>
                    <a:pt x="39262" y="2377"/>
                    <a:pt x="33016" y="0"/>
                    <a:pt x="2677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63"/>
            <p:cNvSpPr/>
            <p:nvPr/>
          </p:nvSpPr>
          <p:spPr>
            <a:xfrm>
              <a:off x="4554250" y="1906850"/>
              <a:ext cx="1387800" cy="1221500"/>
            </a:xfrm>
            <a:custGeom>
              <a:rect b="b" l="l" r="r" t="t"/>
              <a:pathLst>
                <a:path extrusionOk="0" h="48860" w="55512">
                  <a:moveTo>
                    <a:pt x="29379" y="0"/>
                  </a:moveTo>
                  <a:cubicBezTo>
                    <a:pt x="22107" y="0"/>
                    <a:pt x="14827" y="3212"/>
                    <a:pt x="9941" y="9672"/>
                  </a:cubicBezTo>
                  <a:cubicBezTo>
                    <a:pt x="1" y="22815"/>
                    <a:pt x="5638" y="41829"/>
                    <a:pt x="21183" y="47399"/>
                  </a:cubicBezTo>
                  <a:cubicBezTo>
                    <a:pt x="23962" y="48396"/>
                    <a:pt x="26753" y="48860"/>
                    <a:pt x="29470" y="48860"/>
                  </a:cubicBezTo>
                  <a:cubicBezTo>
                    <a:pt x="43482" y="48860"/>
                    <a:pt x="55511" y="36529"/>
                    <a:pt x="53639" y="21414"/>
                  </a:cubicBezTo>
                  <a:lnTo>
                    <a:pt x="53639" y="21414"/>
                  </a:lnTo>
                  <a:cubicBezTo>
                    <a:pt x="54540" y="31922"/>
                    <a:pt x="47568" y="41462"/>
                    <a:pt x="37327" y="43864"/>
                  </a:cubicBezTo>
                  <a:cubicBezTo>
                    <a:pt x="35715" y="44240"/>
                    <a:pt x="34098" y="44422"/>
                    <a:pt x="32504" y="44422"/>
                  </a:cubicBezTo>
                  <a:cubicBezTo>
                    <a:pt x="23939" y="44422"/>
                    <a:pt x="16011" y="39189"/>
                    <a:pt x="12777" y="30921"/>
                  </a:cubicBezTo>
                  <a:cubicBezTo>
                    <a:pt x="8974" y="21114"/>
                    <a:pt x="12910" y="9973"/>
                    <a:pt x="22083" y="4802"/>
                  </a:cubicBezTo>
                  <a:cubicBezTo>
                    <a:pt x="25369" y="2938"/>
                    <a:pt x="28963" y="2042"/>
                    <a:pt x="32518" y="2042"/>
                  </a:cubicBezTo>
                  <a:cubicBezTo>
                    <a:pt x="38889" y="2042"/>
                    <a:pt x="45137" y="4921"/>
                    <a:pt x="49269" y="10273"/>
                  </a:cubicBezTo>
                  <a:cubicBezTo>
                    <a:pt x="44418" y="3437"/>
                    <a:pt x="36903" y="0"/>
                    <a:pt x="29379" y="0"/>
                  </a:cubicBezTo>
                  <a:close/>
                </a:path>
              </a:pathLst>
            </a:custGeom>
            <a:solidFill>
              <a:srgbClr val="D19D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63"/>
            <p:cNvSpPr/>
            <p:nvPr/>
          </p:nvSpPr>
          <p:spPr>
            <a:xfrm>
              <a:off x="4975400" y="2201925"/>
              <a:ext cx="175975" cy="132725"/>
            </a:xfrm>
            <a:custGeom>
              <a:rect b="b" l="l" r="r" t="t"/>
              <a:pathLst>
                <a:path extrusionOk="0" h="5309" w="7039">
                  <a:moveTo>
                    <a:pt x="3551" y="0"/>
                  </a:moveTo>
                  <a:cubicBezTo>
                    <a:pt x="3391" y="0"/>
                    <a:pt x="3230" y="13"/>
                    <a:pt x="3069" y="38"/>
                  </a:cubicBezTo>
                  <a:cubicBezTo>
                    <a:pt x="2535" y="104"/>
                    <a:pt x="2035" y="304"/>
                    <a:pt x="1601" y="605"/>
                  </a:cubicBezTo>
                  <a:cubicBezTo>
                    <a:pt x="767" y="1138"/>
                    <a:pt x="200" y="2006"/>
                    <a:pt x="0" y="2973"/>
                  </a:cubicBezTo>
                  <a:cubicBezTo>
                    <a:pt x="467" y="2206"/>
                    <a:pt x="1168" y="1605"/>
                    <a:pt x="1968" y="1205"/>
                  </a:cubicBezTo>
                  <a:cubicBezTo>
                    <a:pt x="2410" y="975"/>
                    <a:pt x="2882" y="866"/>
                    <a:pt x="3346" y="866"/>
                  </a:cubicBezTo>
                  <a:cubicBezTo>
                    <a:pt x="4495" y="866"/>
                    <a:pt x="5596" y="1532"/>
                    <a:pt x="6071" y="2673"/>
                  </a:cubicBezTo>
                  <a:cubicBezTo>
                    <a:pt x="6438" y="3507"/>
                    <a:pt x="6571" y="4407"/>
                    <a:pt x="6471" y="5308"/>
                  </a:cubicBezTo>
                  <a:cubicBezTo>
                    <a:pt x="6938" y="4407"/>
                    <a:pt x="7038" y="3373"/>
                    <a:pt x="6738" y="2439"/>
                  </a:cubicBezTo>
                  <a:cubicBezTo>
                    <a:pt x="6605" y="1939"/>
                    <a:pt x="6338" y="1472"/>
                    <a:pt x="5971" y="1072"/>
                  </a:cubicBezTo>
                  <a:cubicBezTo>
                    <a:pt x="5348" y="391"/>
                    <a:pt x="4459" y="0"/>
                    <a:pt x="35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63"/>
            <p:cNvSpPr/>
            <p:nvPr/>
          </p:nvSpPr>
          <p:spPr>
            <a:xfrm>
              <a:off x="5523275" y="2398500"/>
              <a:ext cx="176000" cy="132950"/>
            </a:xfrm>
            <a:custGeom>
              <a:rect b="b" l="l" r="r" t="t"/>
              <a:pathLst>
                <a:path extrusionOk="0" h="5318" w="7040">
                  <a:moveTo>
                    <a:pt x="3572" y="1"/>
                  </a:moveTo>
                  <a:cubicBezTo>
                    <a:pt x="3403" y="1"/>
                    <a:pt x="3235" y="16"/>
                    <a:pt x="3070" y="47"/>
                  </a:cubicBezTo>
                  <a:cubicBezTo>
                    <a:pt x="2569" y="114"/>
                    <a:pt x="2069" y="314"/>
                    <a:pt x="1635" y="614"/>
                  </a:cubicBezTo>
                  <a:cubicBezTo>
                    <a:pt x="801" y="1148"/>
                    <a:pt x="201" y="2015"/>
                    <a:pt x="1" y="2982"/>
                  </a:cubicBezTo>
                  <a:cubicBezTo>
                    <a:pt x="501" y="2215"/>
                    <a:pt x="1168" y="1615"/>
                    <a:pt x="1969" y="1214"/>
                  </a:cubicBezTo>
                  <a:cubicBezTo>
                    <a:pt x="2410" y="984"/>
                    <a:pt x="2882" y="875"/>
                    <a:pt x="3347" y="875"/>
                  </a:cubicBezTo>
                  <a:cubicBezTo>
                    <a:pt x="4498" y="875"/>
                    <a:pt x="5606" y="1542"/>
                    <a:pt x="6105" y="2682"/>
                  </a:cubicBezTo>
                  <a:cubicBezTo>
                    <a:pt x="6472" y="3516"/>
                    <a:pt x="6605" y="4417"/>
                    <a:pt x="6472" y="5317"/>
                  </a:cubicBezTo>
                  <a:cubicBezTo>
                    <a:pt x="6939" y="4417"/>
                    <a:pt x="7039" y="3383"/>
                    <a:pt x="6739" y="2449"/>
                  </a:cubicBezTo>
                  <a:cubicBezTo>
                    <a:pt x="6605" y="1915"/>
                    <a:pt x="6339" y="1448"/>
                    <a:pt x="5972" y="1081"/>
                  </a:cubicBezTo>
                  <a:cubicBezTo>
                    <a:pt x="5605" y="681"/>
                    <a:pt x="5171" y="380"/>
                    <a:pt x="4671" y="214"/>
                  </a:cubicBezTo>
                  <a:cubicBezTo>
                    <a:pt x="4325" y="75"/>
                    <a:pt x="3948" y="1"/>
                    <a:pt x="357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63"/>
            <p:cNvSpPr/>
            <p:nvPr/>
          </p:nvSpPr>
          <p:spPr>
            <a:xfrm>
              <a:off x="5205550" y="2335450"/>
              <a:ext cx="255200" cy="171800"/>
            </a:xfrm>
            <a:custGeom>
              <a:rect b="b" l="l" r="r" t="t"/>
              <a:pathLst>
                <a:path extrusionOk="0" h="6872" w="10208">
                  <a:moveTo>
                    <a:pt x="468" y="0"/>
                  </a:moveTo>
                  <a:cubicBezTo>
                    <a:pt x="1" y="1268"/>
                    <a:pt x="34" y="2669"/>
                    <a:pt x="568" y="3903"/>
                  </a:cubicBezTo>
                  <a:cubicBezTo>
                    <a:pt x="868" y="4504"/>
                    <a:pt x="1268" y="5071"/>
                    <a:pt x="1802" y="5504"/>
                  </a:cubicBezTo>
                  <a:cubicBezTo>
                    <a:pt x="2336" y="5938"/>
                    <a:pt x="2936" y="6272"/>
                    <a:pt x="3603" y="6538"/>
                  </a:cubicBezTo>
                  <a:cubicBezTo>
                    <a:pt x="4237" y="6739"/>
                    <a:pt x="4938" y="6872"/>
                    <a:pt x="5605" y="6872"/>
                  </a:cubicBezTo>
                  <a:cubicBezTo>
                    <a:pt x="6305" y="6872"/>
                    <a:pt x="6972" y="6705"/>
                    <a:pt x="7606" y="6372"/>
                  </a:cubicBezTo>
                  <a:cubicBezTo>
                    <a:pt x="8807" y="5771"/>
                    <a:pt x="9708" y="4737"/>
                    <a:pt x="10208" y="3503"/>
                  </a:cubicBezTo>
                  <a:lnTo>
                    <a:pt x="10208" y="3503"/>
                  </a:lnTo>
                  <a:cubicBezTo>
                    <a:pt x="9474" y="4504"/>
                    <a:pt x="8473" y="5271"/>
                    <a:pt x="7339" y="5738"/>
                  </a:cubicBezTo>
                  <a:cubicBezTo>
                    <a:pt x="6806" y="5926"/>
                    <a:pt x="6258" y="6018"/>
                    <a:pt x="5713" y="6018"/>
                  </a:cubicBezTo>
                  <a:cubicBezTo>
                    <a:pt x="5098" y="6018"/>
                    <a:pt x="4487" y="5901"/>
                    <a:pt x="3903" y="5671"/>
                  </a:cubicBezTo>
                  <a:cubicBezTo>
                    <a:pt x="2769" y="5304"/>
                    <a:pt x="1802" y="4570"/>
                    <a:pt x="1202" y="3570"/>
                  </a:cubicBezTo>
                  <a:cubicBezTo>
                    <a:pt x="601" y="2469"/>
                    <a:pt x="368" y="1235"/>
                    <a:pt x="4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63"/>
            <p:cNvSpPr/>
            <p:nvPr/>
          </p:nvSpPr>
          <p:spPr>
            <a:xfrm>
              <a:off x="1619650" y="2959500"/>
              <a:ext cx="965725" cy="941050"/>
            </a:xfrm>
            <a:custGeom>
              <a:rect b="b" l="l" r="r" t="t"/>
              <a:pathLst>
                <a:path extrusionOk="0" h="37642" w="38629">
                  <a:moveTo>
                    <a:pt x="19305" y="1"/>
                  </a:moveTo>
                  <a:cubicBezTo>
                    <a:pt x="18999" y="1"/>
                    <a:pt x="18690" y="8"/>
                    <a:pt x="18381" y="23"/>
                  </a:cubicBezTo>
                  <a:cubicBezTo>
                    <a:pt x="8007" y="557"/>
                    <a:pt x="1" y="9396"/>
                    <a:pt x="535" y="19770"/>
                  </a:cubicBezTo>
                  <a:cubicBezTo>
                    <a:pt x="1019" y="29817"/>
                    <a:pt x="9324" y="37642"/>
                    <a:pt x="19270" y="37642"/>
                  </a:cubicBezTo>
                  <a:cubicBezTo>
                    <a:pt x="19594" y="37642"/>
                    <a:pt x="19921" y="37633"/>
                    <a:pt x="20249" y="37617"/>
                  </a:cubicBezTo>
                  <a:cubicBezTo>
                    <a:pt x="30623" y="37083"/>
                    <a:pt x="38629" y="28243"/>
                    <a:pt x="38095" y="17869"/>
                  </a:cubicBezTo>
                  <a:cubicBezTo>
                    <a:pt x="37609" y="7805"/>
                    <a:pt x="29275" y="1"/>
                    <a:pt x="1930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63"/>
            <p:cNvSpPr/>
            <p:nvPr/>
          </p:nvSpPr>
          <p:spPr>
            <a:xfrm>
              <a:off x="1629325" y="2959900"/>
              <a:ext cx="1055300" cy="940925"/>
            </a:xfrm>
            <a:custGeom>
              <a:rect b="b" l="l" r="r" t="t"/>
              <a:pathLst>
                <a:path extrusionOk="0" h="37637" w="42212">
                  <a:moveTo>
                    <a:pt x="18903" y="1"/>
                  </a:moveTo>
                  <a:cubicBezTo>
                    <a:pt x="8979" y="1"/>
                    <a:pt x="254" y="7972"/>
                    <a:pt x="114" y="18587"/>
                  </a:cubicBezTo>
                  <a:cubicBezTo>
                    <a:pt x="1" y="29389"/>
                    <a:pt x="8803" y="37636"/>
                    <a:pt x="18902" y="37636"/>
                  </a:cubicBezTo>
                  <a:cubicBezTo>
                    <a:pt x="20686" y="37636"/>
                    <a:pt x="22509" y="37379"/>
                    <a:pt x="24332" y="36833"/>
                  </a:cubicBezTo>
                  <a:cubicBezTo>
                    <a:pt x="37741" y="32797"/>
                    <a:pt x="42211" y="16018"/>
                    <a:pt x="32571" y="5844"/>
                  </a:cubicBezTo>
                  <a:lnTo>
                    <a:pt x="32571" y="5844"/>
                  </a:lnTo>
                  <a:cubicBezTo>
                    <a:pt x="37908" y="11949"/>
                    <a:pt x="38008" y="21055"/>
                    <a:pt x="32704" y="27260"/>
                  </a:cubicBezTo>
                  <a:cubicBezTo>
                    <a:pt x="29501" y="31010"/>
                    <a:pt x="24918" y="32986"/>
                    <a:pt x="20273" y="32986"/>
                  </a:cubicBezTo>
                  <a:cubicBezTo>
                    <a:pt x="17275" y="32986"/>
                    <a:pt x="14251" y="32163"/>
                    <a:pt x="11556" y="30462"/>
                  </a:cubicBezTo>
                  <a:cubicBezTo>
                    <a:pt x="4684" y="26126"/>
                    <a:pt x="2049" y="17386"/>
                    <a:pt x="5385" y="9981"/>
                  </a:cubicBezTo>
                  <a:cubicBezTo>
                    <a:pt x="8055" y="3967"/>
                    <a:pt x="13973" y="308"/>
                    <a:pt x="20267" y="308"/>
                  </a:cubicBezTo>
                  <a:cubicBezTo>
                    <a:pt x="21758" y="308"/>
                    <a:pt x="23270" y="513"/>
                    <a:pt x="24765" y="941"/>
                  </a:cubicBezTo>
                  <a:cubicBezTo>
                    <a:pt x="22802" y="301"/>
                    <a:pt x="20830" y="1"/>
                    <a:pt x="18903" y="1"/>
                  </a:cubicBezTo>
                  <a:close/>
                </a:path>
              </a:pathLst>
            </a:custGeom>
            <a:solidFill>
              <a:srgbClr val="D19D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63"/>
            <p:cNvSpPr/>
            <p:nvPr/>
          </p:nvSpPr>
          <p:spPr>
            <a:xfrm>
              <a:off x="1794775" y="3348875"/>
              <a:ext cx="136800" cy="100725"/>
            </a:xfrm>
            <a:custGeom>
              <a:rect b="b" l="l" r="r" t="t"/>
              <a:pathLst>
                <a:path extrusionOk="0" h="4029" w="5472">
                  <a:moveTo>
                    <a:pt x="2759" y="1"/>
                  </a:moveTo>
                  <a:cubicBezTo>
                    <a:pt x="2499" y="1"/>
                    <a:pt x="2245" y="45"/>
                    <a:pt x="2002" y="126"/>
                  </a:cubicBezTo>
                  <a:cubicBezTo>
                    <a:pt x="1602" y="226"/>
                    <a:pt x="1235" y="459"/>
                    <a:pt x="935" y="760"/>
                  </a:cubicBezTo>
                  <a:cubicBezTo>
                    <a:pt x="635" y="1026"/>
                    <a:pt x="435" y="1393"/>
                    <a:pt x="301" y="1794"/>
                  </a:cubicBezTo>
                  <a:cubicBezTo>
                    <a:pt x="1" y="2528"/>
                    <a:pt x="68" y="3328"/>
                    <a:pt x="435" y="4029"/>
                  </a:cubicBezTo>
                  <a:cubicBezTo>
                    <a:pt x="401" y="3328"/>
                    <a:pt x="568" y="2661"/>
                    <a:pt x="868" y="2061"/>
                  </a:cubicBezTo>
                  <a:cubicBezTo>
                    <a:pt x="1168" y="1493"/>
                    <a:pt x="1669" y="1093"/>
                    <a:pt x="2236" y="926"/>
                  </a:cubicBezTo>
                  <a:cubicBezTo>
                    <a:pt x="2450" y="867"/>
                    <a:pt x="2669" y="837"/>
                    <a:pt x="2886" y="837"/>
                  </a:cubicBezTo>
                  <a:cubicBezTo>
                    <a:pt x="3276" y="837"/>
                    <a:pt x="3661" y="934"/>
                    <a:pt x="4004" y="1127"/>
                  </a:cubicBezTo>
                  <a:cubicBezTo>
                    <a:pt x="4604" y="1460"/>
                    <a:pt x="5138" y="1927"/>
                    <a:pt x="5472" y="2528"/>
                  </a:cubicBezTo>
                  <a:cubicBezTo>
                    <a:pt x="5405" y="1760"/>
                    <a:pt x="5005" y="1026"/>
                    <a:pt x="4371" y="559"/>
                  </a:cubicBezTo>
                  <a:cubicBezTo>
                    <a:pt x="4037" y="326"/>
                    <a:pt x="3670" y="159"/>
                    <a:pt x="3270" y="59"/>
                  </a:cubicBezTo>
                  <a:cubicBezTo>
                    <a:pt x="3099" y="20"/>
                    <a:pt x="2928" y="1"/>
                    <a:pt x="275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63"/>
            <p:cNvSpPr/>
            <p:nvPr/>
          </p:nvSpPr>
          <p:spPr>
            <a:xfrm>
              <a:off x="2207575" y="3210100"/>
              <a:ext cx="160800" cy="132700"/>
            </a:xfrm>
            <a:custGeom>
              <a:rect b="b" l="l" r="r" t="t"/>
              <a:pathLst>
                <a:path extrusionOk="0" h="5308" w="6432">
                  <a:moveTo>
                    <a:pt x="3321" y="1"/>
                  </a:moveTo>
                  <a:cubicBezTo>
                    <a:pt x="3072" y="1"/>
                    <a:pt x="2819" y="35"/>
                    <a:pt x="2569" y="106"/>
                  </a:cubicBezTo>
                  <a:cubicBezTo>
                    <a:pt x="334" y="807"/>
                    <a:pt x="1" y="3876"/>
                    <a:pt x="2102" y="4976"/>
                  </a:cubicBezTo>
                  <a:cubicBezTo>
                    <a:pt x="2519" y="5205"/>
                    <a:pt x="2948" y="5307"/>
                    <a:pt x="3364" y="5307"/>
                  </a:cubicBezTo>
                  <a:cubicBezTo>
                    <a:pt x="5012" y="5307"/>
                    <a:pt x="6431" y="3692"/>
                    <a:pt x="5872" y="1907"/>
                  </a:cubicBezTo>
                  <a:cubicBezTo>
                    <a:pt x="5543" y="729"/>
                    <a:pt x="4470" y="1"/>
                    <a:pt x="33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63"/>
            <p:cNvSpPr/>
            <p:nvPr/>
          </p:nvSpPr>
          <p:spPr>
            <a:xfrm>
              <a:off x="1901525" y="3387875"/>
              <a:ext cx="179325" cy="141600"/>
            </a:xfrm>
            <a:custGeom>
              <a:rect b="b" l="l" r="r" t="t"/>
              <a:pathLst>
                <a:path extrusionOk="0" h="5664" w="7173">
                  <a:moveTo>
                    <a:pt x="3103" y="0"/>
                  </a:moveTo>
                  <a:lnTo>
                    <a:pt x="3103" y="0"/>
                  </a:lnTo>
                  <a:cubicBezTo>
                    <a:pt x="3103" y="0"/>
                    <a:pt x="1" y="4203"/>
                    <a:pt x="3370" y="5471"/>
                  </a:cubicBezTo>
                  <a:cubicBezTo>
                    <a:pt x="3727" y="5604"/>
                    <a:pt x="4051" y="5663"/>
                    <a:pt x="4345" y="5663"/>
                  </a:cubicBezTo>
                  <a:cubicBezTo>
                    <a:pt x="6852" y="5663"/>
                    <a:pt x="7172" y="1335"/>
                    <a:pt x="7172" y="1334"/>
                  </a:cubicBezTo>
                  <a:lnTo>
                    <a:pt x="7172" y="1334"/>
                  </a:lnTo>
                  <a:cubicBezTo>
                    <a:pt x="6952" y="1355"/>
                    <a:pt x="6741" y="1364"/>
                    <a:pt x="6540" y="1364"/>
                  </a:cubicBezTo>
                  <a:cubicBezTo>
                    <a:pt x="4126" y="1364"/>
                    <a:pt x="3103" y="0"/>
                    <a:pt x="3103" y="0"/>
                  </a:cubicBezTo>
                  <a:close/>
                </a:path>
              </a:pathLst>
            </a:custGeom>
            <a:solidFill>
              <a:srgbClr val="DD6A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63"/>
            <p:cNvSpPr/>
            <p:nvPr/>
          </p:nvSpPr>
          <p:spPr>
            <a:xfrm>
              <a:off x="1953225" y="3281950"/>
              <a:ext cx="237700" cy="151975"/>
            </a:xfrm>
            <a:custGeom>
              <a:rect b="b" l="l" r="r" t="t"/>
              <a:pathLst>
                <a:path extrusionOk="0" h="6079" w="9508">
                  <a:moveTo>
                    <a:pt x="9207" y="1"/>
                  </a:moveTo>
                  <a:lnTo>
                    <a:pt x="9207" y="1"/>
                  </a:lnTo>
                  <a:cubicBezTo>
                    <a:pt x="9174" y="1135"/>
                    <a:pt x="8840" y="2269"/>
                    <a:pt x="8273" y="3236"/>
                  </a:cubicBezTo>
                  <a:cubicBezTo>
                    <a:pt x="7640" y="4137"/>
                    <a:pt x="6706" y="4771"/>
                    <a:pt x="5638" y="5038"/>
                  </a:cubicBezTo>
                  <a:cubicBezTo>
                    <a:pt x="5177" y="5186"/>
                    <a:pt x="4697" y="5262"/>
                    <a:pt x="4217" y="5262"/>
                  </a:cubicBezTo>
                  <a:cubicBezTo>
                    <a:pt x="3620" y="5262"/>
                    <a:pt x="3024" y="5145"/>
                    <a:pt x="2469" y="4904"/>
                  </a:cubicBezTo>
                  <a:cubicBezTo>
                    <a:pt x="1435" y="4404"/>
                    <a:pt x="568" y="3603"/>
                    <a:pt x="1" y="2636"/>
                  </a:cubicBezTo>
                  <a:lnTo>
                    <a:pt x="1" y="2636"/>
                  </a:lnTo>
                  <a:cubicBezTo>
                    <a:pt x="301" y="3837"/>
                    <a:pt x="1068" y="4871"/>
                    <a:pt x="2136" y="5505"/>
                  </a:cubicBezTo>
                  <a:cubicBezTo>
                    <a:pt x="2703" y="5805"/>
                    <a:pt x="3303" y="6005"/>
                    <a:pt x="3937" y="6072"/>
                  </a:cubicBezTo>
                  <a:cubicBezTo>
                    <a:pt x="4019" y="6076"/>
                    <a:pt x="4101" y="6078"/>
                    <a:pt x="4183" y="6078"/>
                  </a:cubicBezTo>
                  <a:cubicBezTo>
                    <a:pt x="4734" y="6078"/>
                    <a:pt x="5286" y="5984"/>
                    <a:pt x="5838" y="5838"/>
                  </a:cubicBezTo>
                  <a:cubicBezTo>
                    <a:pt x="6439" y="5672"/>
                    <a:pt x="7006" y="5405"/>
                    <a:pt x="7540" y="5004"/>
                  </a:cubicBezTo>
                  <a:cubicBezTo>
                    <a:pt x="8040" y="4637"/>
                    <a:pt x="8474" y="4137"/>
                    <a:pt x="8774" y="3570"/>
                  </a:cubicBezTo>
                  <a:cubicBezTo>
                    <a:pt x="9341" y="2469"/>
                    <a:pt x="9508" y="1202"/>
                    <a:pt x="9207"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63"/>
            <p:cNvSpPr/>
            <p:nvPr/>
          </p:nvSpPr>
          <p:spPr>
            <a:xfrm>
              <a:off x="2002425" y="3417050"/>
              <a:ext cx="25875" cy="71750"/>
            </a:xfrm>
            <a:custGeom>
              <a:rect b="b" l="l" r="r" t="t"/>
              <a:pathLst>
                <a:path extrusionOk="0" h="2870" w="1035">
                  <a:moveTo>
                    <a:pt x="1035" y="1"/>
                  </a:moveTo>
                  <a:cubicBezTo>
                    <a:pt x="701" y="434"/>
                    <a:pt x="468" y="901"/>
                    <a:pt x="301" y="1368"/>
                  </a:cubicBezTo>
                  <a:cubicBezTo>
                    <a:pt x="134" y="1869"/>
                    <a:pt x="34" y="2369"/>
                    <a:pt x="1" y="2869"/>
                  </a:cubicBezTo>
                  <a:cubicBezTo>
                    <a:pt x="301" y="2469"/>
                    <a:pt x="535" y="2002"/>
                    <a:pt x="701" y="1535"/>
                  </a:cubicBezTo>
                  <a:cubicBezTo>
                    <a:pt x="868" y="1035"/>
                    <a:pt x="1002" y="534"/>
                    <a:pt x="1035"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63"/>
            <p:cNvSpPr/>
            <p:nvPr/>
          </p:nvSpPr>
          <p:spPr>
            <a:xfrm>
              <a:off x="2764650" y="2907525"/>
              <a:ext cx="1459400" cy="1819650"/>
            </a:xfrm>
            <a:custGeom>
              <a:rect b="b" l="l" r="r" t="t"/>
              <a:pathLst>
                <a:path extrusionOk="0" h="72786" w="58376">
                  <a:moveTo>
                    <a:pt x="29188" y="2903"/>
                  </a:moveTo>
                  <a:cubicBezTo>
                    <a:pt x="43665" y="2903"/>
                    <a:pt x="55407" y="17947"/>
                    <a:pt x="55407" y="36393"/>
                  </a:cubicBezTo>
                  <a:cubicBezTo>
                    <a:pt x="55407" y="54873"/>
                    <a:pt x="43665" y="69884"/>
                    <a:pt x="29188" y="69884"/>
                  </a:cubicBezTo>
                  <a:cubicBezTo>
                    <a:pt x="14677" y="69884"/>
                    <a:pt x="2902" y="54873"/>
                    <a:pt x="2902" y="36393"/>
                  </a:cubicBezTo>
                  <a:cubicBezTo>
                    <a:pt x="2902" y="17913"/>
                    <a:pt x="14711" y="2903"/>
                    <a:pt x="29188" y="2903"/>
                  </a:cubicBezTo>
                  <a:close/>
                  <a:moveTo>
                    <a:pt x="29188" y="0"/>
                  </a:moveTo>
                  <a:cubicBezTo>
                    <a:pt x="13076" y="0"/>
                    <a:pt x="0" y="16345"/>
                    <a:pt x="0" y="36393"/>
                  </a:cubicBezTo>
                  <a:cubicBezTo>
                    <a:pt x="0" y="56474"/>
                    <a:pt x="13076" y="72786"/>
                    <a:pt x="29188" y="72786"/>
                  </a:cubicBezTo>
                  <a:cubicBezTo>
                    <a:pt x="45266" y="72786"/>
                    <a:pt x="58375" y="56474"/>
                    <a:pt x="58375" y="36393"/>
                  </a:cubicBezTo>
                  <a:cubicBezTo>
                    <a:pt x="58375" y="16345"/>
                    <a:pt x="45266" y="0"/>
                    <a:pt x="291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63"/>
            <p:cNvSpPr/>
            <p:nvPr/>
          </p:nvSpPr>
          <p:spPr>
            <a:xfrm>
              <a:off x="2906425" y="3010925"/>
              <a:ext cx="1290100" cy="1613675"/>
            </a:xfrm>
            <a:custGeom>
              <a:rect b="b" l="l" r="r" t="t"/>
              <a:pathLst>
                <a:path extrusionOk="0" h="64547" w="51604">
                  <a:moveTo>
                    <a:pt x="25818" y="2069"/>
                  </a:moveTo>
                  <a:lnTo>
                    <a:pt x="25818" y="2102"/>
                  </a:lnTo>
                  <a:cubicBezTo>
                    <a:pt x="38894" y="2102"/>
                    <a:pt x="49535" y="15612"/>
                    <a:pt x="49535" y="32257"/>
                  </a:cubicBezTo>
                  <a:cubicBezTo>
                    <a:pt x="49535" y="48902"/>
                    <a:pt x="38894" y="62445"/>
                    <a:pt x="25818" y="62445"/>
                  </a:cubicBezTo>
                  <a:cubicBezTo>
                    <a:pt x="12742" y="62445"/>
                    <a:pt x="2102" y="48902"/>
                    <a:pt x="2102" y="32257"/>
                  </a:cubicBezTo>
                  <a:cubicBezTo>
                    <a:pt x="2102" y="15612"/>
                    <a:pt x="12742" y="2069"/>
                    <a:pt x="25818" y="2069"/>
                  </a:cubicBezTo>
                  <a:close/>
                  <a:moveTo>
                    <a:pt x="25818" y="1"/>
                  </a:moveTo>
                  <a:cubicBezTo>
                    <a:pt x="11575" y="1"/>
                    <a:pt x="0" y="14478"/>
                    <a:pt x="0" y="32257"/>
                  </a:cubicBezTo>
                  <a:cubicBezTo>
                    <a:pt x="0" y="50070"/>
                    <a:pt x="11575" y="64547"/>
                    <a:pt x="25818" y="64547"/>
                  </a:cubicBezTo>
                  <a:cubicBezTo>
                    <a:pt x="40029" y="64547"/>
                    <a:pt x="51604" y="50070"/>
                    <a:pt x="51604" y="32257"/>
                  </a:cubicBezTo>
                  <a:cubicBezTo>
                    <a:pt x="51604" y="14478"/>
                    <a:pt x="40029" y="1"/>
                    <a:pt x="25818"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63"/>
            <p:cNvSpPr/>
            <p:nvPr/>
          </p:nvSpPr>
          <p:spPr>
            <a:xfrm>
              <a:off x="2482775" y="2735725"/>
              <a:ext cx="1077475" cy="416175"/>
            </a:xfrm>
            <a:custGeom>
              <a:rect b="b" l="l" r="r" t="t"/>
              <a:pathLst>
                <a:path extrusionOk="0" h="16647" w="43099">
                  <a:moveTo>
                    <a:pt x="1" y="1"/>
                  </a:moveTo>
                  <a:lnTo>
                    <a:pt x="1" y="16646"/>
                  </a:lnTo>
                  <a:lnTo>
                    <a:pt x="43098" y="16646"/>
                  </a:lnTo>
                  <a:lnTo>
                    <a:pt x="43098"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63"/>
            <p:cNvSpPr/>
            <p:nvPr/>
          </p:nvSpPr>
          <p:spPr>
            <a:xfrm>
              <a:off x="2482775" y="1734175"/>
              <a:ext cx="1372675" cy="2418425"/>
            </a:xfrm>
            <a:custGeom>
              <a:rect b="b" l="l" r="r" t="t"/>
              <a:pathLst>
                <a:path extrusionOk="0" h="96737" w="54907">
                  <a:moveTo>
                    <a:pt x="50036" y="1"/>
                  </a:moveTo>
                  <a:cubicBezTo>
                    <a:pt x="45633" y="1"/>
                    <a:pt x="42031" y="3603"/>
                    <a:pt x="42031" y="8007"/>
                  </a:cubicBezTo>
                  <a:lnTo>
                    <a:pt x="42031" y="88731"/>
                  </a:lnTo>
                  <a:cubicBezTo>
                    <a:pt x="42031" y="92000"/>
                    <a:pt x="39395" y="94635"/>
                    <a:pt x="36126" y="94669"/>
                  </a:cubicBezTo>
                  <a:lnTo>
                    <a:pt x="1" y="94669"/>
                  </a:lnTo>
                  <a:lnTo>
                    <a:pt x="1" y="96737"/>
                  </a:lnTo>
                  <a:lnTo>
                    <a:pt x="36126" y="96737"/>
                  </a:lnTo>
                  <a:cubicBezTo>
                    <a:pt x="40530" y="96737"/>
                    <a:pt x="44099" y="93134"/>
                    <a:pt x="44099" y="88731"/>
                  </a:cubicBezTo>
                  <a:lnTo>
                    <a:pt x="44099" y="8007"/>
                  </a:lnTo>
                  <a:cubicBezTo>
                    <a:pt x="44132" y="4738"/>
                    <a:pt x="46767" y="2102"/>
                    <a:pt x="50036" y="2102"/>
                  </a:cubicBezTo>
                  <a:lnTo>
                    <a:pt x="54906" y="2102"/>
                  </a:lnTo>
                  <a:lnTo>
                    <a:pt x="54906"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63"/>
            <p:cNvSpPr/>
            <p:nvPr/>
          </p:nvSpPr>
          <p:spPr>
            <a:xfrm>
              <a:off x="2456925" y="2533925"/>
              <a:ext cx="1103325" cy="1900550"/>
            </a:xfrm>
            <a:custGeom>
              <a:rect b="b" l="l" r="r" t="t"/>
              <a:pathLst>
                <a:path extrusionOk="0" h="76022" w="44133">
                  <a:moveTo>
                    <a:pt x="7206" y="0"/>
                  </a:moveTo>
                  <a:cubicBezTo>
                    <a:pt x="3236" y="0"/>
                    <a:pt x="1" y="3236"/>
                    <a:pt x="1" y="7206"/>
                  </a:cubicBezTo>
                  <a:lnTo>
                    <a:pt x="1" y="76021"/>
                  </a:lnTo>
                  <a:lnTo>
                    <a:pt x="2069" y="76021"/>
                  </a:lnTo>
                  <a:lnTo>
                    <a:pt x="2069" y="7206"/>
                  </a:lnTo>
                  <a:cubicBezTo>
                    <a:pt x="2102" y="4370"/>
                    <a:pt x="4370" y="2102"/>
                    <a:pt x="7206" y="2069"/>
                  </a:cubicBezTo>
                  <a:lnTo>
                    <a:pt x="44132" y="2069"/>
                  </a:lnTo>
                  <a:lnTo>
                    <a:pt x="44132"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63"/>
            <p:cNvSpPr/>
            <p:nvPr/>
          </p:nvSpPr>
          <p:spPr>
            <a:xfrm>
              <a:off x="3422625" y="3685575"/>
              <a:ext cx="208500" cy="263550"/>
            </a:xfrm>
            <a:custGeom>
              <a:rect b="b" l="l" r="r" t="t"/>
              <a:pathLst>
                <a:path extrusionOk="0" h="10542" w="8340">
                  <a:moveTo>
                    <a:pt x="4170" y="1"/>
                  </a:moveTo>
                  <a:cubicBezTo>
                    <a:pt x="1868" y="1"/>
                    <a:pt x="0" y="2369"/>
                    <a:pt x="0" y="5271"/>
                  </a:cubicBezTo>
                  <a:cubicBezTo>
                    <a:pt x="0" y="8173"/>
                    <a:pt x="1868" y="10542"/>
                    <a:pt x="4170" y="10542"/>
                  </a:cubicBezTo>
                  <a:cubicBezTo>
                    <a:pt x="6471" y="10542"/>
                    <a:pt x="8339" y="8173"/>
                    <a:pt x="8339" y="5271"/>
                  </a:cubicBezTo>
                  <a:cubicBezTo>
                    <a:pt x="8339" y="2369"/>
                    <a:pt x="6471" y="1"/>
                    <a:pt x="4170"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63"/>
            <p:cNvSpPr/>
            <p:nvPr/>
          </p:nvSpPr>
          <p:spPr>
            <a:xfrm>
              <a:off x="3455975" y="3685575"/>
              <a:ext cx="208500" cy="263550"/>
            </a:xfrm>
            <a:custGeom>
              <a:rect b="b" l="l" r="r" t="t"/>
              <a:pathLst>
                <a:path extrusionOk="0" h="10542" w="8340">
                  <a:moveTo>
                    <a:pt x="4170" y="1"/>
                  </a:moveTo>
                  <a:cubicBezTo>
                    <a:pt x="1868" y="1"/>
                    <a:pt x="0" y="2369"/>
                    <a:pt x="0" y="5271"/>
                  </a:cubicBezTo>
                  <a:cubicBezTo>
                    <a:pt x="0" y="8173"/>
                    <a:pt x="1868" y="10542"/>
                    <a:pt x="4170" y="10542"/>
                  </a:cubicBezTo>
                  <a:cubicBezTo>
                    <a:pt x="6472" y="10542"/>
                    <a:pt x="8340" y="8173"/>
                    <a:pt x="8340" y="5271"/>
                  </a:cubicBezTo>
                  <a:cubicBezTo>
                    <a:pt x="8340" y="2369"/>
                    <a:pt x="6472" y="1"/>
                    <a:pt x="4170"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63"/>
            <p:cNvSpPr/>
            <p:nvPr/>
          </p:nvSpPr>
          <p:spPr>
            <a:xfrm>
              <a:off x="3560225" y="3791500"/>
              <a:ext cx="947350" cy="52550"/>
            </a:xfrm>
            <a:custGeom>
              <a:rect b="b" l="l" r="r" t="t"/>
              <a:pathLst>
                <a:path extrusionOk="0" h="2102" w="37894">
                  <a:moveTo>
                    <a:pt x="0" y="0"/>
                  </a:moveTo>
                  <a:lnTo>
                    <a:pt x="0" y="2102"/>
                  </a:lnTo>
                  <a:lnTo>
                    <a:pt x="37894" y="2102"/>
                  </a:lnTo>
                  <a:lnTo>
                    <a:pt x="37894"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63"/>
            <p:cNvSpPr/>
            <p:nvPr/>
          </p:nvSpPr>
          <p:spPr>
            <a:xfrm>
              <a:off x="2327675" y="4409425"/>
              <a:ext cx="271875" cy="342775"/>
            </a:xfrm>
            <a:custGeom>
              <a:rect b="b" l="l" r="r" t="t"/>
              <a:pathLst>
                <a:path extrusionOk="0" h="13711" w="10875">
                  <a:moveTo>
                    <a:pt x="5437" y="1"/>
                  </a:moveTo>
                  <a:cubicBezTo>
                    <a:pt x="2435" y="1"/>
                    <a:pt x="0" y="3070"/>
                    <a:pt x="0" y="6872"/>
                  </a:cubicBezTo>
                  <a:cubicBezTo>
                    <a:pt x="0" y="10642"/>
                    <a:pt x="2435" y="13711"/>
                    <a:pt x="5437" y="13711"/>
                  </a:cubicBezTo>
                  <a:cubicBezTo>
                    <a:pt x="8440" y="13711"/>
                    <a:pt x="10875" y="10642"/>
                    <a:pt x="10875" y="6872"/>
                  </a:cubicBezTo>
                  <a:cubicBezTo>
                    <a:pt x="10875" y="3070"/>
                    <a:pt x="8440" y="1"/>
                    <a:pt x="5437"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63"/>
            <p:cNvSpPr/>
            <p:nvPr/>
          </p:nvSpPr>
          <p:spPr>
            <a:xfrm>
              <a:off x="2371025" y="4409425"/>
              <a:ext cx="271900" cy="342775"/>
            </a:xfrm>
            <a:custGeom>
              <a:rect b="b" l="l" r="r" t="t"/>
              <a:pathLst>
                <a:path extrusionOk="0" h="13711" w="10876">
                  <a:moveTo>
                    <a:pt x="5438" y="1"/>
                  </a:moveTo>
                  <a:cubicBezTo>
                    <a:pt x="2436" y="1"/>
                    <a:pt x="1" y="3070"/>
                    <a:pt x="1" y="6872"/>
                  </a:cubicBezTo>
                  <a:cubicBezTo>
                    <a:pt x="1" y="10642"/>
                    <a:pt x="2436" y="13711"/>
                    <a:pt x="5438" y="13711"/>
                  </a:cubicBezTo>
                  <a:cubicBezTo>
                    <a:pt x="8440" y="13711"/>
                    <a:pt x="10875" y="10642"/>
                    <a:pt x="10875" y="6872"/>
                  </a:cubicBezTo>
                  <a:cubicBezTo>
                    <a:pt x="10875" y="3070"/>
                    <a:pt x="8440" y="1"/>
                    <a:pt x="543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63"/>
            <p:cNvSpPr/>
            <p:nvPr/>
          </p:nvSpPr>
          <p:spPr>
            <a:xfrm>
              <a:off x="3694475" y="1706675"/>
              <a:ext cx="322750" cy="103425"/>
            </a:xfrm>
            <a:custGeom>
              <a:rect b="b" l="l" r="r" t="t"/>
              <a:pathLst>
                <a:path extrusionOk="0" h="4137" w="12910">
                  <a:moveTo>
                    <a:pt x="1" y="0"/>
                  </a:moveTo>
                  <a:lnTo>
                    <a:pt x="1" y="4136"/>
                  </a:lnTo>
                  <a:lnTo>
                    <a:pt x="12910" y="4136"/>
                  </a:lnTo>
                  <a:lnTo>
                    <a:pt x="12910"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63"/>
            <p:cNvSpPr/>
            <p:nvPr/>
          </p:nvSpPr>
          <p:spPr>
            <a:xfrm>
              <a:off x="3586900" y="1946000"/>
              <a:ext cx="920675" cy="998250"/>
            </a:xfrm>
            <a:custGeom>
              <a:rect b="b" l="l" r="r" t="t"/>
              <a:pathLst>
                <a:path extrusionOk="0" h="39930" w="36827">
                  <a:moveTo>
                    <a:pt x="0" y="1"/>
                  </a:moveTo>
                  <a:lnTo>
                    <a:pt x="0" y="39929"/>
                  </a:lnTo>
                  <a:lnTo>
                    <a:pt x="36827" y="39929"/>
                  </a:lnTo>
                  <a:lnTo>
                    <a:pt x="3682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63"/>
            <p:cNvSpPr/>
            <p:nvPr/>
          </p:nvSpPr>
          <p:spPr>
            <a:xfrm>
              <a:off x="2246775" y="4490325"/>
              <a:ext cx="1209225" cy="155975"/>
            </a:xfrm>
            <a:custGeom>
              <a:rect b="b" l="l" r="r" t="t"/>
              <a:pathLst>
                <a:path extrusionOk="0" h="6239" w="48369">
                  <a:moveTo>
                    <a:pt x="1" y="0"/>
                  </a:moveTo>
                  <a:lnTo>
                    <a:pt x="1" y="6238"/>
                  </a:lnTo>
                  <a:lnTo>
                    <a:pt x="48368" y="6238"/>
                  </a:lnTo>
                  <a:lnTo>
                    <a:pt x="48368" y="0"/>
                  </a:ln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63"/>
            <p:cNvSpPr/>
            <p:nvPr/>
          </p:nvSpPr>
          <p:spPr>
            <a:xfrm>
              <a:off x="3653625" y="1138675"/>
              <a:ext cx="703025" cy="877850"/>
            </a:xfrm>
            <a:custGeom>
              <a:rect b="b" l="l" r="r" t="t"/>
              <a:pathLst>
                <a:path extrusionOk="0" h="35114" w="28121">
                  <a:moveTo>
                    <a:pt x="13499" y="0"/>
                  </a:moveTo>
                  <a:cubicBezTo>
                    <a:pt x="10996" y="0"/>
                    <a:pt x="8596" y="874"/>
                    <a:pt x="7405" y="2772"/>
                  </a:cubicBezTo>
                  <a:cubicBezTo>
                    <a:pt x="6071" y="4907"/>
                    <a:pt x="7605" y="9010"/>
                    <a:pt x="7205" y="11679"/>
                  </a:cubicBezTo>
                  <a:cubicBezTo>
                    <a:pt x="6838" y="14314"/>
                    <a:pt x="0" y="21553"/>
                    <a:pt x="1434" y="27824"/>
                  </a:cubicBezTo>
                  <a:cubicBezTo>
                    <a:pt x="2539" y="32692"/>
                    <a:pt x="7932" y="35114"/>
                    <a:pt x="13216" y="35114"/>
                  </a:cubicBezTo>
                  <a:cubicBezTo>
                    <a:pt x="16550" y="35114"/>
                    <a:pt x="19840" y="34150"/>
                    <a:pt x="21982" y="32227"/>
                  </a:cubicBezTo>
                  <a:cubicBezTo>
                    <a:pt x="28120" y="26723"/>
                    <a:pt x="22249" y="18584"/>
                    <a:pt x="21582" y="14948"/>
                  </a:cubicBezTo>
                  <a:cubicBezTo>
                    <a:pt x="20915" y="11312"/>
                    <a:pt x="21415" y="7943"/>
                    <a:pt x="20581" y="4707"/>
                  </a:cubicBezTo>
                  <a:cubicBezTo>
                    <a:pt x="19614" y="738"/>
                    <a:pt x="16378" y="37"/>
                    <a:pt x="13777" y="4"/>
                  </a:cubicBezTo>
                  <a:cubicBezTo>
                    <a:pt x="13684" y="1"/>
                    <a:pt x="13591" y="0"/>
                    <a:pt x="1349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63"/>
            <p:cNvSpPr/>
            <p:nvPr/>
          </p:nvSpPr>
          <p:spPr>
            <a:xfrm>
              <a:off x="3676975" y="1302200"/>
              <a:ext cx="157625" cy="526250"/>
            </a:xfrm>
            <a:custGeom>
              <a:rect b="b" l="l" r="r" t="t"/>
              <a:pathLst>
                <a:path extrusionOk="0" h="21050" w="6305">
                  <a:moveTo>
                    <a:pt x="5971" y="1"/>
                  </a:moveTo>
                  <a:cubicBezTo>
                    <a:pt x="6004" y="901"/>
                    <a:pt x="5971" y="1835"/>
                    <a:pt x="5904" y="2769"/>
                  </a:cubicBezTo>
                  <a:cubicBezTo>
                    <a:pt x="5838" y="3670"/>
                    <a:pt x="5671" y="4571"/>
                    <a:pt x="5404" y="5438"/>
                  </a:cubicBezTo>
                  <a:cubicBezTo>
                    <a:pt x="5037" y="6305"/>
                    <a:pt x="4603" y="7139"/>
                    <a:pt x="4036" y="7873"/>
                  </a:cubicBezTo>
                  <a:cubicBezTo>
                    <a:pt x="3503" y="8640"/>
                    <a:pt x="2935" y="9408"/>
                    <a:pt x="2435" y="10241"/>
                  </a:cubicBezTo>
                  <a:cubicBezTo>
                    <a:pt x="1434" y="11876"/>
                    <a:pt x="701" y="13644"/>
                    <a:pt x="300" y="15512"/>
                  </a:cubicBezTo>
                  <a:cubicBezTo>
                    <a:pt x="100" y="16413"/>
                    <a:pt x="0" y="17347"/>
                    <a:pt x="33" y="18314"/>
                  </a:cubicBezTo>
                  <a:cubicBezTo>
                    <a:pt x="67" y="19215"/>
                    <a:pt x="200" y="20149"/>
                    <a:pt x="434" y="21049"/>
                  </a:cubicBezTo>
                  <a:cubicBezTo>
                    <a:pt x="167" y="19215"/>
                    <a:pt x="267" y="17380"/>
                    <a:pt x="701" y="15579"/>
                  </a:cubicBezTo>
                  <a:cubicBezTo>
                    <a:pt x="1201" y="13777"/>
                    <a:pt x="1968" y="12076"/>
                    <a:pt x="2935" y="10508"/>
                  </a:cubicBezTo>
                  <a:cubicBezTo>
                    <a:pt x="3436" y="9708"/>
                    <a:pt x="3970" y="8907"/>
                    <a:pt x="4503" y="8107"/>
                  </a:cubicBezTo>
                  <a:cubicBezTo>
                    <a:pt x="4737" y="7740"/>
                    <a:pt x="5004" y="7306"/>
                    <a:pt x="5270" y="6906"/>
                  </a:cubicBezTo>
                  <a:cubicBezTo>
                    <a:pt x="5504" y="6472"/>
                    <a:pt x="5704" y="6038"/>
                    <a:pt x="5838" y="5571"/>
                  </a:cubicBezTo>
                  <a:cubicBezTo>
                    <a:pt x="6238" y="3737"/>
                    <a:pt x="6305" y="1835"/>
                    <a:pt x="597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63"/>
            <p:cNvSpPr/>
            <p:nvPr/>
          </p:nvSpPr>
          <p:spPr>
            <a:xfrm>
              <a:off x="4176475" y="1325550"/>
              <a:ext cx="115125" cy="543750"/>
            </a:xfrm>
            <a:custGeom>
              <a:rect b="b" l="l" r="r" t="t"/>
              <a:pathLst>
                <a:path extrusionOk="0" h="21750" w="4605">
                  <a:moveTo>
                    <a:pt x="1" y="1"/>
                  </a:moveTo>
                  <a:lnTo>
                    <a:pt x="1" y="1"/>
                  </a:lnTo>
                  <a:cubicBezTo>
                    <a:pt x="34" y="1902"/>
                    <a:pt x="168" y="3770"/>
                    <a:pt x="435" y="5638"/>
                  </a:cubicBezTo>
                  <a:cubicBezTo>
                    <a:pt x="568" y="6572"/>
                    <a:pt x="802" y="7506"/>
                    <a:pt x="1102" y="8407"/>
                  </a:cubicBezTo>
                  <a:cubicBezTo>
                    <a:pt x="1369" y="9341"/>
                    <a:pt x="1836" y="10175"/>
                    <a:pt x="2203" y="11042"/>
                  </a:cubicBezTo>
                  <a:cubicBezTo>
                    <a:pt x="3036" y="12710"/>
                    <a:pt x="3670" y="14478"/>
                    <a:pt x="4071" y="16312"/>
                  </a:cubicBezTo>
                  <a:cubicBezTo>
                    <a:pt x="4237" y="17213"/>
                    <a:pt x="4271" y="18147"/>
                    <a:pt x="4171" y="19081"/>
                  </a:cubicBezTo>
                  <a:cubicBezTo>
                    <a:pt x="4037" y="20015"/>
                    <a:pt x="3704" y="20916"/>
                    <a:pt x="3237" y="21750"/>
                  </a:cubicBezTo>
                  <a:cubicBezTo>
                    <a:pt x="3804" y="20949"/>
                    <a:pt x="4237" y="20048"/>
                    <a:pt x="4437" y="19114"/>
                  </a:cubicBezTo>
                  <a:cubicBezTo>
                    <a:pt x="4604" y="18180"/>
                    <a:pt x="4604" y="17213"/>
                    <a:pt x="4504" y="16246"/>
                  </a:cubicBezTo>
                  <a:cubicBezTo>
                    <a:pt x="4337" y="15312"/>
                    <a:pt x="4104" y="14378"/>
                    <a:pt x="3804" y="13477"/>
                  </a:cubicBezTo>
                  <a:cubicBezTo>
                    <a:pt x="3470" y="12576"/>
                    <a:pt x="3103" y="11709"/>
                    <a:pt x="2736" y="10842"/>
                  </a:cubicBezTo>
                  <a:cubicBezTo>
                    <a:pt x="2336" y="9975"/>
                    <a:pt x="1902" y="9141"/>
                    <a:pt x="1569" y="8273"/>
                  </a:cubicBezTo>
                  <a:cubicBezTo>
                    <a:pt x="1302" y="7373"/>
                    <a:pt x="1035" y="6472"/>
                    <a:pt x="868" y="5571"/>
                  </a:cubicBezTo>
                  <a:cubicBezTo>
                    <a:pt x="468" y="3770"/>
                    <a:pt x="268" y="1869"/>
                    <a:pt x="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63"/>
            <p:cNvSpPr/>
            <p:nvPr/>
          </p:nvSpPr>
          <p:spPr>
            <a:xfrm>
              <a:off x="2053300" y="3687250"/>
              <a:ext cx="947375" cy="801375"/>
            </a:xfrm>
            <a:custGeom>
              <a:rect b="b" l="l" r="r" t="t"/>
              <a:pathLst>
                <a:path extrusionOk="0" h="32055" w="37895">
                  <a:moveTo>
                    <a:pt x="16546" y="0"/>
                  </a:moveTo>
                  <a:lnTo>
                    <a:pt x="15612" y="17046"/>
                  </a:lnTo>
                  <a:lnTo>
                    <a:pt x="15712" y="20815"/>
                  </a:lnTo>
                  <a:cubicBezTo>
                    <a:pt x="15712" y="20815"/>
                    <a:pt x="3470" y="26253"/>
                    <a:pt x="2236" y="27220"/>
                  </a:cubicBezTo>
                  <a:cubicBezTo>
                    <a:pt x="1001" y="28221"/>
                    <a:pt x="1" y="31423"/>
                    <a:pt x="1135" y="31790"/>
                  </a:cubicBezTo>
                  <a:cubicBezTo>
                    <a:pt x="1619" y="31951"/>
                    <a:pt x="8055" y="32054"/>
                    <a:pt x="15220" y="32054"/>
                  </a:cubicBezTo>
                  <a:cubicBezTo>
                    <a:pt x="24360" y="32054"/>
                    <a:pt x="34686" y="31886"/>
                    <a:pt x="35359" y="31456"/>
                  </a:cubicBezTo>
                  <a:cubicBezTo>
                    <a:pt x="35826" y="31189"/>
                    <a:pt x="36126" y="26519"/>
                    <a:pt x="36293" y="20915"/>
                  </a:cubicBezTo>
                  <a:cubicBezTo>
                    <a:pt x="36327" y="19681"/>
                    <a:pt x="36360" y="18447"/>
                    <a:pt x="36393" y="17146"/>
                  </a:cubicBezTo>
                  <a:cubicBezTo>
                    <a:pt x="36560" y="11442"/>
                    <a:pt x="37060" y="5738"/>
                    <a:pt x="37894" y="101"/>
                  </a:cubicBezTo>
                  <a:lnTo>
                    <a:pt x="16546" y="0"/>
                  </a:ln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63"/>
            <p:cNvSpPr/>
            <p:nvPr/>
          </p:nvSpPr>
          <p:spPr>
            <a:xfrm>
              <a:off x="2053300" y="4272675"/>
              <a:ext cx="904850" cy="215950"/>
            </a:xfrm>
            <a:custGeom>
              <a:rect b="b" l="l" r="r" t="t"/>
              <a:pathLst>
                <a:path extrusionOk="0" h="8638" w="36194">
                  <a:moveTo>
                    <a:pt x="36193" y="0"/>
                  </a:moveTo>
                  <a:lnTo>
                    <a:pt x="36193" y="0"/>
                  </a:lnTo>
                  <a:cubicBezTo>
                    <a:pt x="31363" y="1043"/>
                    <a:pt x="18041" y="3757"/>
                    <a:pt x="10461" y="3757"/>
                  </a:cubicBezTo>
                  <a:cubicBezTo>
                    <a:pt x="8829" y="3757"/>
                    <a:pt x="7463" y="3631"/>
                    <a:pt x="6505" y="3336"/>
                  </a:cubicBezTo>
                  <a:cubicBezTo>
                    <a:pt x="5505" y="3002"/>
                    <a:pt x="8273" y="768"/>
                    <a:pt x="8273" y="767"/>
                  </a:cubicBezTo>
                  <a:lnTo>
                    <a:pt x="8273" y="767"/>
                  </a:lnTo>
                  <a:cubicBezTo>
                    <a:pt x="5438" y="2102"/>
                    <a:pt x="2769" y="3403"/>
                    <a:pt x="2236" y="3803"/>
                  </a:cubicBezTo>
                  <a:cubicBezTo>
                    <a:pt x="1001" y="4804"/>
                    <a:pt x="1" y="8006"/>
                    <a:pt x="1101" y="8373"/>
                  </a:cubicBezTo>
                  <a:cubicBezTo>
                    <a:pt x="1600" y="8534"/>
                    <a:pt x="8044" y="8637"/>
                    <a:pt x="15214" y="8637"/>
                  </a:cubicBezTo>
                  <a:cubicBezTo>
                    <a:pt x="24360" y="8637"/>
                    <a:pt x="34686" y="8469"/>
                    <a:pt x="35359" y="8039"/>
                  </a:cubicBezTo>
                  <a:cubicBezTo>
                    <a:pt x="35760" y="7806"/>
                    <a:pt x="36026" y="4437"/>
                    <a:pt x="36193"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63"/>
            <p:cNvSpPr/>
            <p:nvPr/>
          </p:nvSpPr>
          <p:spPr>
            <a:xfrm>
              <a:off x="2398550" y="2257900"/>
              <a:ext cx="1949750" cy="1816325"/>
            </a:xfrm>
            <a:custGeom>
              <a:rect b="b" l="l" r="r" t="t"/>
              <a:pathLst>
                <a:path extrusionOk="0" h="72653" w="77990">
                  <a:moveTo>
                    <a:pt x="55040" y="0"/>
                  </a:moveTo>
                  <a:lnTo>
                    <a:pt x="51838" y="4203"/>
                  </a:lnTo>
                  <a:cubicBezTo>
                    <a:pt x="51838" y="4203"/>
                    <a:pt x="18113" y="9740"/>
                    <a:pt x="10942" y="18980"/>
                  </a:cubicBezTo>
                  <a:cubicBezTo>
                    <a:pt x="2702" y="29588"/>
                    <a:pt x="1" y="72652"/>
                    <a:pt x="1" y="72652"/>
                  </a:cubicBezTo>
                  <a:lnTo>
                    <a:pt x="23617" y="72652"/>
                  </a:lnTo>
                  <a:cubicBezTo>
                    <a:pt x="23617" y="72652"/>
                    <a:pt x="26920" y="34391"/>
                    <a:pt x="29321" y="31256"/>
                  </a:cubicBezTo>
                  <a:cubicBezTo>
                    <a:pt x="31757" y="28087"/>
                    <a:pt x="65114" y="27487"/>
                    <a:pt x="71552" y="22683"/>
                  </a:cubicBezTo>
                  <a:cubicBezTo>
                    <a:pt x="77990" y="17880"/>
                    <a:pt x="73053" y="0"/>
                    <a:pt x="73053" y="0"/>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63"/>
            <p:cNvSpPr/>
            <p:nvPr/>
          </p:nvSpPr>
          <p:spPr>
            <a:xfrm>
              <a:off x="2420225" y="3969950"/>
              <a:ext cx="547100" cy="15025"/>
            </a:xfrm>
            <a:custGeom>
              <a:rect b="b" l="l" r="r" t="t"/>
              <a:pathLst>
                <a:path extrusionOk="0" h="601" w="21884">
                  <a:moveTo>
                    <a:pt x="2436" y="1"/>
                  </a:moveTo>
                  <a:cubicBezTo>
                    <a:pt x="1669" y="1"/>
                    <a:pt x="868" y="1"/>
                    <a:pt x="68" y="101"/>
                  </a:cubicBezTo>
                  <a:cubicBezTo>
                    <a:pt x="34" y="101"/>
                    <a:pt x="1" y="167"/>
                    <a:pt x="68" y="167"/>
                  </a:cubicBezTo>
                  <a:cubicBezTo>
                    <a:pt x="1435" y="334"/>
                    <a:pt x="2836" y="401"/>
                    <a:pt x="4237" y="401"/>
                  </a:cubicBezTo>
                  <a:cubicBezTo>
                    <a:pt x="5638" y="434"/>
                    <a:pt x="7073" y="501"/>
                    <a:pt x="8474" y="501"/>
                  </a:cubicBezTo>
                  <a:cubicBezTo>
                    <a:pt x="11342" y="568"/>
                    <a:pt x="14178" y="601"/>
                    <a:pt x="17013" y="601"/>
                  </a:cubicBezTo>
                  <a:lnTo>
                    <a:pt x="19381" y="601"/>
                  </a:lnTo>
                  <a:cubicBezTo>
                    <a:pt x="20182" y="601"/>
                    <a:pt x="20982" y="568"/>
                    <a:pt x="21783" y="501"/>
                  </a:cubicBezTo>
                  <a:cubicBezTo>
                    <a:pt x="21850" y="501"/>
                    <a:pt x="21883" y="401"/>
                    <a:pt x="21783" y="367"/>
                  </a:cubicBezTo>
                  <a:cubicBezTo>
                    <a:pt x="21083" y="301"/>
                    <a:pt x="20382" y="234"/>
                    <a:pt x="19715" y="234"/>
                  </a:cubicBezTo>
                  <a:lnTo>
                    <a:pt x="17613" y="167"/>
                  </a:lnTo>
                  <a:cubicBezTo>
                    <a:pt x="16179" y="101"/>
                    <a:pt x="14778" y="101"/>
                    <a:pt x="13344" y="67"/>
                  </a:cubicBezTo>
                  <a:cubicBezTo>
                    <a:pt x="10508" y="34"/>
                    <a:pt x="7673" y="1"/>
                    <a:pt x="483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63"/>
            <p:cNvSpPr/>
            <p:nvPr/>
          </p:nvSpPr>
          <p:spPr>
            <a:xfrm>
              <a:off x="2913925" y="2748250"/>
              <a:ext cx="1230900" cy="1194125"/>
            </a:xfrm>
            <a:custGeom>
              <a:rect b="b" l="l" r="r" t="t"/>
              <a:pathLst>
                <a:path extrusionOk="0" h="47765" w="49236">
                  <a:moveTo>
                    <a:pt x="49169" y="0"/>
                  </a:moveTo>
                  <a:cubicBezTo>
                    <a:pt x="44265" y="2035"/>
                    <a:pt x="39095" y="3203"/>
                    <a:pt x="33891" y="4070"/>
                  </a:cubicBezTo>
                  <a:cubicBezTo>
                    <a:pt x="28687" y="4937"/>
                    <a:pt x="23350" y="5504"/>
                    <a:pt x="18080" y="6205"/>
                  </a:cubicBezTo>
                  <a:cubicBezTo>
                    <a:pt x="15445" y="6572"/>
                    <a:pt x="12776" y="6838"/>
                    <a:pt x="10208" y="7606"/>
                  </a:cubicBezTo>
                  <a:cubicBezTo>
                    <a:pt x="9040" y="7839"/>
                    <a:pt x="7973" y="8340"/>
                    <a:pt x="7005" y="9040"/>
                  </a:cubicBezTo>
                  <a:cubicBezTo>
                    <a:pt x="6071" y="9807"/>
                    <a:pt x="5638" y="10908"/>
                    <a:pt x="5404" y="12076"/>
                  </a:cubicBezTo>
                  <a:cubicBezTo>
                    <a:pt x="4804" y="14777"/>
                    <a:pt x="4337" y="17546"/>
                    <a:pt x="3870" y="20281"/>
                  </a:cubicBezTo>
                  <a:cubicBezTo>
                    <a:pt x="3403" y="23017"/>
                    <a:pt x="2969" y="25885"/>
                    <a:pt x="2535" y="28687"/>
                  </a:cubicBezTo>
                  <a:cubicBezTo>
                    <a:pt x="1701" y="34325"/>
                    <a:pt x="968" y="39996"/>
                    <a:pt x="234" y="45633"/>
                  </a:cubicBezTo>
                  <a:cubicBezTo>
                    <a:pt x="167" y="46333"/>
                    <a:pt x="67" y="47001"/>
                    <a:pt x="0" y="47701"/>
                  </a:cubicBezTo>
                  <a:cubicBezTo>
                    <a:pt x="0" y="47738"/>
                    <a:pt x="30" y="47764"/>
                    <a:pt x="58" y="47764"/>
                  </a:cubicBezTo>
                  <a:cubicBezTo>
                    <a:pt x="80" y="47764"/>
                    <a:pt x="100" y="47746"/>
                    <a:pt x="100" y="47701"/>
                  </a:cubicBezTo>
                  <a:cubicBezTo>
                    <a:pt x="934" y="42164"/>
                    <a:pt x="1701" y="36560"/>
                    <a:pt x="2535" y="30989"/>
                  </a:cubicBezTo>
                  <a:cubicBezTo>
                    <a:pt x="3369" y="25452"/>
                    <a:pt x="4270" y="19881"/>
                    <a:pt x="5304" y="14310"/>
                  </a:cubicBezTo>
                  <a:cubicBezTo>
                    <a:pt x="5538" y="13110"/>
                    <a:pt x="5704" y="11775"/>
                    <a:pt x="6205" y="10608"/>
                  </a:cubicBezTo>
                  <a:cubicBezTo>
                    <a:pt x="6738" y="9474"/>
                    <a:pt x="7739" y="8807"/>
                    <a:pt x="8873" y="8373"/>
                  </a:cubicBezTo>
                  <a:cubicBezTo>
                    <a:pt x="11375" y="7406"/>
                    <a:pt x="14044" y="7072"/>
                    <a:pt x="16679" y="6705"/>
                  </a:cubicBezTo>
                  <a:cubicBezTo>
                    <a:pt x="21883" y="5971"/>
                    <a:pt x="27086" y="5437"/>
                    <a:pt x="32257" y="4570"/>
                  </a:cubicBezTo>
                  <a:cubicBezTo>
                    <a:pt x="37394" y="3770"/>
                    <a:pt x="42497" y="2502"/>
                    <a:pt x="47401" y="767"/>
                  </a:cubicBezTo>
                  <a:cubicBezTo>
                    <a:pt x="48001" y="534"/>
                    <a:pt x="48602" y="300"/>
                    <a:pt x="49202" y="67"/>
                  </a:cubicBezTo>
                  <a:cubicBezTo>
                    <a:pt x="49235" y="67"/>
                    <a:pt x="49202" y="0"/>
                    <a:pt x="49169"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63"/>
            <p:cNvSpPr/>
            <p:nvPr/>
          </p:nvSpPr>
          <p:spPr>
            <a:xfrm>
              <a:off x="2501125" y="3764800"/>
              <a:ext cx="914000" cy="802200"/>
            </a:xfrm>
            <a:custGeom>
              <a:rect b="b" l="l" r="r" t="t"/>
              <a:pathLst>
                <a:path extrusionOk="0" h="32088" w="36560">
                  <a:moveTo>
                    <a:pt x="15211" y="1"/>
                  </a:moveTo>
                  <a:lnTo>
                    <a:pt x="15612" y="17080"/>
                  </a:lnTo>
                  <a:lnTo>
                    <a:pt x="15712" y="20816"/>
                  </a:lnTo>
                  <a:cubicBezTo>
                    <a:pt x="15712" y="20816"/>
                    <a:pt x="3470" y="26253"/>
                    <a:pt x="2235" y="27253"/>
                  </a:cubicBezTo>
                  <a:cubicBezTo>
                    <a:pt x="1001" y="28254"/>
                    <a:pt x="0" y="31423"/>
                    <a:pt x="1135" y="31823"/>
                  </a:cubicBezTo>
                  <a:cubicBezTo>
                    <a:pt x="1618" y="31985"/>
                    <a:pt x="8054" y="32088"/>
                    <a:pt x="15220" y="32088"/>
                  </a:cubicBezTo>
                  <a:cubicBezTo>
                    <a:pt x="24359" y="32088"/>
                    <a:pt x="34686" y="31920"/>
                    <a:pt x="35359" y="31490"/>
                  </a:cubicBezTo>
                  <a:cubicBezTo>
                    <a:pt x="35826" y="31190"/>
                    <a:pt x="36126" y="26553"/>
                    <a:pt x="36293" y="20916"/>
                  </a:cubicBezTo>
                  <a:cubicBezTo>
                    <a:pt x="36326" y="19715"/>
                    <a:pt x="36360" y="18447"/>
                    <a:pt x="36393" y="17180"/>
                  </a:cubicBezTo>
                  <a:cubicBezTo>
                    <a:pt x="36560" y="8907"/>
                    <a:pt x="36560" y="101"/>
                    <a:pt x="36560" y="101"/>
                  </a:cubicBezTo>
                  <a:lnTo>
                    <a:pt x="15211" y="1"/>
                  </a:ln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63"/>
            <p:cNvSpPr/>
            <p:nvPr/>
          </p:nvSpPr>
          <p:spPr>
            <a:xfrm>
              <a:off x="2501125" y="3765650"/>
              <a:ext cx="914000" cy="801350"/>
            </a:xfrm>
            <a:custGeom>
              <a:rect b="b" l="l" r="r" t="t"/>
              <a:pathLst>
                <a:path extrusionOk="0" h="32054" w="36560">
                  <a:moveTo>
                    <a:pt x="15178" y="0"/>
                  </a:moveTo>
                  <a:lnTo>
                    <a:pt x="15612" y="17046"/>
                  </a:lnTo>
                  <a:lnTo>
                    <a:pt x="15712" y="20782"/>
                  </a:lnTo>
                  <a:cubicBezTo>
                    <a:pt x="15712" y="20782"/>
                    <a:pt x="11842" y="22516"/>
                    <a:pt x="8273" y="24184"/>
                  </a:cubicBezTo>
                  <a:cubicBezTo>
                    <a:pt x="5438" y="25485"/>
                    <a:pt x="2769" y="26819"/>
                    <a:pt x="2235" y="27219"/>
                  </a:cubicBezTo>
                  <a:cubicBezTo>
                    <a:pt x="1001" y="28220"/>
                    <a:pt x="0" y="31423"/>
                    <a:pt x="1101" y="31789"/>
                  </a:cubicBezTo>
                  <a:cubicBezTo>
                    <a:pt x="1600" y="31951"/>
                    <a:pt x="8044" y="32054"/>
                    <a:pt x="15214" y="32054"/>
                  </a:cubicBezTo>
                  <a:cubicBezTo>
                    <a:pt x="24359" y="32054"/>
                    <a:pt x="34686" y="31886"/>
                    <a:pt x="35359" y="31456"/>
                  </a:cubicBezTo>
                  <a:cubicBezTo>
                    <a:pt x="35793" y="31222"/>
                    <a:pt x="36026" y="27853"/>
                    <a:pt x="36193" y="23417"/>
                  </a:cubicBezTo>
                  <a:cubicBezTo>
                    <a:pt x="36226" y="22616"/>
                    <a:pt x="36260" y="21782"/>
                    <a:pt x="36293" y="20882"/>
                  </a:cubicBezTo>
                  <a:cubicBezTo>
                    <a:pt x="36326" y="19681"/>
                    <a:pt x="36360" y="18413"/>
                    <a:pt x="36393" y="17146"/>
                  </a:cubicBezTo>
                  <a:cubicBezTo>
                    <a:pt x="36560" y="8873"/>
                    <a:pt x="36560" y="100"/>
                    <a:pt x="36560" y="100"/>
                  </a:cubicBezTo>
                  <a:lnTo>
                    <a:pt x="15178" y="0"/>
                  </a:ln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63"/>
            <p:cNvSpPr/>
            <p:nvPr/>
          </p:nvSpPr>
          <p:spPr>
            <a:xfrm>
              <a:off x="2501125" y="4351050"/>
              <a:ext cx="904825" cy="215950"/>
            </a:xfrm>
            <a:custGeom>
              <a:rect b="b" l="l" r="r" t="t"/>
              <a:pathLst>
                <a:path extrusionOk="0" h="8638" w="36193">
                  <a:moveTo>
                    <a:pt x="36193" y="1"/>
                  </a:moveTo>
                  <a:cubicBezTo>
                    <a:pt x="31362" y="1044"/>
                    <a:pt x="18040" y="3758"/>
                    <a:pt x="10461" y="3758"/>
                  </a:cubicBezTo>
                  <a:cubicBezTo>
                    <a:pt x="8829" y="3758"/>
                    <a:pt x="7463" y="3632"/>
                    <a:pt x="6505" y="3336"/>
                  </a:cubicBezTo>
                  <a:cubicBezTo>
                    <a:pt x="5471" y="3003"/>
                    <a:pt x="8273" y="768"/>
                    <a:pt x="8273" y="768"/>
                  </a:cubicBezTo>
                  <a:lnTo>
                    <a:pt x="8273" y="768"/>
                  </a:lnTo>
                  <a:cubicBezTo>
                    <a:pt x="5438" y="2069"/>
                    <a:pt x="2769" y="3370"/>
                    <a:pt x="2235" y="3803"/>
                  </a:cubicBezTo>
                  <a:cubicBezTo>
                    <a:pt x="1001" y="4771"/>
                    <a:pt x="0" y="7973"/>
                    <a:pt x="1101" y="8373"/>
                  </a:cubicBezTo>
                  <a:cubicBezTo>
                    <a:pt x="1600" y="8535"/>
                    <a:pt x="8044" y="8638"/>
                    <a:pt x="15214" y="8638"/>
                  </a:cubicBezTo>
                  <a:cubicBezTo>
                    <a:pt x="24359" y="8638"/>
                    <a:pt x="34686" y="8470"/>
                    <a:pt x="35359" y="8040"/>
                  </a:cubicBezTo>
                  <a:cubicBezTo>
                    <a:pt x="35793" y="7806"/>
                    <a:pt x="36026" y="4437"/>
                    <a:pt x="36193"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63"/>
            <p:cNvSpPr/>
            <p:nvPr/>
          </p:nvSpPr>
          <p:spPr>
            <a:xfrm>
              <a:off x="2526150" y="4114425"/>
              <a:ext cx="369450" cy="379325"/>
            </a:xfrm>
            <a:custGeom>
              <a:rect b="b" l="l" r="r" t="t"/>
              <a:pathLst>
                <a:path extrusionOk="0" h="15173" w="14778">
                  <a:moveTo>
                    <a:pt x="14444" y="1"/>
                  </a:moveTo>
                  <a:cubicBezTo>
                    <a:pt x="14427" y="1"/>
                    <a:pt x="14410" y="9"/>
                    <a:pt x="14410" y="26"/>
                  </a:cubicBezTo>
                  <a:cubicBezTo>
                    <a:pt x="14410" y="593"/>
                    <a:pt x="14477" y="5696"/>
                    <a:pt x="14611" y="6797"/>
                  </a:cubicBezTo>
                  <a:cubicBezTo>
                    <a:pt x="12309" y="7698"/>
                    <a:pt x="10074" y="8665"/>
                    <a:pt x="7839" y="9666"/>
                  </a:cubicBezTo>
                  <a:cubicBezTo>
                    <a:pt x="6705" y="10200"/>
                    <a:pt x="5604" y="10700"/>
                    <a:pt x="4503" y="11234"/>
                  </a:cubicBezTo>
                  <a:cubicBezTo>
                    <a:pt x="3536" y="11667"/>
                    <a:pt x="2602" y="12168"/>
                    <a:pt x="1735" y="12735"/>
                  </a:cubicBezTo>
                  <a:cubicBezTo>
                    <a:pt x="867" y="13302"/>
                    <a:pt x="234" y="14136"/>
                    <a:pt x="0" y="15103"/>
                  </a:cubicBezTo>
                  <a:cubicBezTo>
                    <a:pt x="0" y="15144"/>
                    <a:pt x="26" y="15173"/>
                    <a:pt x="45" y="15173"/>
                  </a:cubicBezTo>
                  <a:cubicBezTo>
                    <a:pt x="57" y="15173"/>
                    <a:pt x="67" y="15162"/>
                    <a:pt x="67" y="15136"/>
                  </a:cubicBezTo>
                  <a:cubicBezTo>
                    <a:pt x="434" y="14336"/>
                    <a:pt x="1068" y="13635"/>
                    <a:pt x="1868" y="13202"/>
                  </a:cubicBezTo>
                  <a:cubicBezTo>
                    <a:pt x="2735" y="12668"/>
                    <a:pt x="3603" y="12168"/>
                    <a:pt x="4537" y="11734"/>
                  </a:cubicBezTo>
                  <a:cubicBezTo>
                    <a:pt x="6672" y="10633"/>
                    <a:pt x="8840" y="9599"/>
                    <a:pt x="11041" y="8632"/>
                  </a:cubicBezTo>
                  <a:cubicBezTo>
                    <a:pt x="12242" y="8065"/>
                    <a:pt x="13476" y="7498"/>
                    <a:pt x="14711" y="6964"/>
                  </a:cubicBezTo>
                  <a:cubicBezTo>
                    <a:pt x="14744" y="6964"/>
                    <a:pt x="14744" y="6964"/>
                    <a:pt x="14744" y="6931"/>
                  </a:cubicBezTo>
                  <a:lnTo>
                    <a:pt x="14777" y="6931"/>
                  </a:lnTo>
                  <a:lnTo>
                    <a:pt x="14777" y="6897"/>
                  </a:lnTo>
                  <a:cubicBezTo>
                    <a:pt x="14777" y="5763"/>
                    <a:pt x="14477" y="626"/>
                    <a:pt x="14477" y="26"/>
                  </a:cubicBezTo>
                  <a:cubicBezTo>
                    <a:pt x="14477" y="9"/>
                    <a:pt x="14460" y="1"/>
                    <a:pt x="144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63"/>
            <p:cNvSpPr/>
            <p:nvPr/>
          </p:nvSpPr>
          <p:spPr>
            <a:xfrm>
              <a:off x="2767150" y="2257050"/>
              <a:ext cx="1702075" cy="1894725"/>
            </a:xfrm>
            <a:custGeom>
              <a:rect b="b" l="l" r="r" t="t"/>
              <a:pathLst>
                <a:path extrusionOk="0" h="75789" w="68083">
                  <a:moveTo>
                    <a:pt x="41430" y="1"/>
                  </a:moveTo>
                  <a:cubicBezTo>
                    <a:pt x="41430" y="1"/>
                    <a:pt x="38761" y="3236"/>
                    <a:pt x="38294" y="5171"/>
                  </a:cubicBezTo>
                  <a:cubicBezTo>
                    <a:pt x="38294" y="5171"/>
                    <a:pt x="14311" y="12176"/>
                    <a:pt x="8173" y="19948"/>
                  </a:cubicBezTo>
                  <a:cubicBezTo>
                    <a:pt x="0" y="30356"/>
                    <a:pt x="3570" y="75788"/>
                    <a:pt x="3570" y="75788"/>
                  </a:cubicBezTo>
                  <a:lnTo>
                    <a:pt x="27587" y="75788"/>
                  </a:lnTo>
                  <a:cubicBezTo>
                    <a:pt x="27587" y="75788"/>
                    <a:pt x="24885" y="35626"/>
                    <a:pt x="29088" y="32524"/>
                  </a:cubicBezTo>
                  <a:cubicBezTo>
                    <a:pt x="34458" y="28521"/>
                    <a:pt x="51003" y="29188"/>
                    <a:pt x="60410" y="22650"/>
                  </a:cubicBezTo>
                  <a:cubicBezTo>
                    <a:pt x="68082" y="17347"/>
                    <a:pt x="62712" y="1"/>
                    <a:pt x="62712" y="1"/>
                  </a:cubicBez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63"/>
            <p:cNvSpPr/>
            <p:nvPr/>
          </p:nvSpPr>
          <p:spPr>
            <a:xfrm>
              <a:off x="2833850" y="2399550"/>
              <a:ext cx="871275" cy="1671950"/>
            </a:xfrm>
            <a:custGeom>
              <a:rect b="b" l="l" r="r" t="t"/>
              <a:pathLst>
                <a:path extrusionOk="0" h="66878" w="34851">
                  <a:moveTo>
                    <a:pt x="34751" y="1"/>
                  </a:moveTo>
                  <a:cubicBezTo>
                    <a:pt x="34743" y="1"/>
                    <a:pt x="34735" y="2"/>
                    <a:pt x="34726" y="5"/>
                  </a:cubicBezTo>
                  <a:cubicBezTo>
                    <a:pt x="29455" y="1439"/>
                    <a:pt x="24285" y="3207"/>
                    <a:pt x="19215" y="5275"/>
                  </a:cubicBezTo>
                  <a:cubicBezTo>
                    <a:pt x="16746" y="6309"/>
                    <a:pt x="14345" y="7544"/>
                    <a:pt x="12043" y="8945"/>
                  </a:cubicBezTo>
                  <a:cubicBezTo>
                    <a:pt x="9775" y="10312"/>
                    <a:pt x="7506" y="11847"/>
                    <a:pt x="5805" y="13948"/>
                  </a:cubicBezTo>
                  <a:cubicBezTo>
                    <a:pt x="4271" y="15916"/>
                    <a:pt x="3170" y="18218"/>
                    <a:pt x="2569" y="20653"/>
                  </a:cubicBezTo>
                  <a:cubicBezTo>
                    <a:pt x="1936" y="23322"/>
                    <a:pt x="1435" y="25990"/>
                    <a:pt x="1168" y="28725"/>
                  </a:cubicBezTo>
                  <a:cubicBezTo>
                    <a:pt x="435" y="34663"/>
                    <a:pt x="68" y="40634"/>
                    <a:pt x="34" y="46605"/>
                  </a:cubicBezTo>
                  <a:cubicBezTo>
                    <a:pt x="1" y="49574"/>
                    <a:pt x="34" y="52576"/>
                    <a:pt x="68" y="55578"/>
                  </a:cubicBezTo>
                  <a:cubicBezTo>
                    <a:pt x="134" y="58580"/>
                    <a:pt x="234" y="61616"/>
                    <a:pt x="468" y="64618"/>
                  </a:cubicBezTo>
                  <a:cubicBezTo>
                    <a:pt x="501" y="65352"/>
                    <a:pt x="568" y="66086"/>
                    <a:pt x="601" y="66853"/>
                  </a:cubicBezTo>
                  <a:cubicBezTo>
                    <a:pt x="601" y="66869"/>
                    <a:pt x="626" y="66878"/>
                    <a:pt x="647" y="66878"/>
                  </a:cubicBezTo>
                  <a:cubicBezTo>
                    <a:pt x="668" y="66878"/>
                    <a:pt x="685" y="66869"/>
                    <a:pt x="668" y="66853"/>
                  </a:cubicBezTo>
                  <a:cubicBezTo>
                    <a:pt x="735" y="60915"/>
                    <a:pt x="535" y="55011"/>
                    <a:pt x="535" y="49073"/>
                  </a:cubicBezTo>
                  <a:cubicBezTo>
                    <a:pt x="535" y="43169"/>
                    <a:pt x="802" y="37265"/>
                    <a:pt x="1369" y="31361"/>
                  </a:cubicBezTo>
                  <a:cubicBezTo>
                    <a:pt x="1669" y="28559"/>
                    <a:pt x="2036" y="25723"/>
                    <a:pt x="2569" y="22921"/>
                  </a:cubicBezTo>
                  <a:cubicBezTo>
                    <a:pt x="3070" y="20453"/>
                    <a:pt x="3770" y="17984"/>
                    <a:pt x="5071" y="15816"/>
                  </a:cubicBezTo>
                  <a:cubicBezTo>
                    <a:pt x="6472" y="13548"/>
                    <a:pt x="8507" y="11880"/>
                    <a:pt x="10709" y="10412"/>
                  </a:cubicBezTo>
                  <a:cubicBezTo>
                    <a:pt x="12944" y="8911"/>
                    <a:pt x="15312" y="7610"/>
                    <a:pt x="17747" y="6476"/>
                  </a:cubicBezTo>
                  <a:cubicBezTo>
                    <a:pt x="22617" y="4175"/>
                    <a:pt x="27721" y="2440"/>
                    <a:pt x="32824" y="805"/>
                  </a:cubicBezTo>
                  <a:cubicBezTo>
                    <a:pt x="33492" y="605"/>
                    <a:pt x="34125" y="372"/>
                    <a:pt x="34759" y="172"/>
                  </a:cubicBezTo>
                  <a:cubicBezTo>
                    <a:pt x="34850" y="141"/>
                    <a:pt x="34831" y="1"/>
                    <a:pt x="3475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63"/>
            <p:cNvSpPr/>
            <p:nvPr/>
          </p:nvSpPr>
          <p:spPr>
            <a:xfrm>
              <a:off x="3581900" y="2377150"/>
              <a:ext cx="206000" cy="28375"/>
            </a:xfrm>
            <a:custGeom>
              <a:rect b="b" l="l" r="r" t="t"/>
              <a:pathLst>
                <a:path extrusionOk="0" h="1135" w="8240">
                  <a:moveTo>
                    <a:pt x="34" y="0"/>
                  </a:moveTo>
                  <a:cubicBezTo>
                    <a:pt x="0" y="0"/>
                    <a:pt x="0" y="67"/>
                    <a:pt x="34" y="67"/>
                  </a:cubicBezTo>
                  <a:cubicBezTo>
                    <a:pt x="1401" y="167"/>
                    <a:pt x="2769" y="401"/>
                    <a:pt x="4137" y="601"/>
                  </a:cubicBezTo>
                  <a:cubicBezTo>
                    <a:pt x="4804" y="701"/>
                    <a:pt x="5438" y="801"/>
                    <a:pt x="6105" y="901"/>
                  </a:cubicBezTo>
                  <a:cubicBezTo>
                    <a:pt x="6438" y="968"/>
                    <a:pt x="6772" y="1034"/>
                    <a:pt x="7139" y="1068"/>
                  </a:cubicBezTo>
                  <a:cubicBezTo>
                    <a:pt x="7472" y="1101"/>
                    <a:pt x="7773" y="1101"/>
                    <a:pt x="8106" y="1134"/>
                  </a:cubicBezTo>
                  <a:cubicBezTo>
                    <a:pt x="8240" y="1134"/>
                    <a:pt x="8240" y="934"/>
                    <a:pt x="8139" y="901"/>
                  </a:cubicBezTo>
                  <a:cubicBezTo>
                    <a:pt x="7773" y="801"/>
                    <a:pt x="7472" y="667"/>
                    <a:pt x="7139" y="601"/>
                  </a:cubicBezTo>
                  <a:cubicBezTo>
                    <a:pt x="6805" y="567"/>
                    <a:pt x="6472" y="501"/>
                    <a:pt x="6105" y="467"/>
                  </a:cubicBezTo>
                  <a:cubicBezTo>
                    <a:pt x="5471" y="367"/>
                    <a:pt x="4804" y="300"/>
                    <a:pt x="4137" y="234"/>
                  </a:cubicBezTo>
                  <a:cubicBezTo>
                    <a:pt x="2769" y="100"/>
                    <a:pt x="1401" y="100"/>
                    <a:pt x="34"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63"/>
            <p:cNvSpPr/>
            <p:nvPr/>
          </p:nvSpPr>
          <p:spPr>
            <a:xfrm>
              <a:off x="3715325" y="2256700"/>
              <a:ext cx="119750" cy="126575"/>
            </a:xfrm>
            <a:custGeom>
              <a:rect b="b" l="l" r="r" t="t"/>
              <a:pathLst>
                <a:path extrusionOk="0" h="5063" w="4790">
                  <a:moveTo>
                    <a:pt x="2431" y="1"/>
                  </a:moveTo>
                  <a:cubicBezTo>
                    <a:pt x="2422" y="1"/>
                    <a:pt x="2412" y="5"/>
                    <a:pt x="2402" y="15"/>
                  </a:cubicBezTo>
                  <a:cubicBezTo>
                    <a:pt x="1835" y="649"/>
                    <a:pt x="1335" y="1316"/>
                    <a:pt x="901" y="2050"/>
                  </a:cubicBezTo>
                  <a:cubicBezTo>
                    <a:pt x="534" y="2683"/>
                    <a:pt x="0" y="3451"/>
                    <a:pt x="201" y="4251"/>
                  </a:cubicBezTo>
                  <a:cubicBezTo>
                    <a:pt x="325" y="4750"/>
                    <a:pt x="768" y="5063"/>
                    <a:pt x="1248" y="5063"/>
                  </a:cubicBezTo>
                  <a:cubicBezTo>
                    <a:pt x="1409" y="5063"/>
                    <a:pt x="1575" y="5027"/>
                    <a:pt x="1735" y="4952"/>
                  </a:cubicBezTo>
                  <a:cubicBezTo>
                    <a:pt x="2436" y="4618"/>
                    <a:pt x="2769" y="3784"/>
                    <a:pt x="3169" y="3150"/>
                  </a:cubicBezTo>
                  <a:cubicBezTo>
                    <a:pt x="3703" y="2250"/>
                    <a:pt x="4270" y="1316"/>
                    <a:pt x="4771" y="382"/>
                  </a:cubicBezTo>
                  <a:cubicBezTo>
                    <a:pt x="4790" y="362"/>
                    <a:pt x="4776" y="343"/>
                    <a:pt x="4754" y="343"/>
                  </a:cubicBezTo>
                  <a:cubicBezTo>
                    <a:pt x="4738" y="343"/>
                    <a:pt x="4718" y="354"/>
                    <a:pt x="4704" y="382"/>
                  </a:cubicBezTo>
                  <a:cubicBezTo>
                    <a:pt x="4237" y="1016"/>
                    <a:pt x="3803" y="1716"/>
                    <a:pt x="3370" y="2383"/>
                  </a:cubicBezTo>
                  <a:cubicBezTo>
                    <a:pt x="3169" y="2717"/>
                    <a:pt x="2969" y="3050"/>
                    <a:pt x="2736" y="3351"/>
                  </a:cubicBezTo>
                  <a:cubicBezTo>
                    <a:pt x="2536" y="3651"/>
                    <a:pt x="2335" y="3918"/>
                    <a:pt x="2135" y="4184"/>
                  </a:cubicBezTo>
                  <a:cubicBezTo>
                    <a:pt x="1897" y="4442"/>
                    <a:pt x="1526" y="4648"/>
                    <a:pt x="1208" y="4648"/>
                  </a:cubicBezTo>
                  <a:cubicBezTo>
                    <a:pt x="949" y="4648"/>
                    <a:pt x="724" y="4511"/>
                    <a:pt x="634" y="4151"/>
                  </a:cubicBezTo>
                  <a:cubicBezTo>
                    <a:pt x="568" y="3818"/>
                    <a:pt x="601" y="3484"/>
                    <a:pt x="768" y="3184"/>
                  </a:cubicBezTo>
                  <a:cubicBezTo>
                    <a:pt x="901" y="2850"/>
                    <a:pt x="1068" y="2550"/>
                    <a:pt x="1201" y="2216"/>
                  </a:cubicBezTo>
                  <a:cubicBezTo>
                    <a:pt x="1602" y="1483"/>
                    <a:pt x="2035" y="782"/>
                    <a:pt x="2469" y="48"/>
                  </a:cubicBezTo>
                  <a:cubicBezTo>
                    <a:pt x="2469" y="25"/>
                    <a:pt x="2452" y="1"/>
                    <a:pt x="2431"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63"/>
            <p:cNvSpPr/>
            <p:nvPr/>
          </p:nvSpPr>
          <p:spPr>
            <a:xfrm>
              <a:off x="4003875" y="2314875"/>
              <a:ext cx="240175" cy="215525"/>
            </a:xfrm>
            <a:custGeom>
              <a:rect b="b" l="l" r="r" t="t"/>
              <a:pathLst>
                <a:path extrusionOk="0" h="8621" w="9607">
                  <a:moveTo>
                    <a:pt x="392" y="1"/>
                  </a:moveTo>
                  <a:cubicBezTo>
                    <a:pt x="378" y="1"/>
                    <a:pt x="367" y="9"/>
                    <a:pt x="367" y="23"/>
                  </a:cubicBezTo>
                  <a:cubicBezTo>
                    <a:pt x="100" y="390"/>
                    <a:pt x="0" y="823"/>
                    <a:pt x="0" y="1257"/>
                  </a:cubicBezTo>
                  <a:cubicBezTo>
                    <a:pt x="0" y="1757"/>
                    <a:pt x="0" y="2258"/>
                    <a:pt x="33" y="2758"/>
                  </a:cubicBezTo>
                  <a:cubicBezTo>
                    <a:pt x="67" y="3759"/>
                    <a:pt x="367" y="4726"/>
                    <a:pt x="867" y="5560"/>
                  </a:cubicBezTo>
                  <a:cubicBezTo>
                    <a:pt x="2001" y="7161"/>
                    <a:pt x="4036" y="7862"/>
                    <a:pt x="5871" y="8262"/>
                  </a:cubicBezTo>
                  <a:cubicBezTo>
                    <a:pt x="6471" y="8395"/>
                    <a:pt x="7072" y="8496"/>
                    <a:pt x="7672" y="8562"/>
                  </a:cubicBezTo>
                  <a:cubicBezTo>
                    <a:pt x="7972" y="8596"/>
                    <a:pt x="8306" y="8596"/>
                    <a:pt x="8606" y="8596"/>
                  </a:cubicBezTo>
                  <a:cubicBezTo>
                    <a:pt x="8756" y="8612"/>
                    <a:pt x="8906" y="8621"/>
                    <a:pt x="9057" y="8621"/>
                  </a:cubicBezTo>
                  <a:cubicBezTo>
                    <a:pt x="9207" y="8621"/>
                    <a:pt x="9357" y="8612"/>
                    <a:pt x="9507" y="8596"/>
                  </a:cubicBezTo>
                  <a:cubicBezTo>
                    <a:pt x="9607" y="8596"/>
                    <a:pt x="9574" y="8429"/>
                    <a:pt x="9473" y="8395"/>
                  </a:cubicBezTo>
                  <a:cubicBezTo>
                    <a:pt x="9006" y="8262"/>
                    <a:pt x="8473" y="8262"/>
                    <a:pt x="8006" y="8162"/>
                  </a:cubicBezTo>
                  <a:cubicBezTo>
                    <a:pt x="7505" y="8062"/>
                    <a:pt x="7005" y="7962"/>
                    <a:pt x="6505" y="7862"/>
                  </a:cubicBezTo>
                  <a:cubicBezTo>
                    <a:pt x="5604" y="7628"/>
                    <a:pt x="4670" y="7328"/>
                    <a:pt x="3769" y="6961"/>
                  </a:cubicBezTo>
                  <a:cubicBezTo>
                    <a:pt x="3002" y="6661"/>
                    <a:pt x="2302" y="6194"/>
                    <a:pt x="1701" y="5627"/>
                  </a:cubicBezTo>
                  <a:cubicBezTo>
                    <a:pt x="1101" y="4960"/>
                    <a:pt x="667" y="4126"/>
                    <a:pt x="534" y="3258"/>
                  </a:cubicBezTo>
                  <a:cubicBezTo>
                    <a:pt x="434" y="2725"/>
                    <a:pt x="367" y="2224"/>
                    <a:pt x="300" y="1691"/>
                  </a:cubicBezTo>
                  <a:cubicBezTo>
                    <a:pt x="200" y="1190"/>
                    <a:pt x="234" y="623"/>
                    <a:pt x="400" y="123"/>
                  </a:cubicBezTo>
                  <a:lnTo>
                    <a:pt x="434" y="56"/>
                  </a:lnTo>
                  <a:cubicBezTo>
                    <a:pt x="434" y="17"/>
                    <a:pt x="411" y="1"/>
                    <a:pt x="392"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63"/>
            <p:cNvSpPr/>
            <p:nvPr/>
          </p:nvSpPr>
          <p:spPr>
            <a:xfrm>
              <a:off x="3362575" y="2296350"/>
              <a:ext cx="988225" cy="1723650"/>
            </a:xfrm>
            <a:custGeom>
              <a:rect b="b" l="l" r="r" t="t"/>
              <a:pathLst>
                <a:path extrusionOk="0" h="68946" w="39529">
                  <a:moveTo>
                    <a:pt x="37210" y="0"/>
                  </a:moveTo>
                  <a:cubicBezTo>
                    <a:pt x="37190" y="0"/>
                    <a:pt x="37160" y="30"/>
                    <a:pt x="37160" y="30"/>
                  </a:cubicBezTo>
                  <a:cubicBezTo>
                    <a:pt x="38294" y="5701"/>
                    <a:pt x="39529" y="12472"/>
                    <a:pt x="35826" y="17476"/>
                  </a:cubicBezTo>
                  <a:cubicBezTo>
                    <a:pt x="34125" y="19811"/>
                    <a:pt x="31556" y="20945"/>
                    <a:pt x="28921" y="21712"/>
                  </a:cubicBezTo>
                  <a:cubicBezTo>
                    <a:pt x="26019" y="22546"/>
                    <a:pt x="23050" y="23180"/>
                    <a:pt x="20115" y="23880"/>
                  </a:cubicBezTo>
                  <a:cubicBezTo>
                    <a:pt x="17079" y="24581"/>
                    <a:pt x="14077" y="25315"/>
                    <a:pt x="11142" y="26282"/>
                  </a:cubicBezTo>
                  <a:cubicBezTo>
                    <a:pt x="8640" y="27116"/>
                    <a:pt x="5905" y="28017"/>
                    <a:pt x="3836" y="29751"/>
                  </a:cubicBezTo>
                  <a:cubicBezTo>
                    <a:pt x="2836" y="30585"/>
                    <a:pt x="2069" y="31619"/>
                    <a:pt x="1535" y="32787"/>
                  </a:cubicBezTo>
                  <a:cubicBezTo>
                    <a:pt x="1034" y="34054"/>
                    <a:pt x="734" y="35355"/>
                    <a:pt x="601" y="36723"/>
                  </a:cubicBezTo>
                  <a:cubicBezTo>
                    <a:pt x="467" y="38191"/>
                    <a:pt x="401" y="39658"/>
                    <a:pt x="334" y="41159"/>
                  </a:cubicBezTo>
                  <a:cubicBezTo>
                    <a:pt x="267" y="42827"/>
                    <a:pt x="201" y="44528"/>
                    <a:pt x="167" y="46230"/>
                  </a:cubicBezTo>
                  <a:cubicBezTo>
                    <a:pt x="0" y="52934"/>
                    <a:pt x="34" y="59673"/>
                    <a:pt x="267" y="66377"/>
                  </a:cubicBezTo>
                  <a:cubicBezTo>
                    <a:pt x="301" y="67211"/>
                    <a:pt x="334" y="68045"/>
                    <a:pt x="401" y="68846"/>
                  </a:cubicBezTo>
                  <a:cubicBezTo>
                    <a:pt x="384" y="68913"/>
                    <a:pt x="442" y="68946"/>
                    <a:pt x="501" y="68946"/>
                  </a:cubicBezTo>
                  <a:cubicBezTo>
                    <a:pt x="559" y="68946"/>
                    <a:pt x="618" y="68913"/>
                    <a:pt x="601" y="68846"/>
                  </a:cubicBezTo>
                  <a:cubicBezTo>
                    <a:pt x="401" y="62108"/>
                    <a:pt x="267" y="55370"/>
                    <a:pt x="367" y="48631"/>
                  </a:cubicBezTo>
                  <a:cubicBezTo>
                    <a:pt x="434" y="45296"/>
                    <a:pt x="534" y="41960"/>
                    <a:pt x="734" y="38624"/>
                  </a:cubicBezTo>
                  <a:cubicBezTo>
                    <a:pt x="868" y="35822"/>
                    <a:pt x="1235" y="32787"/>
                    <a:pt x="3236" y="30685"/>
                  </a:cubicBezTo>
                  <a:cubicBezTo>
                    <a:pt x="5137" y="28650"/>
                    <a:pt x="7873" y="27683"/>
                    <a:pt x="10408" y="26816"/>
                  </a:cubicBezTo>
                  <a:cubicBezTo>
                    <a:pt x="13343" y="25848"/>
                    <a:pt x="16312" y="25015"/>
                    <a:pt x="19314" y="24347"/>
                  </a:cubicBezTo>
                  <a:cubicBezTo>
                    <a:pt x="22316" y="23647"/>
                    <a:pt x="25352" y="23013"/>
                    <a:pt x="28321" y="22213"/>
                  </a:cubicBezTo>
                  <a:cubicBezTo>
                    <a:pt x="30856" y="21512"/>
                    <a:pt x="33491" y="20578"/>
                    <a:pt x="35359" y="18543"/>
                  </a:cubicBezTo>
                  <a:cubicBezTo>
                    <a:pt x="39362" y="14273"/>
                    <a:pt x="38895" y="7735"/>
                    <a:pt x="37761" y="2365"/>
                  </a:cubicBezTo>
                  <a:cubicBezTo>
                    <a:pt x="37594" y="1598"/>
                    <a:pt x="37394" y="797"/>
                    <a:pt x="37227" y="30"/>
                  </a:cubicBezTo>
                  <a:cubicBezTo>
                    <a:pt x="37227" y="8"/>
                    <a:pt x="37220" y="0"/>
                    <a:pt x="372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63"/>
            <p:cNvSpPr/>
            <p:nvPr/>
          </p:nvSpPr>
          <p:spPr>
            <a:xfrm>
              <a:off x="2881400" y="4062525"/>
              <a:ext cx="546250" cy="17000"/>
            </a:xfrm>
            <a:custGeom>
              <a:rect b="b" l="l" r="r" t="t"/>
              <a:pathLst>
                <a:path extrusionOk="0" h="680" w="21850">
                  <a:moveTo>
                    <a:pt x="17613" y="0"/>
                  </a:moveTo>
                  <a:cubicBezTo>
                    <a:pt x="16179" y="0"/>
                    <a:pt x="14744" y="34"/>
                    <a:pt x="13343" y="67"/>
                  </a:cubicBezTo>
                  <a:cubicBezTo>
                    <a:pt x="10508" y="100"/>
                    <a:pt x="7672" y="167"/>
                    <a:pt x="4837" y="234"/>
                  </a:cubicBezTo>
                  <a:cubicBezTo>
                    <a:pt x="4037" y="267"/>
                    <a:pt x="3236" y="300"/>
                    <a:pt x="2435" y="334"/>
                  </a:cubicBezTo>
                  <a:cubicBezTo>
                    <a:pt x="1635" y="367"/>
                    <a:pt x="834" y="400"/>
                    <a:pt x="67" y="501"/>
                  </a:cubicBezTo>
                  <a:cubicBezTo>
                    <a:pt x="34" y="501"/>
                    <a:pt x="0" y="567"/>
                    <a:pt x="67" y="567"/>
                  </a:cubicBezTo>
                  <a:cubicBezTo>
                    <a:pt x="1093" y="642"/>
                    <a:pt x="2137" y="680"/>
                    <a:pt x="3186" y="680"/>
                  </a:cubicBezTo>
                  <a:cubicBezTo>
                    <a:pt x="3536" y="680"/>
                    <a:pt x="3886" y="676"/>
                    <a:pt x="4237" y="667"/>
                  </a:cubicBezTo>
                  <a:lnTo>
                    <a:pt x="8473" y="667"/>
                  </a:lnTo>
                  <a:cubicBezTo>
                    <a:pt x="11308" y="634"/>
                    <a:pt x="14144" y="601"/>
                    <a:pt x="17012" y="534"/>
                  </a:cubicBezTo>
                  <a:cubicBezTo>
                    <a:pt x="17813" y="501"/>
                    <a:pt x="18580" y="467"/>
                    <a:pt x="19381" y="434"/>
                  </a:cubicBezTo>
                  <a:cubicBezTo>
                    <a:pt x="20181" y="434"/>
                    <a:pt x="20982" y="367"/>
                    <a:pt x="21783" y="267"/>
                  </a:cubicBezTo>
                  <a:cubicBezTo>
                    <a:pt x="21816" y="234"/>
                    <a:pt x="21849" y="100"/>
                    <a:pt x="21783" y="100"/>
                  </a:cubicBezTo>
                  <a:cubicBezTo>
                    <a:pt x="21082" y="34"/>
                    <a:pt x="20382" y="0"/>
                    <a:pt x="1968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63"/>
            <p:cNvSpPr/>
            <p:nvPr/>
          </p:nvSpPr>
          <p:spPr>
            <a:xfrm>
              <a:off x="3221650" y="1089325"/>
              <a:ext cx="866475" cy="672825"/>
            </a:xfrm>
            <a:custGeom>
              <a:rect b="b" l="l" r="r" t="t"/>
              <a:pathLst>
                <a:path extrusionOk="0" h="26913" w="34659">
                  <a:moveTo>
                    <a:pt x="2875" y="0"/>
                  </a:moveTo>
                  <a:cubicBezTo>
                    <a:pt x="1497" y="0"/>
                    <a:pt x="494" y="248"/>
                    <a:pt x="367" y="777"/>
                  </a:cubicBezTo>
                  <a:cubicBezTo>
                    <a:pt x="0" y="2145"/>
                    <a:pt x="9640" y="21225"/>
                    <a:pt x="11942" y="22559"/>
                  </a:cubicBezTo>
                  <a:cubicBezTo>
                    <a:pt x="17284" y="25387"/>
                    <a:pt x="23248" y="26913"/>
                    <a:pt x="29303" y="26913"/>
                  </a:cubicBezTo>
                  <a:cubicBezTo>
                    <a:pt x="29676" y="26913"/>
                    <a:pt x="30049" y="26907"/>
                    <a:pt x="30422" y="26896"/>
                  </a:cubicBezTo>
                  <a:cubicBezTo>
                    <a:pt x="34658" y="26729"/>
                    <a:pt x="33124" y="23927"/>
                    <a:pt x="28487" y="21458"/>
                  </a:cubicBezTo>
                  <a:cubicBezTo>
                    <a:pt x="25685" y="19991"/>
                    <a:pt x="19147" y="16888"/>
                    <a:pt x="17879" y="16088"/>
                  </a:cubicBezTo>
                  <a:cubicBezTo>
                    <a:pt x="17179" y="15688"/>
                    <a:pt x="11642" y="2712"/>
                    <a:pt x="11341" y="2445"/>
                  </a:cubicBezTo>
                  <a:cubicBezTo>
                    <a:pt x="9462" y="893"/>
                    <a:pt x="5493" y="0"/>
                    <a:pt x="2875" y="0"/>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63"/>
            <p:cNvSpPr/>
            <p:nvPr/>
          </p:nvSpPr>
          <p:spPr>
            <a:xfrm>
              <a:off x="3741175" y="1521525"/>
              <a:ext cx="333600" cy="259450"/>
            </a:xfrm>
            <a:custGeom>
              <a:rect b="b" l="l" r="r" t="t"/>
              <a:pathLst>
                <a:path extrusionOk="0" h="10378" w="13344">
                  <a:moveTo>
                    <a:pt x="1" y="1"/>
                  </a:moveTo>
                  <a:lnTo>
                    <a:pt x="1735" y="10108"/>
                  </a:lnTo>
                  <a:cubicBezTo>
                    <a:pt x="1735" y="10108"/>
                    <a:pt x="4569" y="10378"/>
                    <a:pt x="7178" y="10378"/>
                  </a:cubicBezTo>
                  <a:cubicBezTo>
                    <a:pt x="8238" y="10378"/>
                    <a:pt x="9260" y="10333"/>
                    <a:pt x="10041" y="10208"/>
                  </a:cubicBezTo>
                  <a:cubicBezTo>
                    <a:pt x="12776" y="9808"/>
                    <a:pt x="13343" y="7840"/>
                    <a:pt x="11876" y="6539"/>
                  </a:cubicBezTo>
                  <a:cubicBezTo>
                    <a:pt x="8240" y="3270"/>
                    <a:pt x="1" y="1"/>
                    <a:pt x="1"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63"/>
            <p:cNvSpPr/>
            <p:nvPr/>
          </p:nvSpPr>
          <p:spPr>
            <a:xfrm>
              <a:off x="3770375" y="1557400"/>
              <a:ext cx="12525" cy="40875"/>
            </a:xfrm>
            <a:custGeom>
              <a:rect b="b" l="l" r="r" t="t"/>
              <a:pathLst>
                <a:path extrusionOk="0" h="1635" w="501">
                  <a:moveTo>
                    <a:pt x="0" y="0"/>
                  </a:moveTo>
                  <a:lnTo>
                    <a:pt x="0" y="0"/>
                  </a:lnTo>
                  <a:cubicBezTo>
                    <a:pt x="33" y="267"/>
                    <a:pt x="67" y="567"/>
                    <a:pt x="167" y="834"/>
                  </a:cubicBezTo>
                  <a:cubicBezTo>
                    <a:pt x="234" y="1101"/>
                    <a:pt x="367" y="1368"/>
                    <a:pt x="500" y="1635"/>
                  </a:cubicBezTo>
                  <a:cubicBezTo>
                    <a:pt x="500" y="1334"/>
                    <a:pt x="434" y="1068"/>
                    <a:pt x="367" y="801"/>
                  </a:cubicBezTo>
                  <a:cubicBezTo>
                    <a:pt x="267" y="500"/>
                    <a:pt x="167" y="234"/>
                    <a:pt x="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63"/>
            <p:cNvSpPr/>
            <p:nvPr/>
          </p:nvSpPr>
          <p:spPr>
            <a:xfrm>
              <a:off x="3983850" y="1691650"/>
              <a:ext cx="40875" cy="11700"/>
            </a:xfrm>
            <a:custGeom>
              <a:rect b="b" l="l" r="r" t="t"/>
              <a:pathLst>
                <a:path extrusionOk="0" h="468" w="1635">
                  <a:moveTo>
                    <a:pt x="1635" y="1"/>
                  </a:moveTo>
                  <a:cubicBezTo>
                    <a:pt x="1335" y="1"/>
                    <a:pt x="1068" y="34"/>
                    <a:pt x="801" y="134"/>
                  </a:cubicBezTo>
                  <a:cubicBezTo>
                    <a:pt x="501" y="201"/>
                    <a:pt x="234" y="334"/>
                    <a:pt x="0" y="468"/>
                  </a:cubicBezTo>
                  <a:cubicBezTo>
                    <a:pt x="267" y="468"/>
                    <a:pt x="568" y="434"/>
                    <a:pt x="834" y="334"/>
                  </a:cubicBezTo>
                  <a:cubicBezTo>
                    <a:pt x="1101" y="267"/>
                    <a:pt x="1368" y="134"/>
                    <a:pt x="16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63"/>
            <p:cNvSpPr/>
            <p:nvPr/>
          </p:nvSpPr>
          <p:spPr>
            <a:xfrm>
              <a:off x="3857100" y="1660800"/>
              <a:ext cx="20025" cy="37550"/>
            </a:xfrm>
            <a:custGeom>
              <a:rect b="b" l="l" r="r" t="t"/>
              <a:pathLst>
                <a:path extrusionOk="0" h="1502" w="801">
                  <a:moveTo>
                    <a:pt x="801" y="0"/>
                  </a:moveTo>
                  <a:lnTo>
                    <a:pt x="801" y="0"/>
                  </a:lnTo>
                  <a:cubicBezTo>
                    <a:pt x="601" y="201"/>
                    <a:pt x="434" y="467"/>
                    <a:pt x="334" y="701"/>
                  </a:cubicBezTo>
                  <a:cubicBezTo>
                    <a:pt x="167" y="968"/>
                    <a:pt x="67" y="1235"/>
                    <a:pt x="0" y="1501"/>
                  </a:cubicBezTo>
                  <a:cubicBezTo>
                    <a:pt x="200" y="1301"/>
                    <a:pt x="367" y="1068"/>
                    <a:pt x="501" y="801"/>
                  </a:cubicBezTo>
                  <a:cubicBezTo>
                    <a:pt x="634" y="567"/>
                    <a:pt x="734" y="301"/>
                    <a:pt x="8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63"/>
            <p:cNvSpPr/>
            <p:nvPr/>
          </p:nvSpPr>
          <p:spPr>
            <a:xfrm>
              <a:off x="3775375" y="1669125"/>
              <a:ext cx="299400" cy="111850"/>
            </a:xfrm>
            <a:custGeom>
              <a:rect b="b" l="l" r="r" t="t"/>
              <a:pathLst>
                <a:path extrusionOk="0" h="4474" w="11976">
                  <a:moveTo>
                    <a:pt x="9774" y="1"/>
                  </a:moveTo>
                  <a:lnTo>
                    <a:pt x="0" y="2102"/>
                  </a:lnTo>
                  <a:lnTo>
                    <a:pt x="367" y="4204"/>
                  </a:lnTo>
                  <a:cubicBezTo>
                    <a:pt x="367" y="4204"/>
                    <a:pt x="3201" y="4474"/>
                    <a:pt x="5810" y="4474"/>
                  </a:cubicBezTo>
                  <a:cubicBezTo>
                    <a:pt x="6870" y="4474"/>
                    <a:pt x="7892" y="4429"/>
                    <a:pt x="8673" y="4304"/>
                  </a:cubicBezTo>
                  <a:cubicBezTo>
                    <a:pt x="11408" y="3904"/>
                    <a:pt x="11975" y="1936"/>
                    <a:pt x="10508" y="635"/>
                  </a:cubicBezTo>
                  <a:cubicBezTo>
                    <a:pt x="10274" y="435"/>
                    <a:pt x="10041" y="201"/>
                    <a:pt x="97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63"/>
            <p:cNvSpPr/>
            <p:nvPr/>
          </p:nvSpPr>
          <p:spPr>
            <a:xfrm>
              <a:off x="3778700" y="1540350"/>
              <a:ext cx="39700" cy="227350"/>
            </a:xfrm>
            <a:custGeom>
              <a:rect b="b" l="l" r="r" t="t"/>
              <a:pathLst>
                <a:path extrusionOk="0" h="9094" w="1588">
                  <a:moveTo>
                    <a:pt x="50" y="0"/>
                  </a:moveTo>
                  <a:cubicBezTo>
                    <a:pt x="30" y="0"/>
                    <a:pt x="1" y="15"/>
                    <a:pt x="1" y="15"/>
                  </a:cubicBezTo>
                  <a:cubicBezTo>
                    <a:pt x="167" y="782"/>
                    <a:pt x="267" y="1549"/>
                    <a:pt x="401" y="2283"/>
                  </a:cubicBezTo>
                  <a:cubicBezTo>
                    <a:pt x="534" y="3017"/>
                    <a:pt x="668" y="3784"/>
                    <a:pt x="768" y="4552"/>
                  </a:cubicBezTo>
                  <a:cubicBezTo>
                    <a:pt x="1035" y="6053"/>
                    <a:pt x="1302" y="7554"/>
                    <a:pt x="1502" y="9055"/>
                  </a:cubicBezTo>
                  <a:cubicBezTo>
                    <a:pt x="1516" y="9083"/>
                    <a:pt x="1536" y="9093"/>
                    <a:pt x="1552" y="9093"/>
                  </a:cubicBezTo>
                  <a:cubicBezTo>
                    <a:pt x="1574" y="9093"/>
                    <a:pt x="1588" y="9074"/>
                    <a:pt x="1568" y="9055"/>
                  </a:cubicBezTo>
                  <a:cubicBezTo>
                    <a:pt x="1435" y="7520"/>
                    <a:pt x="1235" y="6019"/>
                    <a:pt x="1001" y="4518"/>
                  </a:cubicBezTo>
                  <a:cubicBezTo>
                    <a:pt x="868" y="3751"/>
                    <a:pt x="734" y="3017"/>
                    <a:pt x="568" y="2250"/>
                  </a:cubicBezTo>
                  <a:cubicBezTo>
                    <a:pt x="401" y="1516"/>
                    <a:pt x="201" y="782"/>
                    <a:pt x="67" y="15"/>
                  </a:cubicBezTo>
                  <a:cubicBezTo>
                    <a:pt x="67" y="4"/>
                    <a:pt x="60" y="0"/>
                    <a:pt x="5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63"/>
            <p:cNvSpPr/>
            <p:nvPr/>
          </p:nvSpPr>
          <p:spPr>
            <a:xfrm>
              <a:off x="3710325" y="1617575"/>
              <a:ext cx="683850" cy="809625"/>
            </a:xfrm>
            <a:custGeom>
              <a:rect b="b" l="l" r="r" t="t"/>
              <a:pathLst>
                <a:path extrusionOk="0" h="32385" w="27354">
                  <a:moveTo>
                    <a:pt x="13926" y="1"/>
                  </a:moveTo>
                  <a:cubicBezTo>
                    <a:pt x="12879" y="1"/>
                    <a:pt x="11828" y="402"/>
                    <a:pt x="10808" y="1062"/>
                  </a:cubicBezTo>
                  <a:cubicBezTo>
                    <a:pt x="10241" y="1429"/>
                    <a:pt x="2669" y="9035"/>
                    <a:pt x="1768" y="11903"/>
                  </a:cubicBezTo>
                  <a:cubicBezTo>
                    <a:pt x="968" y="14405"/>
                    <a:pt x="2736" y="17507"/>
                    <a:pt x="2736" y="17507"/>
                  </a:cubicBezTo>
                  <a:lnTo>
                    <a:pt x="0" y="28482"/>
                  </a:lnTo>
                  <a:cubicBezTo>
                    <a:pt x="0" y="28482"/>
                    <a:pt x="9207" y="31818"/>
                    <a:pt x="27353" y="32385"/>
                  </a:cubicBezTo>
                  <a:cubicBezTo>
                    <a:pt x="27353" y="32385"/>
                    <a:pt x="22917" y="9135"/>
                    <a:pt x="17980" y="2430"/>
                  </a:cubicBezTo>
                  <a:cubicBezTo>
                    <a:pt x="16688" y="702"/>
                    <a:pt x="15310" y="1"/>
                    <a:pt x="13926"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63"/>
            <p:cNvSpPr/>
            <p:nvPr/>
          </p:nvSpPr>
          <p:spPr>
            <a:xfrm>
              <a:off x="4178150" y="2126125"/>
              <a:ext cx="12550" cy="40900"/>
            </a:xfrm>
            <a:custGeom>
              <a:rect b="b" l="l" r="r" t="t"/>
              <a:pathLst>
                <a:path extrusionOk="0" h="1636" w="502">
                  <a:moveTo>
                    <a:pt x="1" y="1"/>
                  </a:moveTo>
                  <a:cubicBezTo>
                    <a:pt x="1" y="268"/>
                    <a:pt x="67" y="568"/>
                    <a:pt x="167" y="835"/>
                  </a:cubicBezTo>
                  <a:cubicBezTo>
                    <a:pt x="234" y="1102"/>
                    <a:pt x="334" y="1368"/>
                    <a:pt x="501" y="1635"/>
                  </a:cubicBezTo>
                  <a:cubicBezTo>
                    <a:pt x="468" y="1335"/>
                    <a:pt x="434" y="1068"/>
                    <a:pt x="334" y="801"/>
                  </a:cubicBezTo>
                  <a:cubicBezTo>
                    <a:pt x="268" y="501"/>
                    <a:pt x="167" y="234"/>
                    <a:pt x="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63"/>
            <p:cNvSpPr/>
            <p:nvPr/>
          </p:nvSpPr>
          <p:spPr>
            <a:xfrm>
              <a:off x="4013025" y="1864275"/>
              <a:ext cx="12550" cy="40050"/>
            </a:xfrm>
            <a:custGeom>
              <a:rect b="b" l="l" r="r" t="t"/>
              <a:pathLst>
                <a:path extrusionOk="0" h="1602" w="502">
                  <a:moveTo>
                    <a:pt x="1" y="1"/>
                  </a:moveTo>
                  <a:lnTo>
                    <a:pt x="1" y="1"/>
                  </a:lnTo>
                  <a:cubicBezTo>
                    <a:pt x="34" y="267"/>
                    <a:pt x="68" y="534"/>
                    <a:pt x="168" y="834"/>
                  </a:cubicBezTo>
                  <a:cubicBezTo>
                    <a:pt x="234" y="1101"/>
                    <a:pt x="335" y="1368"/>
                    <a:pt x="501" y="1602"/>
                  </a:cubicBezTo>
                  <a:cubicBezTo>
                    <a:pt x="501" y="1335"/>
                    <a:pt x="435" y="1035"/>
                    <a:pt x="368" y="768"/>
                  </a:cubicBezTo>
                  <a:cubicBezTo>
                    <a:pt x="268" y="501"/>
                    <a:pt x="168" y="234"/>
                    <a:pt x="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63"/>
            <p:cNvSpPr/>
            <p:nvPr/>
          </p:nvSpPr>
          <p:spPr>
            <a:xfrm>
              <a:off x="4304900" y="2361300"/>
              <a:ext cx="12550" cy="40875"/>
            </a:xfrm>
            <a:custGeom>
              <a:rect b="b" l="l" r="r" t="t"/>
              <a:pathLst>
                <a:path extrusionOk="0" h="1635" w="502">
                  <a:moveTo>
                    <a:pt x="1" y="0"/>
                  </a:moveTo>
                  <a:lnTo>
                    <a:pt x="1" y="0"/>
                  </a:lnTo>
                  <a:cubicBezTo>
                    <a:pt x="34" y="301"/>
                    <a:pt x="68" y="568"/>
                    <a:pt x="168" y="834"/>
                  </a:cubicBezTo>
                  <a:cubicBezTo>
                    <a:pt x="234" y="1135"/>
                    <a:pt x="368" y="1368"/>
                    <a:pt x="501" y="1635"/>
                  </a:cubicBezTo>
                  <a:cubicBezTo>
                    <a:pt x="501" y="1335"/>
                    <a:pt x="435" y="1068"/>
                    <a:pt x="368" y="801"/>
                  </a:cubicBezTo>
                  <a:cubicBezTo>
                    <a:pt x="268" y="501"/>
                    <a:pt x="168" y="267"/>
                    <a:pt x="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63"/>
            <p:cNvSpPr/>
            <p:nvPr/>
          </p:nvSpPr>
          <p:spPr>
            <a:xfrm>
              <a:off x="3895450" y="2151150"/>
              <a:ext cx="11700" cy="40875"/>
            </a:xfrm>
            <a:custGeom>
              <a:rect b="b" l="l" r="r" t="t"/>
              <a:pathLst>
                <a:path extrusionOk="0" h="1635" w="468">
                  <a:moveTo>
                    <a:pt x="1" y="0"/>
                  </a:moveTo>
                  <a:cubicBezTo>
                    <a:pt x="1" y="267"/>
                    <a:pt x="34" y="568"/>
                    <a:pt x="134" y="834"/>
                  </a:cubicBezTo>
                  <a:cubicBezTo>
                    <a:pt x="201" y="1101"/>
                    <a:pt x="334" y="1368"/>
                    <a:pt x="468" y="1635"/>
                  </a:cubicBezTo>
                  <a:cubicBezTo>
                    <a:pt x="468" y="1335"/>
                    <a:pt x="401" y="1068"/>
                    <a:pt x="334" y="801"/>
                  </a:cubicBezTo>
                  <a:cubicBezTo>
                    <a:pt x="234" y="501"/>
                    <a:pt x="134" y="234"/>
                    <a:pt x="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63"/>
            <p:cNvSpPr/>
            <p:nvPr/>
          </p:nvSpPr>
          <p:spPr>
            <a:xfrm>
              <a:off x="4096425" y="1642450"/>
              <a:ext cx="12550" cy="40900"/>
            </a:xfrm>
            <a:custGeom>
              <a:rect b="b" l="l" r="r" t="t"/>
              <a:pathLst>
                <a:path extrusionOk="0" h="1636" w="502">
                  <a:moveTo>
                    <a:pt x="1" y="1"/>
                  </a:moveTo>
                  <a:cubicBezTo>
                    <a:pt x="34" y="267"/>
                    <a:pt x="67" y="568"/>
                    <a:pt x="167" y="834"/>
                  </a:cubicBezTo>
                  <a:cubicBezTo>
                    <a:pt x="234" y="1101"/>
                    <a:pt x="334" y="1368"/>
                    <a:pt x="501" y="1635"/>
                  </a:cubicBezTo>
                  <a:cubicBezTo>
                    <a:pt x="501" y="1335"/>
                    <a:pt x="434" y="1068"/>
                    <a:pt x="368" y="801"/>
                  </a:cubicBezTo>
                  <a:cubicBezTo>
                    <a:pt x="268" y="501"/>
                    <a:pt x="167" y="234"/>
                    <a:pt x="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63"/>
            <p:cNvSpPr/>
            <p:nvPr/>
          </p:nvSpPr>
          <p:spPr>
            <a:xfrm>
              <a:off x="4022200" y="2102775"/>
              <a:ext cx="40900" cy="12550"/>
            </a:xfrm>
            <a:custGeom>
              <a:rect b="b" l="l" r="r" t="t"/>
              <a:pathLst>
                <a:path extrusionOk="0" h="502" w="1636">
                  <a:moveTo>
                    <a:pt x="1635" y="1"/>
                  </a:moveTo>
                  <a:cubicBezTo>
                    <a:pt x="1335" y="1"/>
                    <a:pt x="1068" y="67"/>
                    <a:pt x="801" y="134"/>
                  </a:cubicBezTo>
                  <a:cubicBezTo>
                    <a:pt x="501" y="234"/>
                    <a:pt x="234" y="334"/>
                    <a:pt x="1" y="501"/>
                  </a:cubicBezTo>
                  <a:cubicBezTo>
                    <a:pt x="268" y="468"/>
                    <a:pt x="568" y="434"/>
                    <a:pt x="835" y="334"/>
                  </a:cubicBezTo>
                  <a:cubicBezTo>
                    <a:pt x="1102" y="268"/>
                    <a:pt x="1369" y="134"/>
                    <a:pt x="16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63"/>
            <p:cNvSpPr/>
            <p:nvPr/>
          </p:nvSpPr>
          <p:spPr>
            <a:xfrm>
              <a:off x="3809550" y="1963525"/>
              <a:ext cx="40900" cy="12525"/>
            </a:xfrm>
            <a:custGeom>
              <a:rect b="b" l="l" r="r" t="t"/>
              <a:pathLst>
                <a:path extrusionOk="0" h="501" w="1636">
                  <a:moveTo>
                    <a:pt x="1635" y="0"/>
                  </a:moveTo>
                  <a:cubicBezTo>
                    <a:pt x="1335" y="33"/>
                    <a:pt x="1068" y="67"/>
                    <a:pt x="801" y="167"/>
                  </a:cubicBezTo>
                  <a:cubicBezTo>
                    <a:pt x="501" y="234"/>
                    <a:pt x="268" y="367"/>
                    <a:pt x="1" y="500"/>
                  </a:cubicBezTo>
                  <a:cubicBezTo>
                    <a:pt x="301" y="500"/>
                    <a:pt x="568" y="434"/>
                    <a:pt x="835" y="367"/>
                  </a:cubicBezTo>
                  <a:cubicBezTo>
                    <a:pt x="1102" y="267"/>
                    <a:pt x="1368" y="167"/>
                    <a:pt x="16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63"/>
            <p:cNvSpPr/>
            <p:nvPr/>
          </p:nvSpPr>
          <p:spPr>
            <a:xfrm>
              <a:off x="3983850" y="1691650"/>
              <a:ext cx="40875" cy="11700"/>
            </a:xfrm>
            <a:custGeom>
              <a:rect b="b" l="l" r="r" t="t"/>
              <a:pathLst>
                <a:path extrusionOk="0" h="468" w="1635">
                  <a:moveTo>
                    <a:pt x="1635" y="1"/>
                  </a:moveTo>
                  <a:cubicBezTo>
                    <a:pt x="1335" y="1"/>
                    <a:pt x="1068" y="34"/>
                    <a:pt x="801" y="134"/>
                  </a:cubicBezTo>
                  <a:cubicBezTo>
                    <a:pt x="501" y="201"/>
                    <a:pt x="234" y="334"/>
                    <a:pt x="0" y="468"/>
                  </a:cubicBezTo>
                  <a:cubicBezTo>
                    <a:pt x="267" y="468"/>
                    <a:pt x="568" y="434"/>
                    <a:pt x="834" y="334"/>
                  </a:cubicBezTo>
                  <a:cubicBezTo>
                    <a:pt x="1101" y="267"/>
                    <a:pt x="1368" y="134"/>
                    <a:pt x="16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63"/>
            <p:cNvSpPr/>
            <p:nvPr/>
          </p:nvSpPr>
          <p:spPr>
            <a:xfrm>
              <a:off x="3900450" y="2321275"/>
              <a:ext cx="40900" cy="12525"/>
            </a:xfrm>
            <a:custGeom>
              <a:rect b="b" l="l" r="r" t="t"/>
              <a:pathLst>
                <a:path extrusionOk="0" h="501" w="1636">
                  <a:moveTo>
                    <a:pt x="1635" y="0"/>
                  </a:moveTo>
                  <a:cubicBezTo>
                    <a:pt x="1335" y="0"/>
                    <a:pt x="1068" y="67"/>
                    <a:pt x="801" y="134"/>
                  </a:cubicBezTo>
                  <a:cubicBezTo>
                    <a:pt x="501" y="200"/>
                    <a:pt x="234" y="334"/>
                    <a:pt x="1" y="501"/>
                  </a:cubicBezTo>
                  <a:cubicBezTo>
                    <a:pt x="268" y="467"/>
                    <a:pt x="568" y="434"/>
                    <a:pt x="835" y="334"/>
                  </a:cubicBezTo>
                  <a:cubicBezTo>
                    <a:pt x="1102" y="267"/>
                    <a:pt x="1368" y="134"/>
                    <a:pt x="16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63"/>
            <p:cNvSpPr/>
            <p:nvPr/>
          </p:nvSpPr>
          <p:spPr>
            <a:xfrm>
              <a:off x="4203175" y="1860950"/>
              <a:ext cx="40050" cy="12525"/>
            </a:xfrm>
            <a:custGeom>
              <a:rect b="b" l="l" r="r" t="t"/>
              <a:pathLst>
                <a:path extrusionOk="0" h="501" w="1602">
                  <a:moveTo>
                    <a:pt x="1602" y="0"/>
                  </a:moveTo>
                  <a:cubicBezTo>
                    <a:pt x="1335" y="0"/>
                    <a:pt x="1034" y="67"/>
                    <a:pt x="768" y="134"/>
                  </a:cubicBezTo>
                  <a:cubicBezTo>
                    <a:pt x="501" y="234"/>
                    <a:pt x="234" y="334"/>
                    <a:pt x="0" y="500"/>
                  </a:cubicBezTo>
                  <a:cubicBezTo>
                    <a:pt x="267" y="467"/>
                    <a:pt x="534" y="434"/>
                    <a:pt x="834" y="334"/>
                  </a:cubicBezTo>
                  <a:cubicBezTo>
                    <a:pt x="1101" y="267"/>
                    <a:pt x="1368" y="167"/>
                    <a:pt x="16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63"/>
            <p:cNvSpPr/>
            <p:nvPr/>
          </p:nvSpPr>
          <p:spPr>
            <a:xfrm>
              <a:off x="4192325" y="2293750"/>
              <a:ext cx="40900" cy="12525"/>
            </a:xfrm>
            <a:custGeom>
              <a:rect b="b" l="l" r="r" t="t"/>
              <a:pathLst>
                <a:path extrusionOk="0" h="501" w="1636">
                  <a:moveTo>
                    <a:pt x="1635" y="1"/>
                  </a:moveTo>
                  <a:cubicBezTo>
                    <a:pt x="1335" y="1"/>
                    <a:pt x="1068" y="67"/>
                    <a:pt x="801" y="134"/>
                  </a:cubicBezTo>
                  <a:cubicBezTo>
                    <a:pt x="501" y="234"/>
                    <a:pt x="234" y="334"/>
                    <a:pt x="1" y="501"/>
                  </a:cubicBezTo>
                  <a:cubicBezTo>
                    <a:pt x="268" y="468"/>
                    <a:pt x="568" y="434"/>
                    <a:pt x="835" y="334"/>
                  </a:cubicBezTo>
                  <a:cubicBezTo>
                    <a:pt x="1102" y="267"/>
                    <a:pt x="1368" y="134"/>
                    <a:pt x="16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63"/>
            <p:cNvSpPr/>
            <p:nvPr/>
          </p:nvSpPr>
          <p:spPr>
            <a:xfrm>
              <a:off x="4049725" y="2220375"/>
              <a:ext cx="37550" cy="20025"/>
            </a:xfrm>
            <a:custGeom>
              <a:rect b="b" l="l" r="r" t="t"/>
              <a:pathLst>
                <a:path extrusionOk="0" h="801" w="1502">
                  <a:moveTo>
                    <a:pt x="1" y="0"/>
                  </a:moveTo>
                  <a:lnTo>
                    <a:pt x="1" y="0"/>
                  </a:lnTo>
                  <a:cubicBezTo>
                    <a:pt x="434" y="367"/>
                    <a:pt x="935" y="634"/>
                    <a:pt x="1502" y="801"/>
                  </a:cubicBezTo>
                  <a:cubicBezTo>
                    <a:pt x="1302" y="601"/>
                    <a:pt x="1068" y="434"/>
                    <a:pt x="801" y="300"/>
                  </a:cubicBezTo>
                  <a:cubicBezTo>
                    <a:pt x="568" y="167"/>
                    <a:pt x="301" y="33"/>
                    <a:pt x="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63"/>
            <p:cNvSpPr/>
            <p:nvPr/>
          </p:nvSpPr>
          <p:spPr>
            <a:xfrm>
              <a:off x="3777025" y="2090275"/>
              <a:ext cx="37550" cy="20025"/>
            </a:xfrm>
            <a:custGeom>
              <a:rect b="b" l="l" r="r" t="t"/>
              <a:pathLst>
                <a:path extrusionOk="0" h="801" w="1502">
                  <a:moveTo>
                    <a:pt x="1" y="0"/>
                  </a:moveTo>
                  <a:lnTo>
                    <a:pt x="1" y="0"/>
                  </a:lnTo>
                  <a:cubicBezTo>
                    <a:pt x="201" y="201"/>
                    <a:pt x="435" y="367"/>
                    <a:pt x="701" y="501"/>
                  </a:cubicBezTo>
                  <a:cubicBezTo>
                    <a:pt x="935" y="634"/>
                    <a:pt x="1202" y="734"/>
                    <a:pt x="1502" y="801"/>
                  </a:cubicBezTo>
                  <a:cubicBezTo>
                    <a:pt x="1268" y="601"/>
                    <a:pt x="1035" y="434"/>
                    <a:pt x="801" y="334"/>
                  </a:cubicBezTo>
                  <a:cubicBezTo>
                    <a:pt x="535" y="167"/>
                    <a:pt x="268" y="67"/>
                    <a:pt x="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63"/>
            <p:cNvSpPr/>
            <p:nvPr/>
          </p:nvSpPr>
          <p:spPr>
            <a:xfrm>
              <a:off x="4109775" y="1963525"/>
              <a:ext cx="37550" cy="20025"/>
            </a:xfrm>
            <a:custGeom>
              <a:rect b="b" l="l" r="r" t="t"/>
              <a:pathLst>
                <a:path extrusionOk="0" h="801" w="1502">
                  <a:moveTo>
                    <a:pt x="0" y="0"/>
                  </a:moveTo>
                  <a:lnTo>
                    <a:pt x="0" y="0"/>
                  </a:lnTo>
                  <a:cubicBezTo>
                    <a:pt x="201" y="200"/>
                    <a:pt x="434" y="367"/>
                    <a:pt x="701" y="500"/>
                  </a:cubicBezTo>
                  <a:cubicBezTo>
                    <a:pt x="934" y="634"/>
                    <a:pt x="1201" y="734"/>
                    <a:pt x="1501" y="801"/>
                  </a:cubicBezTo>
                  <a:cubicBezTo>
                    <a:pt x="1268" y="601"/>
                    <a:pt x="1034" y="434"/>
                    <a:pt x="801" y="300"/>
                  </a:cubicBezTo>
                  <a:cubicBezTo>
                    <a:pt x="534" y="167"/>
                    <a:pt x="267" y="67"/>
                    <a:pt x="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63"/>
            <p:cNvSpPr/>
            <p:nvPr/>
          </p:nvSpPr>
          <p:spPr>
            <a:xfrm>
              <a:off x="3908800" y="1807575"/>
              <a:ext cx="37550" cy="20875"/>
            </a:xfrm>
            <a:custGeom>
              <a:rect b="b" l="l" r="r" t="t"/>
              <a:pathLst>
                <a:path extrusionOk="0" h="835" w="1502">
                  <a:moveTo>
                    <a:pt x="0" y="0"/>
                  </a:moveTo>
                  <a:lnTo>
                    <a:pt x="0" y="0"/>
                  </a:lnTo>
                  <a:cubicBezTo>
                    <a:pt x="200" y="200"/>
                    <a:pt x="434" y="367"/>
                    <a:pt x="701" y="501"/>
                  </a:cubicBezTo>
                  <a:cubicBezTo>
                    <a:pt x="934" y="634"/>
                    <a:pt x="1201" y="734"/>
                    <a:pt x="1501" y="834"/>
                  </a:cubicBezTo>
                  <a:cubicBezTo>
                    <a:pt x="1268" y="634"/>
                    <a:pt x="1034" y="467"/>
                    <a:pt x="801" y="334"/>
                  </a:cubicBezTo>
                  <a:cubicBezTo>
                    <a:pt x="534" y="167"/>
                    <a:pt x="267" y="67"/>
                    <a:pt x="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63"/>
            <p:cNvSpPr/>
            <p:nvPr/>
          </p:nvSpPr>
          <p:spPr>
            <a:xfrm>
              <a:off x="4293225" y="2199525"/>
              <a:ext cx="37575" cy="20025"/>
            </a:xfrm>
            <a:custGeom>
              <a:rect b="b" l="l" r="r" t="t"/>
              <a:pathLst>
                <a:path extrusionOk="0" h="801" w="1503">
                  <a:moveTo>
                    <a:pt x="1" y="0"/>
                  </a:moveTo>
                  <a:cubicBezTo>
                    <a:pt x="201" y="200"/>
                    <a:pt x="435" y="367"/>
                    <a:pt x="701" y="501"/>
                  </a:cubicBezTo>
                  <a:cubicBezTo>
                    <a:pt x="935" y="634"/>
                    <a:pt x="1202" y="734"/>
                    <a:pt x="1502" y="801"/>
                  </a:cubicBezTo>
                  <a:cubicBezTo>
                    <a:pt x="1302" y="601"/>
                    <a:pt x="1068" y="434"/>
                    <a:pt x="802" y="334"/>
                  </a:cubicBezTo>
                  <a:cubicBezTo>
                    <a:pt x="535" y="167"/>
                    <a:pt x="268" y="67"/>
                    <a:pt x="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63"/>
            <p:cNvSpPr/>
            <p:nvPr/>
          </p:nvSpPr>
          <p:spPr>
            <a:xfrm>
              <a:off x="4256550" y="2008550"/>
              <a:ext cx="20875" cy="37550"/>
            </a:xfrm>
            <a:custGeom>
              <a:rect b="b" l="l" r="r" t="t"/>
              <a:pathLst>
                <a:path extrusionOk="0" h="1502" w="835">
                  <a:moveTo>
                    <a:pt x="834" y="0"/>
                  </a:moveTo>
                  <a:lnTo>
                    <a:pt x="834" y="0"/>
                  </a:lnTo>
                  <a:cubicBezTo>
                    <a:pt x="634" y="234"/>
                    <a:pt x="467" y="467"/>
                    <a:pt x="334" y="701"/>
                  </a:cubicBezTo>
                  <a:cubicBezTo>
                    <a:pt x="200" y="968"/>
                    <a:pt x="67" y="1235"/>
                    <a:pt x="0" y="1501"/>
                  </a:cubicBezTo>
                  <a:cubicBezTo>
                    <a:pt x="401" y="1068"/>
                    <a:pt x="667" y="567"/>
                    <a:pt x="8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63"/>
            <p:cNvSpPr/>
            <p:nvPr/>
          </p:nvSpPr>
          <p:spPr>
            <a:xfrm>
              <a:off x="3934650" y="2001050"/>
              <a:ext cx="20875" cy="37550"/>
            </a:xfrm>
            <a:custGeom>
              <a:rect b="b" l="l" r="r" t="t"/>
              <a:pathLst>
                <a:path extrusionOk="0" h="1502" w="835">
                  <a:moveTo>
                    <a:pt x="834" y="0"/>
                  </a:moveTo>
                  <a:cubicBezTo>
                    <a:pt x="634" y="200"/>
                    <a:pt x="467" y="434"/>
                    <a:pt x="334" y="701"/>
                  </a:cubicBezTo>
                  <a:cubicBezTo>
                    <a:pt x="201" y="968"/>
                    <a:pt x="67" y="1234"/>
                    <a:pt x="0" y="1501"/>
                  </a:cubicBezTo>
                  <a:cubicBezTo>
                    <a:pt x="201" y="1301"/>
                    <a:pt x="367" y="1068"/>
                    <a:pt x="501" y="801"/>
                  </a:cubicBezTo>
                  <a:cubicBezTo>
                    <a:pt x="634" y="534"/>
                    <a:pt x="768" y="267"/>
                    <a:pt x="8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63"/>
            <p:cNvSpPr/>
            <p:nvPr/>
          </p:nvSpPr>
          <p:spPr>
            <a:xfrm>
              <a:off x="3782875" y="2263725"/>
              <a:ext cx="20025" cy="37550"/>
            </a:xfrm>
            <a:custGeom>
              <a:rect b="b" l="l" r="r" t="t"/>
              <a:pathLst>
                <a:path extrusionOk="0" h="1502" w="801">
                  <a:moveTo>
                    <a:pt x="801" y="1"/>
                  </a:moveTo>
                  <a:lnTo>
                    <a:pt x="801" y="1"/>
                  </a:lnTo>
                  <a:cubicBezTo>
                    <a:pt x="434" y="401"/>
                    <a:pt x="134" y="935"/>
                    <a:pt x="0" y="1502"/>
                  </a:cubicBezTo>
                  <a:cubicBezTo>
                    <a:pt x="201" y="1268"/>
                    <a:pt x="367" y="1035"/>
                    <a:pt x="501" y="801"/>
                  </a:cubicBezTo>
                  <a:cubicBezTo>
                    <a:pt x="634" y="534"/>
                    <a:pt x="734" y="268"/>
                    <a:pt x="8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63"/>
            <p:cNvSpPr/>
            <p:nvPr/>
          </p:nvSpPr>
          <p:spPr>
            <a:xfrm>
              <a:off x="4084750" y="2343775"/>
              <a:ext cx="20050" cy="37575"/>
            </a:xfrm>
            <a:custGeom>
              <a:rect b="b" l="l" r="r" t="t"/>
              <a:pathLst>
                <a:path extrusionOk="0" h="1503" w="802">
                  <a:moveTo>
                    <a:pt x="801" y="1"/>
                  </a:moveTo>
                  <a:cubicBezTo>
                    <a:pt x="601" y="201"/>
                    <a:pt x="434" y="435"/>
                    <a:pt x="301" y="701"/>
                  </a:cubicBezTo>
                  <a:cubicBezTo>
                    <a:pt x="167" y="968"/>
                    <a:pt x="67" y="1235"/>
                    <a:pt x="1" y="1502"/>
                  </a:cubicBezTo>
                  <a:cubicBezTo>
                    <a:pt x="201" y="1302"/>
                    <a:pt x="368" y="1068"/>
                    <a:pt x="501" y="802"/>
                  </a:cubicBezTo>
                  <a:cubicBezTo>
                    <a:pt x="634" y="535"/>
                    <a:pt x="735" y="268"/>
                    <a:pt x="8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63"/>
            <p:cNvSpPr/>
            <p:nvPr/>
          </p:nvSpPr>
          <p:spPr>
            <a:xfrm>
              <a:off x="4119775" y="1761700"/>
              <a:ext cx="20875" cy="37550"/>
            </a:xfrm>
            <a:custGeom>
              <a:rect b="b" l="l" r="r" t="t"/>
              <a:pathLst>
                <a:path extrusionOk="0" h="1502" w="835">
                  <a:moveTo>
                    <a:pt x="835" y="1"/>
                  </a:moveTo>
                  <a:lnTo>
                    <a:pt x="835" y="1"/>
                  </a:lnTo>
                  <a:cubicBezTo>
                    <a:pt x="634" y="234"/>
                    <a:pt x="468" y="468"/>
                    <a:pt x="334" y="734"/>
                  </a:cubicBezTo>
                  <a:cubicBezTo>
                    <a:pt x="201" y="968"/>
                    <a:pt x="67" y="1235"/>
                    <a:pt x="1" y="1502"/>
                  </a:cubicBezTo>
                  <a:cubicBezTo>
                    <a:pt x="201" y="1302"/>
                    <a:pt x="368" y="1068"/>
                    <a:pt x="501" y="801"/>
                  </a:cubicBezTo>
                  <a:cubicBezTo>
                    <a:pt x="634" y="568"/>
                    <a:pt x="735" y="301"/>
                    <a:pt x="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63"/>
            <p:cNvSpPr/>
            <p:nvPr/>
          </p:nvSpPr>
          <p:spPr>
            <a:xfrm>
              <a:off x="3802050" y="1835100"/>
              <a:ext cx="20875" cy="37550"/>
            </a:xfrm>
            <a:custGeom>
              <a:rect b="b" l="l" r="r" t="t"/>
              <a:pathLst>
                <a:path extrusionOk="0" h="1502" w="835">
                  <a:moveTo>
                    <a:pt x="835" y="0"/>
                  </a:moveTo>
                  <a:cubicBezTo>
                    <a:pt x="434" y="434"/>
                    <a:pt x="167" y="967"/>
                    <a:pt x="1" y="1501"/>
                  </a:cubicBezTo>
                  <a:cubicBezTo>
                    <a:pt x="201" y="1301"/>
                    <a:pt x="368" y="1067"/>
                    <a:pt x="501" y="801"/>
                  </a:cubicBezTo>
                  <a:cubicBezTo>
                    <a:pt x="634" y="567"/>
                    <a:pt x="768" y="300"/>
                    <a:pt x="8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63"/>
            <p:cNvSpPr/>
            <p:nvPr/>
          </p:nvSpPr>
          <p:spPr>
            <a:xfrm>
              <a:off x="3919625" y="1435625"/>
              <a:ext cx="166000" cy="302750"/>
            </a:xfrm>
            <a:custGeom>
              <a:rect b="b" l="l" r="r" t="t"/>
              <a:pathLst>
                <a:path extrusionOk="0" h="12110" w="6640">
                  <a:moveTo>
                    <a:pt x="5238" y="1"/>
                  </a:moveTo>
                  <a:lnTo>
                    <a:pt x="4571" y="435"/>
                  </a:lnTo>
                  <a:lnTo>
                    <a:pt x="1" y="3837"/>
                  </a:lnTo>
                  <a:lnTo>
                    <a:pt x="1168" y="7873"/>
                  </a:lnTo>
                  <a:lnTo>
                    <a:pt x="1269" y="8173"/>
                  </a:lnTo>
                  <a:cubicBezTo>
                    <a:pt x="1269" y="8173"/>
                    <a:pt x="1502" y="12110"/>
                    <a:pt x="2236" y="12110"/>
                  </a:cubicBezTo>
                  <a:cubicBezTo>
                    <a:pt x="4471" y="12076"/>
                    <a:pt x="6572" y="8774"/>
                    <a:pt x="6639" y="8274"/>
                  </a:cubicBezTo>
                  <a:cubicBezTo>
                    <a:pt x="6572" y="7039"/>
                    <a:pt x="6439" y="5805"/>
                    <a:pt x="6205" y="4571"/>
                  </a:cubicBezTo>
                  <a:cubicBezTo>
                    <a:pt x="6172" y="4404"/>
                    <a:pt x="6139" y="4237"/>
                    <a:pt x="6139" y="4071"/>
                  </a:cubicBezTo>
                  <a:cubicBezTo>
                    <a:pt x="6105" y="3904"/>
                    <a:pt x="6072" y="3737"/>
                    <a:pt x="6039" y="3570"/>
                  </a:cubicBezTo>
                  <a:lnTo>
                    <a:pt x="5905" y="2936"/>
                  </a:lnTo>
                  <a:cubicBezTo>
                    <a:pt x="5872" y="2870"/>
                    <a:pt x="5838" y="2803"/>
                    <a:pt x="5838" y="2736"/>
                  </a:cubicBezTo>
                  <a:cubicBezTo>
                    <a:pt x="5838" y="2636"/>
                    <a:pt x="5805" y="2569"/>
                    <a:pt x="5805" y="2536"/>
                  </a:cubicBezTo>
                  <a:cubicBezTo>
                    <a:pt x="5505" y="1102"/>
                    <a:pt x="5238" y="1"/>
                    <a:pt x="5238" y="1"/>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63"/>
            <p:cNvSpPr/>
            <p:nvPr/>
          </p:nvSpPr>
          <p:spPr>
            <a:xfrm>
              <a:off x="3918800" y="1435625"/>
              <a:ext cx="145975" cy="196850"/>
            </a:xfrm>
            <a:custGeom>
              <a:rect b="b" l="l" r="r" t="t"/>
              <a:pathLst>
                <a:path extrusionOk="0" h="7874" w="5839">
                  <a:moveTo>
                    <a:pt x="5271" y="1"/>
                  </a:moveTo>
                  <a:lnTo>
                    <a:pt x="4604" y="435"/>
                  </a:lnTo>
                  <a:lnTo>
                    <a:pt x="1" y="3837"/>
                  </a:lnTo>
                  <a:lnTo>
                    <a:pt x="1201" y="7873"/>
                  </a:lnTo>
                  <a:cubicBezTo>
                    <a:pt x="3470" y="6873"/>
                    <a:pt x="5138" y="4904"/>
                    <a:pt x="5838" y="2536"/>
                  </a:cubicBezTo>
                  <a:cubicBezTo>
                    <a:pt x="5538" y="1102"/>
                    <a:pt x="5271" y="1"/>
                    <a:pt x="527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63"/>
            <p:cNvSpPr/>
            <p:nvPr/>
          </p:nvSpPr>
          <p:spPr>
            <a:xfrm>
              <a:off x="3857100" y="1135875"/>
              <a:ext cx="318575" cy="256425"/>
            </a:xfrm>
            <a:custGeom>
              <a:rect b="b" l="l" r="r" t="t"/>
              <a:pathLst>
                <a:path extrusionOk="0" h="10257" w="12743">
                  <a:moveTo>
                    <a:pt x="4866" y="1"/>
                  </a:moveTo>
                  <a:cubicBezTo>
                    <a:pt x="2297" y="1"/>
                    <a:pt x="0" y="1117"/>
                    <a:pt x="0" y="1117"/>
                  </a:cubicBezTo>
                  <a:cubicBezTo>
                    <a:pt x="0" y="1117"/>
                    <a:pt x="1027" y="928"/>
                    <a:pt x="2455" y="928"/>
                  </a:cubicBezTo>
                  <a:cubicBezTo>
                    <a:pt x="3971" y="928"/>
                    <a:pt x="5939" y="1141"/>
                    <a:pt x="7606" y="2017"/>
                  </a:cubicBezTo>
                  <a:cubicBezTo>
                    <a:pt x="10808" y="3752"/>
                    <a:pt x="9574" y="10256"/>
                    <a:pt x="9574" y="10256"/>
                  </a:cubicBezTo>
                  <a:cubicBezTo>
                    <a:pt x="9574" y="10256"/>
                    <a:pt x="12743" y="5019"/>
                    <a:pt x="9307" y="1650"/>
                  </a:cubicBezTo>
                  <a:cubicBezTo>
                    <a:pt x="8014" y="395"/>
                    <a:pt x="6392" y="1"/>
                    <a:pt x="4866" y="1"/>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63"/>
            <p:cNvSpPr/>
            <p:nvPr/>
          </p:nvSpPr>
          <p:spPr>
            <a:xfrm>
              <a:off x="3751175" y="1160500"/>
              <a:ext cx="375300" cy="432675"/>
            </a:xfrm>
            <a:custGeom>
              <a:rect b="b" l="l" r="r" t="t"/>
              <a:pathLst>
                <a:path extrusionOk="0" h="17307" w="15012">
                  <a:moveTo>
                    <a:pt x="7542" y="0"/>
                  </a:moveTo>
                  <a:cubicBezTo>
                    <a:pt x="4496" y="0"/>
                    <a:pt x="1174" y="1975"/>
                    <a:pt x="601" y="8604"/>
                  </a:cubicBezTo>
                  <a:cubicBezTo>
                    <a:pt x="1" y="15943"/>
                    <a:pt x="4337" y="17144"/>
                    <a:pt x="5905" y="17277"/>
                  </a:cubicBezTo>
                  <a:cubicBezTo>
                    <a:pt x="6097" y="17290"/>
                    <a:pt x="6351" y="17306"/>
                    <a:pt x="6651" y="17306"/>
                  </a:cubicBezTo>
                  <a:cubicBezTo>
                    <a:pt x="8595" y="17306"/>
                    <a:pt x="12459" y="16644"/>
                    <a:pt x="13644" y="10372"/>
                  </a:cubicBezTo>
                  <a:cubicBezTo>
                    <a:pt x="15012" y="3134"/>
                    <a:pt x="11776" y="532"/>
                    <a:pt x="8507" y="65"/>
                  </a:cubicBezTo>
                  <a:cubicBezTo>
                    <a:pt x="8191" y="23"/>
                    <a:pt x="7868" y="0"/>
                    <a:pt x="7542" y="0"/>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63"/>
            <p:cNvSpPr/>
            <p:nvPr/>
          </p:nvSpPr>
          <p:spPr>
            <a:xfrm>
              <a:off x="3804775" y="1327025"/>
              <a:ext cx="36500" cy="19475"/>
            </a:xfrm>
            <a:custGeom>
              <a:rect b="b" l="l" r="r" t="t"/>
              <a:pathLst>
                <a:path extrusionOk="0" h="779" w="1460">
                  <a:moveTo>
                    <a:pt x="878" y="0"/>
                  </a:moveTo>
                  <a:cubicBezTo>
                    <a:pt x="838" y="0"/>
                    <a:pt x="798" y="3"/>
                    <a:pt x="759" y="9"/>
                  </a:cubicBezTo>
                  <a:cubicBezTo>
                    <a:pt x="525" y="42"/>
                    <a:pt x="325" y="142"/>
                    <a:pt x="158" y="309"/>
                  </a:cubicBezTo>
                  <a:cubicBezTo>
                    <a:pt x="0" y="499"/>
                    <a:pt x="142" y="778"/>
                    <a:pt x="356" y="778"/>
                  </a:cubicBezTo>
                  <a:cubicBezTo>
                    <a:pt x="368" y="778"/>
                    <a:pt x="380" y="777"/>
                    <a:pt x="392" y="776"/>
                  </a:cubicBezTo>
                  <a:cubicBezTo>
                    <a:pt x="559" y="776"/>
                    <a:pt x="726" y="742"/>
                    <a:pt x="892" y="709"/>
                  </a:cubicBezTo>
                  <a:cubicBezTo>
                    <a:pt x="1092" y="709"/>
                    <a:pt x="1259" y="642"/>
                    <a:pt x="1393" y="542"/>
                  </a:cubicBezTo>
                  <a:cubicBezTo>
                    <a:pt x="1459" y="442"/>
                    <a:pt x="1459" y="309"/>
                    <a:pt x="1393" y="209"/>
                  </a:cubicBezTo>
                  <a:cubicBezTo>
                    <a:pt x="1281" y="70"/>
                    <a:pt x="1078" y="0"/>
                    <a:pt x="87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63"/>
            <p:cNvSpPr/>
            <p:nvPr/>
          </p:nvSpPr>
          <p:spPr>
            <a:xfrm>
              <a:off x="3915475" y="1336650"/>
              <a:ext cx="35675" cy="21525"/>
            </a:xfrm>
            <a:custGeom>
              <a:rect b="b" l="l" r="r" t="t"/>
              <a:pathLst>
                <a:path extrusionOk="0" h="861" w="1427">
                  <a:moveTo>
                    <a:pt x="473" y="1"/>
                  </a:moveTo>
                  <a:cubicBezTo>
                    <a:pt x="330" y="1"/>
                    <a:pt x="192" y="53"/>
                    <a:pt x="67" y="157"/>
                  </a:cubicBezTo>
                  <a:cubicBezTo>
                    <a:pt x="0" y="257"/>
                    <a:pt x="0" y="391"/>
                    <a:pt x="67" y="491"/>
                  </a:cubicBezTo>
                  <a:cubicBezTo>
                    <a:pt x="167" y="591"/>
                    <a:pt x="334" y="691"/>
                    <a:pt x="534" y="724"/>
                  </a:cubicBezTo>
                  <a:cubicBezTo>
                    <a:pt x="701" y="758"/>
                    <a:pt x="867" y="824"/>
                    <a:pt x="1034" y="858"/>
                  </a:cubicBezTo>
                  <a:cubicBezTo>
                    <a:pt x="1048" y="860"/>
                    <a:pt x="1061" y="861"/>
                    <a:pt x="1074" y="861"/>
                  </a:cubicBezTo>
                  <a:cubicBezTo>
                    <a:pt x="1286" y="861"/>
                    <a:pt x="1427" y="613"/>
                    <a:pt x="1301" y="424"/>
                  </a:cubicBezTo>
                  <a:cubicBezTo>
                    <a:pt x="1168" y="224"/>
                    <a:pt x="968" y="91"/>
                    <a:pt x="734" y="57"/>
                  </a:cubicBezTo>
                  <a:cubicBezTo>
                    <a:pt x="646" y="20"/>
                    <a:pt x="559" y="1"/>
                    <a:pt x="4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63"/>
            <p:cNvSpPr/>
            <p:nvPr/>
          </p:nvSpPr>
          <p:spPr>
            <a:xfrm>
              <a:off x="3907950" y="1396450"/>
              <a:ext cx="14225" cy="34200"/>
            </a:xfrm>
            <a:custGeom>
              <a:rect b="b" l="l" r="r" t="t"/>
              <a:pathLst>
                <a:path extrusionOk="0" h="1368" w="569">
                  <a:moveTo>
                    <a:pt x="134" y="0"/>
                  </a:moveTo>
                  <a:lnTo>
                    <a:pt x="134" y="0"/>
                  </a:lnTo>
                  <a:cubicBezTo>
                    <a:pt x="1" y="467"/>
                    <a:pt x="34" y="1234"/>
                    <a:pt x="568" y="1368"/>
                  </a:cubicBezTo>
                  <a:lnTo>
                    <a:pt x="568" y="1334"/>
                  </a:lnTo>
                  <a:cubicBezTo>
                    <a:pt x="134" y="1134"/>
                    <a:pt x="134" y="567"/>
                    <a:pt x="168" y="67"/>
                  </a:cubicBezTo>
                  <a:cubicBezTo>
                    <a:pt x="168" y="34"/>
                    <a:pt x="134" y="0"/>
                    <a:pt x="1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63"/>
            <p:cNvSpPr/>
            <p:nvPr/>
          </p:nvSpPr>
          <p:spPr>
            <a:xfrm>
              <a:off x="3905450" y="1384775"/>
              <a:ext cx="38400" cy="40875"/>
            </a:xfrm>
            <a:custGeom>
              <a:rect b="b" l="l" r="r" t="t"/>
              <a:pathLst>
                <a:path extrusionOk="0" h="1635" w="1536">
                  <a:moveTo>
                    <a:pt x="735" y="0"/>
                  </a:moveTo>
                  <a:cubicBezTo>
                    <a:pt x="68" y="0"/>
                    <a:pt x="1" y="1601"/>
                    <a:pt x="735" y="1635"/>
                  </a:cubicBezTo>
                  <a:cubicBezTo>
                    <a:pt x="1469" y="1635"/>
                    <a:pt x="1535" y="0"/>
                    <a:pt x="7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63"/>
            <p:cNvSpPr/>
            <p:nvPr/>
          </p:nvSpPr>
          <p:spPr>
            <a:xfrm>
              <a:off x="3928975" y="1387050"/>
              <a:ext cx="26550" cy="16975"/>
            </a:xfrm>
            <a:custGeom>
              <a:rect b="b" l="l" r="r" t="t"/>
              <a:pathLst>
                <a:path extrusionOk="0" h="679" w="1062">
                  <a:moveTo>
                    <a:pt x="91" y="0"/>
                  </a:moveTo>
                  <a:cubicBezTo>
                    <a:pt x="40" y="0"/>
                    <a:pt x="0" y="55"/>
                    <a:pt x="27" y="109"/>
                  </a:cubicBezTo>
                  <a:cubicBezTo>
                    <a:pt x="59" y="394"/>
                    <a:pt x="241" y="679"/>
                    <a:pt x="544" y="679"/>
                  </a:cubicBezTo>
                  <a:cubicBezTo>
                    <a:pt x="560" y="679"/>
                    <a:pt x="577" y="678"/>
                    <a:pt x="594" y="676"/>
                  </a:cubicBezTo>
                  <a:cubicBezTo>
                    <a:pt x="928" y="643"/>
                    <a:pt x="1061" y="309"/>
                    <a:pt x="1061" y="9"/>
                  </a:cubicBezTo>
                  <a:lnTo>
                    <a:pt x="1028" y="9"/>
                  </a:lnTo>
                  <a:cubicBezTo>
                    <a:pt x="906" y="131"/>
                    <a:pt x="757" y="280"/>
                    <a:pt x="605" y="280"/>
                  </a:cubicBezTo>
                  <a:cubicBezTo>
                    <a:pt x="590" y="280"/>
                    <a:pt x="576" y="279"/>
                    <a:pt x="561" y="276"/>
                  </a:cubicBezTo>
                  <a:cubicBezTo>
                    <a:pt x="394" y="276"/>
                    <a:pt x="261" y="109"/>
                    <a:pt x="127" y="9"/>
                  </a:cubicBezTo>
                  <a:cubicBezTo>
                    <a:pt x="115" y="3"/>
                    <a:pt x="103" y="0"/>
                    <a:pt x="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63"/>
            <p:cNvSpPr/>
            <p:nvPr/>
          </p:nvSpPr>
          <p:spPr>
            <a:xfrm>
              <a:off x="3824575" y="1391450"/>
              <a:ext cx="16700" cy="32525"/>
            </a:xfrm>
            <a:custGeom>
              <a:rect b="b" l="l" r="r" t="t"/>
              <a:pathLst>
                <a:path extrusionOk="0" h="1301" w="668">
                  <a:moveTo>
                    <a:pt x="601" y="0"/>
                  </a:moveTo>
                  <a:lnTo>
                    <a:pt x="601" y="0"/>
                  </a:lnTo>
                  <a:cubicBezTo>
                    <a:pt x="601" y="0"/>
                    <a:pt x="567" y="33"/>
                    <a:pt x="567" y="33"/>
                  </a:cubicBezTo>
                  <a:cubicBezTo>
                    <a:pt x="567" y="534"/>
                    <a:pt x="467" y="1134"/>
                    <a:pt x="0" y="1268"/>
                  </a:cubicBezTo>
                  <a:lnTo>
                    <a:pt x="0" y="1301"/>
                  </a:lnTo>
                  <a:cubicBezTo>
                    <a:pt x="567" y="1234"/>
                    <a:pt x="667" y="467"/>
                    <a:pt x="6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63"/>
            <p:cNvSpPr/>
            <p:nvPr/>
          </p:nvSpPr>
          <p:spPr>
            <a:xfrm>
              <a:off x="3805950" y="1377975"/>
              <a:ext cx="39150" cy="40225"/>
            </a:xfrm>
            <a:custGeom>
              <a:rect b="b" l="l" r="r" t="t"/>
              <a:pathLst>
                <a:path extrusionOk="0" h="1609" w="1566">
                  <a:moveTo>
                    <a:pt x="841" y="1"/>
                  </a:moveTo>
                  <a:cubicBezTo>
                    <a:pt x="104" y="1"/>
                    <a:pt x="0" y="1509"/>
                    <a:pt x="712" y="1606"/>
                  </a:cubicBezTo>
                  <a:cubicBezTo>
                    <a:pt x="728" y="1608"/>
                    <a:pt x="743" y="1608"/>
                    <a:pt x="758" y="1608"/>
                  </a:cubicBezTo>
                  <a:cubicBezTo>
                    <a:pt x="1483" y="1608"/>
                    <a:pt x="1566" y="71"/>
                    <a:pt x="912" y="5"/>
                  </a:cubicBezTo>
                  <a:cubicBezTo>
                    <a:pt x="888" y="2"/>
                    <a:pt x="864" y="1"/>
                    <a:pt x="8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63"/>
            <p:cNvSpPr/>
            <p:nvPr/>
          </p:nvSpPr>
          <p:spPr>
            <a:xfrm>
              <a:off x="3797875" y="1376425"/>
              <a:ext cx="24100" cy="18625"/>
            </a:xfrm>
            <a:custGeom>
              <a:rect b="b" l="l" r="r" t="t"/>
              <a:pathLst>
                <a:path extrusionOk="0" h="745" w="964">
                  <a:moveTo>
                    <a:pt x="34" y="1"/>
                  </a:moveTo>
                  <a:cubicBezTo>
                    <a:pt x="1" y="301"/>
                    <a:pt x="68" y="634"/>
                    <a:pt x="368" y="734"/>
                  </a:cubicBezTo>
                  <a:cubicBezTo>
                    <a:pt x="399" y="741"/>
                    <a:pt x="430" y="745"/>
                    <a:pt x="459" y="745"/>
                  </a:cubicBezTo>
                  <a:cubicBezTo>
                    <a:pt x="709" y="745"/>
                    <a:pt x="875" y="503"/>
                    <a:pt x="935" y="234"/>
                  </a:cubicBezTo>
                  <a:cubicBezTo>
                    <a:pt x="964" y="205"/>
                    <a:pt x="943" y="127"/>
                    <a:pt x="915" y="127"/>
                  </a:cubicBezTo>
                  <a:cubicBezTo>
                    <a:pt x="911" y="127"/>
                    <a:pt x="906" y="129"/>
                    <a:pt x="901" y="134"/>
                  </a:cubicBezTo>
                  <a:cubicBezTo>
                    <a:pt x="735" y="201"/>
                    <a:pt x="601" y="368"/>
                    <a:pt x="468" y="368"/>
                  </a:cubicBezTo>
                  <a:cubicBezTo>
                    <a:pt x="334" y="368"/>
                    <a:pt x="168" y="167"/>
                    <a:pt x="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63"/>
            <p:cNvSpPr/>
            <p:nvPr/>
          </p:nvSpPr>
          <p:spPr>
            <a:xfrm>
              <a:off x="3876275" y="1499850"/>
              <a:ext cx="25875" cy="11700"/>
            </a:xfrm>
            <a:custGeom>
              <a:rect b="b" l="l" r="r" t="t"/>
              <a:pathLst>
                <a:path extrusionOk="0" h="468" w="1035">
                  <a:moveTo>
                    <a:pt x="968" y="0"/>
                  </a:moveTo>
                  <a:cubicBezTo>
                    <a:pt x="834" y="101"/>
                    <a:pt x="734" y="267"/>
                    <a:pt x="567" y="267"/>
                  </a:cubicBezTo>
                  <a:cubicBezTo>
                    <a:pt x="367" y="267"/>
                    <a:pt x="167" y="234"/>
                    <a:pt x="0" y="167"/>
                  </a:cubicBezTo>
                  <a:lnTo>
                    <a:pt x="0" y="167"/>
                  </a:lnTo>
                  <a:cubicBezTo>
                    <a:pt x="134" y="367"/>
                    <a:pt x="367" y="467"/>
                    <a:pt x="634" y="467"/>
                  </a:cubicBezTo>
                  <a:cubicBezTo>
                    <a:pt x="834" y="401"/>
                    <a:pt x="1001" y="234"/>
                    <a:pt x="10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63"/>
            <p:cNvSpPr/>
            <p:nvPr/>
          </p:nvSpPr>
          <p:spPr>
            <a:xfrm>
              <a:off x="3828750" y="1330475"/>
              <a:ext cx="64900" cy="151225"/>
            </a:xfrm>
            <a:custGeom>
              <a:rect b="b" l="l" r="r" t="t"/>
              <a:pathLst>
                <a:path extrusionOk="0" h="6049" w="2596">
                  <a:moveTo>
                    <a:pt x="1348" y="1"/>
                  </a:moveTo>
                  <a:cubicBezTo>
                    <a:pt x="1331" y="1"/>
                    <a:pt x="1314" y="12"/>
                    <a:pt x="1301" y="37"/>
                  </a:cubicBezTo>
                  <a:cubicBezTo>
                    <a:pt x="701" y="1638"/>
                    <a:pt x="267" y="3273"/>
                    <a:pt x="0" y="4941"/>
                  </a:cubicBezTo>
                  <a:cubicBezTo>
                    <a:pt x="0" y="4984"/>
                    <a:pt x="49" y="5000"/>
                    <a:pt x="124" y="5000"/>
                  </a:cubicBezTo>
                  <a:cubicBezTo>
                    <a:pt x="339" y="5000"/>
                    <a:pt x="768" y="4865"/>
                    <a:pt x="867" y="4841"/>
                  </a:cubicBezTo>
                  <a:lnTo>
                    <a:pt x="867" y="4841"/>
                  </a:lnTo>
                  <a:cubicBezTo>
                    <a:pt x="867" y="4841"/>
                    <a:pt x="734" y="5575"/>
                    <a:pt x="701" y="5942"/>
                  </a:cubicBezTo>
                  <a:cubicBezTo>
                    <a:pt x="701" y="5975"/>
                    <a:pt x="801" y="5975"/>
                    <a:pt x="901" y="6008"/>
                  </a:cubicBezTo>
                  <a:cubicBezTo>
                    <a:pt x="1023" y="6035"/>
                    <a:pt x="1149" y="6049"/>
                    <a:pt x="1274" y="6049"/>
                  </a:cubicBezTo>
                  <a:cubicBezTo>
                    <a:pt x="1762" y="6049"/>
                    <a:pt x="2250" y="5846"/>
                    <a:pt x="2569" y="5475"/>
                  </a:cubicBezTo>
                  <a:cubicBezTo>
                    <a:pt x="2596" y="5448"/>
                    <a:pt x="2579" y="5399"/>
                    <a:pt x="2554" y="5399"/>
                  </a:cubicBezTo>
                  <a:cubicBezTo>
                    <a:pt x="2548" y="5399"/>
                    <a:pt x="2542" y="5401"/>
                    <a:pt x="2535" y="5408"/>
                  </a:cubicBezTo>
                  <a:cubicBezTo>
                    <a:pt x="2125" y="5672"/>
                    <a:pt x="1637" y="5781"/>
                    <a:pt x="1163" y="5781"/>
                  </a:cubicBezTo>
                  <a:cubicBezTo>
                    <a:pt x="1097" y="5781"/>
                    <a:pt x="1032" y="5779"/>
                    <a:pt x="967" y="5775"/>
                  </a:cubicBezTo>
                  <a:cubicBezTo>
                    <a:pt x="934" y="5675"/>
                    <a:pt x="1268" y="4507"/>
                    <a:pt x="1201" y="4507"/>
                  </a:cubicBezTo>
                  <a:cubicBezTo>
                    <a:pt x="934" y="4507"/>
                    <a:pt x="667" y="4574"/>
                    <a:pt x="400" y="4641"/>
                  </a:cubicBezTo>
                  <a:cubicBezTo>
                    <a:pt x="634" y="3073"/>
                    <a:pt x="1168" y="1572"/>
                    <a:pt x="1401" y="71"/>
                  </a:cubicBezTo>
                  <a:cubicBezTo>
                    <a:pt x="1401" y="29"/>
                    <a:pt x="1376" y="1"/>
                    <a:pt x="134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63"/>
            <p:cNvSpPr/>
            <p:nvPr/>
          </p:nvSpPr>
          <p:spPr>
            <a:xfrm>
              <a:off x="3852925" y="1465650"/>
              <a:ext cx="44225" cy="31950"/>
            </a:xfrm>
            <a:custGeom>
              <a:rect b="b" l="l" r="r" t="t"/>
              <a:pathLst>
                <a:path extrusionOk="0" h="1278" w="1769">
                  <a:moveTo>
                    <a:pt x="1602" y="1"/>
                  </a:moveTo>
                  <a:cubicBezTo>
                    <a:pt x="1181" y="301"/>
                    <a:pt x="679" y="439"/>
                    <a:pt x="169" y="439"/>
                  </a:cubicBezTo>
                  <a:cubicBezTo>
                    <a:pt x="113" y="439"/>
                    <a:pt x="57" y="438"/>
                    <a:pt x="0" y="434"/>
                  </a:cubicBezTo>
                  <a:lnTo>
                    <a:pt x="0" y="434"/>
                  </a:lnTo>
                  <a:cubicBezTo>
                    <a:pt x="167" y="735"/>
                    <a:pt x="434" y="968"/>
                    <a:pt x="734" y="1168"/>
                  </a:cubicBezTo>
                  <a:cubicBezTo>
                    <a:pt x="870" y="1223"/>
                    <a:pt x="1029" y="1277"/>
                    <a:pt x="1173" y="1277"/>
                  </a:cubicBezTo>
                  <a:cubicBezTo>
                    <a:pt x="1206" y="1277"/>
                    <a:pt x="1237" y="1275"/>
                    <a:pt x="1268" y="1268"/>
                  </a:cubicBezTo>
                  <a:cubicBezTo>
                    <a:pt x="1702" y="1202"/>
                    <a:pt x="1768" y="835"/>
                    <a:pt x="1735" y="535"/>
                  </a:cubicBezTo>
                  <a:cubicBezTo>
                    <a:pt x="1702" y="334"/>
                    <a:pt x="1668" y="168"/>
                    <a:pt x="160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63"/>
            <p:cNvSpPr/>
            <p:nvPr/>
          </p:nvSpPr>
          <p:spPr>
            <a:xfrm>
              <a:off x="3871275" y="1478750"/>
              <a:ext cx="25875" cy="18850"/>
            </a:xfrm>
            <a:custGeom>
              <a:rect b="b" l="l" r="r" t="t"/>
              <a:pathLst>
                <a:path extrusionOk="0" h="754" w="1035">
                  <a:moveTo>
                    <a:pt x="860" y="0"/>
                  </a:moveTo>
                  <a:cubicBezTo>
                    <a:pt x="455" y="0"/>
                    <a:pt x="120" y="255"/>
                    <a:pt x="0" y="644"/>
                  </a:cubicBezTo>
                  <a:cubicBezTo>
                    <a:pt x="136" y="699"/>
                    <a:pt x="295" y="753"/>
                    <a:pt x="439" y="753"/>
                  </a:cubicBezTo>
                  <a:cubicBezTo>
                    <a:pt x="472" y="753"/>
                    <a:pt x="503" y="751"/>
                    <a:pt x="534" y="744"/>
                  </a:cubicBezTo>
                  <a:cubicBezTo>
                    <a:pt x="968" y="678"/>
                    <a:pt x="1034" y="311"/>
                    <a:pt x="1001" y="11"/>
                  </a:cubicBezTo>
                  <a:cubicBezTo>
                    <a:pt x="953" y="4"/>
                    <a:pt x="906" y="0"/>
                    <a:pt x="860" y="0"/>
                  </a:cubicBezTo>
                  <a:close/>
                </a:path>
              </a:pathLst>
            </a:custGeom>
            <a:solidFill>
              <a:srgbClr val="FF9BB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63"/>
            <p:cNvSpPr/>
            <p:nvPr/>
          </p:nvSpPr>
          <p:spPr>
            <a:xfrm>
              <a:off x="3776200" y="1147725"/>
              <a:ext cx="374450" cy="284600"/>
            </a:xfrm>
            <a:custGeom>
              <a:rect b="b" l="l" r="r" t="t"/>
              <a:pathLst>
                <a:path extrusionOk="0" h="11384" w="14978">
                  <a:moveTo>
                    <a:pt x="6654" y="0"/>
                  </a:moveTo>
                  <a:cubicBezTo>
                    <a:pt x="4479" y="0"/>
                    <a:pt x="2394" y="739"/>
                    <a:pt x="1468" y="1943"/>
                  </a:cubicBezTo>
                  <a:cubicBezTo>
                    <a:pt x="1" y="3845"/>
                    <a:pt x="34" y="6647"/>
                    <a:pt x="34" y="6647"/>
                  </a:cubicBezTo>
                  <a:cubicBezTo>
                    <a:pt x="468" y="5546"/>
                    <a:pt x="1168" y="4545"/>
                    <a:pt x="2035" y="3745"/>
                  </a:cubicBezTo>
                  <a:cubicBezTo>
                    <a:pt x="2035" y="3745"/>
                    <a:pt x="3470" y="7281"/>
                    <a:pt x="8040" y="8148"/>
                  </a:cubicBezTo>
                  <a:cubicBezTo>
                    <a:pt x="7839" y="7581"/>
                    <a:pt x="7506" y="6513"/>
                    <a:pt x="7473" y="6347"/>
                  </a:cubicBezTo>
                  <a:lnTo>
                    <a:pt x="7473" y="6347"/>
                  </a:lnTo>
                  <a:cubicBezTo>
                    <a:pt x="8273" y="7481"/>
                    <a:pt x="9374" y="8381"/>
                    <a:pt x="10641" y="8915"/>
                  </a:cubicBezTo>
                  <a:cubicBezTo>
                    <a:pt x="10708" y="9983"/>
                    <a:pt x="11342" y="10917"/>
                    <a:pt x="12309" y="11384"/>
                  </a:cubicBezTo>
                  <a:cubicBezTo>
                    <a:pt x="12309" y="11384"/>
                    <a:pt x="14978" y="5313"/>
                    <a:pt x="12009" y="2044"/>
                  </a:cubicBezTo>
                  <a:cubicBezTo>
                    <a:pt x="10690" y="613"/>
                    <a:pt x="8635" y="0"/>
                    <a:pt x="665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63"/>
            <p:cNvSpPr/>
            <p:nvPr/>
          </p:nvSpPr>
          <p:spPr>
            <a:xfrm>
              <a:off x="3822900" y="1223200"/>
              <a:ext cx="125950" cy="130725"/>
            </a:xfrm>
            <a:custGeom>
              <a:rect b="b" l="l" r="r" t="t"/>
              <a:pathLst>
                <a:path extrusionOk="0" h="5229" w="5038">
                  <a:moveTo>
                    <a:pt x="46" y="0"/>
                  </a:moveTo>
                  <a:cubicBezTo>
                    <a:pt x="34" y="0"/>
                    <a:pt x="17" y="9"/>
                    <a:pt x="1" y="25"/>
                  </a:cubicBezTo>
                  <a:cubicBezTo>
                    <a:pt x="34" y="626"/>
                    <a:pt x="134" y="1259"/>
                    <a:pt x="367" y="1827"/>
                  </a:cubicBezTo>
                  <a:cubicBezTo>
                    <a:pt x="601" y="2394"/>
                    <a:pt x="968" y="2927"/>
                    <a:pt x="1402" y="3361"/>
                  </a:cubicBezTo>
                  <a:cubicBezTo>
                    <a:pt x="1768" y="3761"/>
                    <a:pt x="2202" y="4061"/>
                    <a:pt x="2702" y="4362"/>
                  </a:cubicBezTo>
                  <a:cubicBezTo>
                    <a:pt x="3436" y="4762"/>
                    <a:pt x="4204" y="5029"/>
                    <a:pt x="5037" y="5229"/>
                  </a:cubicBezTo>
                  <a:cubicBezTo>
                    <a:pt x="3737" y="4862"/>
                    <a:pt x="2569" y="4162"/>
                    <a:pt x="1668" y="3161"/>
                  </a:cubicBezTo>
                  <a:cubicBezTo>
                    <a:pt x="1301" y="2727"/>
                    <a:pt x="968" y="2260"/>
                    <a:pt x="701" y="1760"/>
                  </a:cubicBezTo>
                  <a:cubicBezTo>
                    <a:pt x="367" y="1226"/>
                    <a:pt x="167" y="626"/>
                    <a:pt x="67" y="25"/>
                  </a:cubicBezTo>
                  <a:cubicBezTo>
                    <a:pt x="67" y="9"/>
                    <a:pt x="59" y="0"/>
                    <a:pt x="4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63"/>
            <p:cNvSpPr/>
            <p:nvPr/>
          </p:nvSpPr>
          <p:spPr>
            <a:xfrm>
              <a:off x="4044725" y="1375850"/>
              <a:ext cx="102600" cy="114025"/>
            </a:xfrm>
            <a:custGeom>
              <a:rect b="b" l="l" r="r" t="t"/>
              <a:pathLst>
                <a:path extrusionOk="0" h="4561" w="4104">
                  <a:moveTo>
                    <a:pt x="2712" y="0"/>
                  </a:moveTo>
                  <a:cubicBezTo>
                    <a:pt x="1703" y="0"/>
                    <a:pt x="434" y="1825"/>
                    <a:pt x="434" y="1825"/>
                  </a:cubicBezTo>
                  <a:lnTo>
                    <a:pt x="1" y="3793"/>
                  </a:lnTo>
                  <a:cubicBezTo>
                    <a:pt x="67" y="3926"/>
                    <a:pt x="167" y="4093"/>
                    <a:pt x="301" y="4193"/>
                  </a:cubicBezTo>
                  <a:cubicBezTo>
                    <a:pt x="367" y="4293"/>
                    <a:pt x="468" y="4360"/>
                    <a:pt x="568" y="4427"/>
                  </a:cubicBezTo>
                  <a:cubicBezTo>
                    <a:pt x="701" y="4493"/>
                    <a:pt x="834" y="4527"/>
                    <a:pt x="1001" y="4560"/>
                  </a:cubicBezTo>
                  <a:lnTo>
                    <a:pt x="1335" y="4560"/>
                  </a:lnTo>
                  <a:cubicBezTo>
                    <a:pt x="1468" y="4527"/>
                    <a:pt x="1568" y="4493"/>
                    <a:pt x="1668" y="4460"/>
                  </a:cubicBezTo>
                  <a:cubicBezTo>
                    <a:pt x="2903" y="3993"/>
                    <a:pt x="4103" y="657"/>
                    <a:pt x="3069" y="90"/>
                  </a:cubicBezTo>
                  <a:cubicBezTo>
                    <a:pt x="2956" y="28"/>
                    <a:pt x="2836" y="0"/>
                    <a:pt x="2712" y="0"/>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63"/>
            <p:cNvSpPr/>
            <p:nvPr/>
          </p:nvSpPr>
          <p:spPr>
            <a:xfrm>
              <a:off x="4060875" y="1402275"/>
              <a:ext cx="50600" cy="70950"/>
            </a:xfrm>
            <a:custGeom>
              <a:rect b="b" l="l" r="r" t="t"/>
              <a:pathLst>
                <a:path extrusionOk="0" h="2838" w="2024">
                  <a:moveTo>
                    <a:pt x="2023" y="1"/>
                  </a:moveTo>
                  <a:cubicBezTo>
                    <a:pt x="856" y="101"/>
                    <a:pt x="22" y="1635"/>
                    <a:pt x="22" y="2736"/>
                  </a:cubicBezTo>
                  <a:cubicBezTo>
                    <a:pt x="0" y="2801"/>
                    <a:pt x="48" y="2837"/>
                    <a:pt x="94" y="2837"/>
                  </a:cubicBezTo>
                  <a:cubicBezTo>
                    <a:pt x="119" y="2837"/>
                    <a:pt x="143" y="2826"/>
                    <a:pt x="155" y="2803"/>
                  </a:cubicBezTo>
                  <a:cubicBezTo>
                    <a:pt x="289" y="2569"/>
                    <a:pt x="422" y="2336"/>
                    <a:pt x="589" y="2136"/>
                  </a:cubicBezTo>
                  <a:cubicBezTo>
                    <a:pt x="749" y="1922"/>
                    <a:pt x="994" y="1815"/>
                    <a:pt x="1240" y="1815"/>
                  </a:cubicBezTo>
                  <a:cubicBezTo>
                    <a:pt x="1301" y="1815"/>
                    <a:pt x="1363" y="1822"/>
                    <a:pt x="1423" y="1835"/>
                  </a:cubicBezTo>
                  <a:cubicBezTo>
                    <a:pt x="1429" y="1842"/>
                    <a:pt x="1435" y="1845"/>
                    <a:pt x="1439" y="1845"/>
                  </a:cubicBezTo>
                  <a:cubicBezTo>
                    <a:pt x="1456" y="1845"/>
                    <a:pt x="1456" y="1802"/>
                    <a:pt x="1456" y="1802"/>
                  </a:cubicBezTo>
                  <a:cubicBezTo>
                    <a:pt x="1328" y="1700"/>
                    <a:pt x="1175" y="1651"/>
                    <a:pt x="1025" y="1651"/>
                  </a:cubicBezTo>
                  <a:cubicBezTo>
                    <a:pt x="783" y="1651"/>
                    <a:pt x="545" y="1776"/>
                    <a:pt x="422" y="2002"/>
                  </a:cubicBezTo>
                  <a:cubicBezTo>
                    <a:pt x="722" y="1168"/>
                    <a:pt x="1189" y="368"/>
                    <a:pt x="202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63"/>
            <p:cNvSpPr/>
            <p:nvPr/>
          </p:nvSpPr>
          <p:spPr>
            <a:xfrm>
              <a:off x="4064950" y="1468925"/>
              <a:ext cx="20675" cy="17000"/>
            </a:xfrm>
            <a:custGeom>
              <a:rect b="b" l="l" r="r" t="t"/>
              <a:pathLst>
                <a:path extrusionOk="0" h="680" w="827">
                  <a:moveTo>
                    <a:pt x="447" y="1"/>
                  </a:moveTo>
                  <a:cubicBezTo>
                    <a:pt x="173" y="1"/>
                    <a:pt x="1" y="284"/>
                    <a:pt x="159" y="537"/>
                  </a:cubicBezTo>
                  <a:cubicBezTo>
                    <a:pt x="215" y="635"/>
                    <a:pt x="317" y="680"/>
                    <a:pt x="422" y="680"/>
                  </a:cubicBezTo>
                  <a:cubicBezTo>
                    <a:pt x="569" y="680"/>
                    <a:pt x="721" y="592"/>
                    <a:pt x="759" y="437"/>
                  </a:cubicBezTo>
                  <a:cubicBezTo>
                    <a:pt x="826" y="237"/>
                    <a:pt x="693" y="37"/>
                    <a:pt x="492" y="3"/>
                  </a:cubicBezTo>
                  <a:cubicBezTo>
                    <a:pt x="477" y="2"/>
                    <a:pt x="462" y="1"/>
                    <a:pt x="44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63"/>
            <p:cNvSpPr/>
            <p:nvPr/>
          </p:nvSpPr>
          <p:spPr>
            <a:xfrm>
              <a:off x="4089900" y="1459700"/>
              <a:ext cx="12400" cy="9500"/>
            </a:xfrm>
            <a:custGeom>
              <a:rect b="b" l="l" r="r" t="t"/>
              <a:pathLst>
                <a:path extrusionOk="0" h="380" w="496">
                  <a:moveTo>
                    <a:pt x="216" y="1"/>
                  </a:moveTo>
                  <a:cubicBezTo>
                    <a:pt x="1" y="1"/>
                    <a:pt x="232" y="379"/>
                    <a:pt x="375" y="379"/>
                  </a:cubicBezTo>
                  <a:cubicBezTo>
                    <a:pt x="415" y="379"/>
                    <a:pt x="448" y="349"/>
                    <a:pt x="462" y="272"/>
                  </a:cubicBezTo>
                  <a:cubicBezTo>
                    <a:pt x="495" y="139"/>
                    <a:pt x="395" y="5"/>
                    <a:pt x="262" y="5"/>
                  </a:cubicBezTo>
                  <a:cubicBezTo>
                    <a:pt x="245" y="2"/>
                    <a:pt x="230" y="1"/>
                    <a:pt x="21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63"/>
            <p:cNvSpPr/>
            <p:nvPr/>
          </p:nvSpPr>
          <p:spPr>
            <a:xfrm>
              <a:off x="2347675" y="1025350"/>
              <a:ext cx="1400200" cy="1400175"/>
            </a:xfrm>
            <a:custGeom>
              <a:rect b="b" l="l" r="r" t="t"/>
              <a:pathLst>
                <a:path extrusionOk="0" h="56007" w="56008">
                  <a:moveTo>
                    <a:pt x="27987" y="0"/>
                  </a:moveTo>
                  <a:cubicBezTo>
                    <a:pt x="12510" y="0"/>
                    <a:pt x="1" y="12543"/>
                    <a:pt x="1" y="27987"/>
                  </a:cubicBezTo>
                  <a:cubicBezTo>
                    <a:pt x="1" y="43465"/>
                    <a:pt x="12510" y="56007"/>
                    <a:pt x="27987" y="56007"/>
                  </a:cubicBezTo>
                  <a:cubicBezTo>
                    <a:pt x="43465" y="56007"/>
                    <a:pt x="56007" y="43465"/>
                    <a:pt x="56007" y="27987"/>
                  </a:cubicBezTo>
                  <a:cubicBezTo>
                    <a:pt x="56007" y="12543"/>
                    <a:pt x="43465" y="0"/>
                    <a:pt x="2798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63"/>
            <p:cNvSpPr/>
            <p:nvPr/>
          </p:nvSpPr>
          <p:spPr>
            <a:xfrm>
              <a:off x="2237650" y="1024675"/>
              <a:ext cx="1561100" cy="1400850"/>
            </a:xfrm>
            <a:custGeom>
              <a:rect b="b" l="l" r="r" t="t"/>
              <a:pathLst>
                <a:path extrusionOk="0" h="56034" w="62444">
                  <a:moveTo>
                    <a:pt x="32454" y="1"/>
                  </a:moveTo>
                  <a:cubicBezTo>
                    <a:pt x="20766" y="1"/>
                    <a:pt x="9515" y="7353"/>
                    <a:pt x="5669" y="19641"/>
                  </a:cubicBezTo>
                  <a:cubicBezTo>
                    <a:pt x="0" y="37682"/>
                    <a:pt x="13467" y="56023"/>
                    <a:pt x="32372" y="56034"/>
                  </a:cubicBezTo>
                  <a:lnTo>
                    <a:pt x="32372" y="56034"/>
                  </a:lnTo>
                  <a:cubicBezTo>
                    <a:pt x="42106" y="56028"/>
                    <a:pt x="51138" y="50992"/>
                    <a:pt x="56239" y="42691"/>
                  </a:cubicBezTo>
                  <a:cubicBezTo>
                    <a:pt x="61342" y="34418"/>
                    <a:pt x="61776" y="24078"/>
                    <a:pt x="57373" y="15372"/>
                  </a:cubicBezTo>
                  <a:lnTo>
                    <a:pt x="57373" y="15372"/>
                  </a:lnTo>
                  <a:cubicBezTo>
                    <a:pt x="62443" y="26379"/>
                    <a:pt x="58640" y="39422"/>
                    <a:pt x="48467" y="45993"/>
                  </a:cubicBezTo>
                  <a:cubicBezTo>
                    <a:pt x="44411" y="48600"/>
                    <a:pt x="39835" y="49865"/>
                    <a:pt x="35296" y="49865"/>
                  </a:cubicBezTo>
                  <a:cubicBezTo>
                    <a:pt x="28449" y="49865"/>
                    <a:pt x="21685" y="46986"/>
                    <a:pt x="16911" y="41490"/>
                  </a:cubicBezTo>
                  <a:cubicBezTo>
                    <a:pt x="8972" y="32384"/>
                    <a:pt x="8938" y="18807"/>
                    <a:pt x="16844" y="9634"/>
                  </a:cubicBezTo>
                  <a:cubicBezTo>
                    <a:pt x="21615" y="4099"/>
                    <a:pt x="28389" y="1199"/>
                    <a:pt x="35255" y="1199"/>
                  </a:cubicBezTo>
                  <a:cubicBezTo>
                    <a:pt x="39767" y="1199"/>
                    <a:pt x="44319" y="2451"/>
                    <a:pt x="48366" y="5031"/>
                  </a:cubicBezTo>
                  <a:cubicBezTo>
                    <a:pt x="43437" y="1596"/>
                    <a:pt x="37898" y="1"/>
                    <a:pt x="32454" y="1"/>
                  </a:cubicBezTo>
                  <a:close/>
                  <a:moveTo>
                    <a:pt x="32372" y="56034"/>
                  </a:moveTo>
                  <a:cubicBezTo>
                    <a:pt x="32366" y="56034"/>
                    <a:pt x="32361" y="56034"/>
                    <a:pt x="32355" y="56034"/>
                  </a:cubicBezTo>
                  <a:lnTo>
                    <a:pt x="32388" y="56034"/>
                  </a:lnTo>
                  <a:cubicBezTo>
                    <a:pt x="32383" y="56034"/>
                    <a:pt x="32377" y="56034"/>
                    <a:pt x="32372" y="56034"/>
                  </a:cubicBezTo>
                  <a:close/>
                </a:path>
              </a:pathLst>
            </a:custGeom>
            <a:solidFill>
              <a:srgbClr val="D19D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63"/>
            <p:cNvSpPr/>
            <p:nvPr/>
          </p:nvSpPr>
          <p:spPr>
            <a:xfrm>
              <a:off x="2614550" y="1488175"/>
              <a:ext cx="196825" cy="197675"/>
            </a:xfrm>
            <a:custGeom>
              <a:rect b="b" l="l" r="r" t="t"/>
              <a:pathLst>
                <a:path extrusionOk="0" h="7907" w="7873">
                  <a:moveTo>
                    <a:pt x="3936" y="0"/>
                  </a:moveTo>
                  <a:cubicBezTo>
                    <a:pt x="1768" y="0"/>
                    <a:pt x="0" y="1768"/>
                    <a:pt x="0" y="3937"/>
                  </a:cubicBezTo>
                  <a:cubicBezTo>
                    <a:pt x="0" y="6138"/>
                    <a:pt x="1768" y="7906"/>
                    <a:pt x="3936" y="7906"/>
                  </a:cubicBezTo>
                  <a:cubicBezTo>
                    <a:pt x="6104" y="7906"/>
                    <a:pt x="7872" y="6138"/>
                    <a:pt x="7872" y="3937"/>
                  </a:cubicBezTo>
                  <a:cubicBezTo>
                    <a:pt x="7872" y="1768"/>
                    <a:pt x="6104" y="0"/>
                    <a:pt x="393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63"/>
            <p:cNvSpPr/>
            <p:nvPr/>
          </p:nvSpPr>
          <p:spPr>
            <a:xfrm>
              <a:off x="3283350" y="1488175"/>
              <a:ext cx="196825" cy="197675"/>
            </a:xfrm>
            <a:custGeom>
              <a:rect b="b" l="l" r="r" t="t"/>
              <a:pathLst>
                <a:path extrusionOk="0" h="7907" w="7873">
                  <a:moveTo>
                    <a:pt x="3937" y="0"/>
                  </a:moveTo>
                  <a:cubicBezTo>
                    <a:pt x="1768" y="0"/>
                    <a:pt x="0" y="1768"/>
                    <a:pt x="0" y="3937"/>
                  </a:cubicBezTo>
                  <a:cubicBezTo>
                    <a:pt x="0" y="6138"/>
                    <a:pt x="1768" y="7906"/>
                    <a:pt x="3937" y="7906"/>
                  </a:cubicBezTo>
                  <a:cubicBezTo>
                    <a:pt x="6105" y="7906"/>
                    <a:pt x="7873" y="6138"/>
                    <a:pt x="7873" y="3937"/>
                  </a:cubicBezTo>
                  <a:cubicBezTo>
                    <a:pt x="7873" y="1768"/>
                    <a:pt x="6105" y="0"/>
                    <a:pt x="39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63"/>
            <p:cNvSpPr/>
            <p:nvPr/>
          </p:nvSpPr>
          <p:spPr>
            <a:xfrm>
              <a:off x="2898900" y="1557400"/>
              <a:ext cx="296900" cy="148450"/>
            </a:xfrm>
            <a:custGeom>
              <a:rect b="b" l="l" r="r" t="t"/>
              <a:pathLst>
                <a:path extrusionOk="0" h="5938" w="11876">
                  <a:moveTo>
                    <a:pt x="1" y="0"/>
                  </a:moveTo>
                  <a:cubicBezTo>
                    <a:pt x="1" y="3269"/>
                    <a:pt x="2669" y="5938"/>
                    <a:pt x="5938" y="5938"/>
                  </a:cubicBezTo>
                  <a:cubicBezTo>
                    <a:pt x="9241" y="5938"/>
                    <a:pt x="11876" y="3269"/>
                    <a:pt x="1187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63"/>
            <p:cNvSpPr/>
            <p:nvPr/>
          </p:nvSpPr>
          <p:spPr>
            <a:xfrm>
              <a:off x="2931425" y="1607425"/>
              <a:ext cx="231875" cy="98225"/>
            </a:xfrm>
            <a:custGeom>
              <a:rect b="b" l="l" r="r" t="t"/>
              <a:pathLst>
                <a:path extrusionOk="0" h="3929" w="9275">
                  <a:moveTo>
                    <a:pt x="4637" y="1"/>
                  </a:moveTo>
                  <a:cubicBezTo>
                    <a:pt x="2986" y="1"/>
                    <a:pt x="1335" y="568"/>
                    <a:pt x="1" y="1702"/>
                  </a:cubicBezTo>
                  <a:cubicBezTo>
                    <a:pt x="1202" y="3186"/>
                    <a:pt x="2928" y="3928"/>
                    <a:pt x="4650" y="3928"/>
                  </a:cubicBezTo>
                  <a:cubicBezTo>
                    <a:pt x="6372" y="3928"/>
                    <a:pt x="8090" y="3186"/>
                    <a:pt x="9274" y="1702"/>
                  </a:cubicBezTo>
                  <a:cubicBezTo>
                    <a:pt x="7940" y="568"/>
                    <a:pt x="6289" y="1"/>
                    <a:pt x="4637" y="1"/>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63"/>
            <p:cNvSpPr/>
            <p:nvPr/>
          </p:nvSpPr>
          <p:spPr>
            <a:xfrm>
              <a:off x="3553325" y="1679600"/>
              <a:ext cx="712425" cy="801150"/>
            </a:xfrm>
            <a:custGeom>
              <a:rect b="b" l="l" r="r" t="t"/>
              <a:pathLst>
                <a:path extrusionOk="0" h="32046" w="28497">
                  <a:moveTo>
                    <a:pt x="22746" y="1"/>
                  </a:moveTo>
                  <a:cubicBezTo>
                    <a:pt x="22002" y="1"/>
                    <a:pt x="21260" y="929"/>
                    <a:pt x="20691" y="3518"/>
                  </a:cubicBezTo>
                  <a:cubicBezTo>
                    <a:pt x="19123" y="10657"/>
                    <a:pt x="18022" y="15960"/>
                    <a:pt x="17822" y="16527"/>
                  </a:cubicBezTo>
                  <a:cubicBezTo>
                    <a:pt x="17488" y="17562"/>
                    <a:pt x="3779" y="19897"/>
                    <a:pt x="1644" y="20597"/>
                  </a:cubicBezTo>
                  <a:cubicBezTo>
                    <a:pt x="0" y="21090"/>
                    <a:pt x="1693" y="32046"/>
                    <a:pt x="3275" y="32046"/>
                  </a:cubicBezTo>
                  <a:cubicBezTo>
                    <a:pt x="3298" y="32046"/>
                    <a:pt x="3322" y="32043"/>
                    <a:pt x="3345" y="32039"/>
                  </a:cubicBezTo>
                  <a:cubicBezTo>
                    <a:pt x="7781" y="31071"/>
                    <a:pt x="18155" y="29603"/>
                    <a:pt x="24593" y="26334"/>
                  </a:cubicBezTo>
                  <a:cubicBezTo>
                    <a:pt x="28496" y="24366"/>
                    <a:pt x="27028" y="13125"/>
                    <a:pt x="25794" y="4952"/>
                  </a:cubicBezTo>
                  <a:cubicBezTo>
                    <a:pt x="25533" y="3256"/>
                    <a:pt x="24138" y="1"/>
                    <a:pt x="22746" y="1"/>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63"/>
            <p:cNvSpPr/>
            <p:nvPr/>
          </p:nvSpPr>
          <p:spPr>
            <a:xfrm>
              <a:off x="3079875" y="2194525"/>
              <a:ext cx="571250" cy="334300"/>
            </a:xfrm>
            <a:custGeom>
              <a:rect b="b" l="l" r="r" t="t"/>
              <a:pathLst>
                <a:path extrusionOk="0" h="13372" w="22850">
                  <a:moveTo>
                    <a:pt x="20582" y="0"/>
                  </a:moveTo>
                  <a:cubicBezTo>
                    <a:pt x="19047" y="467"/>
                    <a:pt x="11642" y="3569"/>
                    <a:pt x="6205" y="4703"/>
                  </a:cubicBezTo>
                  <a:cubicBezTo>
                    <a:pt x="5781" y="4787"/>
                    <a:pt x="5320" y="4815"/>
                    <a:pt x="4847" y="4815"/>
                  </a:cubicBezTo>
                  <a:cubicBezTo>
                    <a:pt x="3886" y="4815"/>
                    <a:pt x="2877" y="4699"/>
                    <a:pt x="2044" y="4699"/>
                  </a:cubicBezTo>
                  <a:cubicBezTo>
                    <a:pt x="999" y="4699"/>
                    <a:pt x="228" y="4881"/>
                    <a:pt x="167" y="5704"/>
                  </a:cubicBezTo>
                  <a:cubicBezTo>
                    <a:pt x="0" y="7305"/>
                    <a:pt x="2535" y="7939"/>
                    <a:pt x="2535" y="7939"/>
                  </a:cubicBezTo>
                  <a:cubicBezTo>
                    <a:pt x="2535" y="7939"/>
                    <a:pt x="2802" y="9207"/>
                    <a:pt x="4670" y="10341"/>
                  </a:cubicBezTo>
                  <a:cubicBezTo>
                    <a:pt x="4670" y="10341"/>
                    <a:pt x="5037" y="11508"/>
                    <a:pt x="7205" y="12042"/>
                  </a:cubicBezTo>
                  <a:cubicBezTo>
                    <a:pt x="7572" y="12476"/>
                    <a:pt x="8039" y="12776"/>
                    <a:pt x="8573" y="12909"/>
                  </a:cubicBezTo>
                  <a:cubicBezTo>
                    <a:pt x="9781" y="13236"/>
                    <a:pt x="11016" y="13372"/>
                    <a:pt x="12256" y="13372"/>
                  </a:cubicBezTo>
                  <a:cubicBezTo>
                    <a:pt x="15947" y="13372"/>
                    <a:pt x="19679" y="12174"/>
                    <a:pt x="22850" y="11275"/>
                  </a:cubicBezTo>
                  <a:lnTo>
                    <a:pt x="20582" y="0"/>
                  </a:ln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63"/>
            <p:cNvSpPr/>
            <p:nvPr/>
          </p:nvSpPr>
          <p:spPr>
            <a:xfrm>
              <a:off x="3144075" y="2382150"/>
              <a:ext cx="256050" cy="24725"/>
            </a:xfrm>
            <a:custGeom>
              <a:rect b="b" l="l" r="r" t="t"/>
              <a:pathLst>
                <a:path extrusionOk="0" h="989" w="10242">
                  <a:moveTo>
                    <a:pt x="10141" y="0"/>
                  </a:moveTo>
                  <a:cubicBezTo>
                    <a:pt x="8574" y="367"/>
                    <a:pt x="6972" y="601"/>
                    <a:pt x="5338" y="701"/>
                  </a:cubicBezTo>
                  <a:cubicBezTo>
                    <a:pt x="5117" y="705"/>
                    <a:pt x="4896" y="707"/>
                    <a:pt x="4675" y="707"/>
                  </a:cubicBezTo>
                  <a:cubicBezTo>
                    <a:pt x="3128" y="707"/>
                    <a:pt x="1581" y="605"/>
                    <a:pt x="34" y="401"/>
                  </a:cubicBezTo>
                  <a:cubicBezTo>
                    <a:pt x="1" y="434"/>
                    <a:pt x="1" y="467"/>
                    <a:pt x="34" y="501"/>
                  </a:cubicBezTo>
                  <a:cubicBezTo>
                    <a:pt x="1458" y="825"/>
                    <a:pt x="2906" y="988"/>
                    <a:pt x="4349" y="988"/>
                  </a:cubicBezTo>
                  <a:cubicBezTo>
                    <a:pt x="6322" y="988"/>
                    <a:pt x="8287" y="683"/>
                    <a:pt x="10175" y="67"/>
                  </a:cubicBezTo>
                  <a:cubicBezTo>
                    <a:pt x="10241" y="67"/>
                    <a:pt x="10241" y="0"/>
                    <a:pt x="10141"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63"/>
            <p:cNvSpPr/>
            <p:nvPr/>
          </p:nvSpPr>
          <p:spPr>
            <a:xfrm>
              <a:off x="3195775" y="2451375"/>
              <a:ext cx="233450" cy="23175"/>
            </a:xfrm>
            <a:custGeom>
              <a:rect b="b" l="l" r="r" t="t"/>
              <a:pathLst>
                <a:path extrusionOk="0" h="927" w="9338">
                  <a:moveTo>
                    <a:pt x="34" y="0"/>
                  </a:moveTo>
                  <a:cubicBezTo>
                    <a:pt x="34" y="0"/>
                    <a:pt x="1" y="0"/>
                    <a:pt x="34" y="33"/>
                  </a:cubicBezTo>
                  <a:cubicBezTo>
                    <a:pt x="1795" y="627"/>
                    <a:pt x="3637" y="927"/>
                    <a:pt x="5478" y="927"/>
                  </a:cubicBezTo>
                  <a:cubicBezTo>
                    <a:pt x="6742" y="927"/>
                    <a:pt x="8005" y="786"/>
                    <a:pt x="9241" y="500"/>
                  </a:cubicBezTo>
                  <a:cubicBezTo>
                    <a:pt x="9322" y="473"/>
                    <a:pt x="9337" y="425"/>
                    <a:pt x="9287" y="425"/>
                  </a:cubicBezTo>
                  <a:cubicBezTo>
                    <a:pt x="9275" y="425"/>
                    <a:pt x="9260" y="427"/>
                    <a:pt x="9241" y="434"/>
                  </a:cubicBezTo>
                  <a:cubicBezTo>
                    <a:pt x="8492" y="529"/>
                    <a:pt x="7460" y="655"/>
                    <a:pt x="6059" y="655"/>
                  </a:cubicBezTo>
                  <a:cubicBezTo>
                    <a:pt x="4530" y="655"/>
                    <a:pt x="2559" y="505"/>
                    <a:pt x="34"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63"/>
            <p:cNvSpPr/>
            <p:nvPr/>
          </p:nvSpPr>
          <p:spPr>
            <a:xfrm>
              <a:off x="3260000" y="2495550"/>
              <a:ext cx="184325" cy="17350"/>
            </a:xfrm>
            <a:custGeom>
              <a:rect b="b" l="l" r="r" t="t"/>
              <a:pathLst>
                <a:path extrusionOk="0" h="694" w="7373">
                  <a:moveTo>
                    <a:pt x="34" y="1"/>
                  </a:moveTo>
                  <a:cubicBezTo>
                    <a:pt x="34" y="1"/>
                    <a:pt x="0" y="34"/>
                    <a:pt x="34" y="34"/>
                  </a:cubicBezTo>
                  <a:cubicBezTo>
                    <a:pt x="1827" y="511"/>
                    <a:pt x="2999" y="694"/>
                    <a:pt x="4210" y="694"/>
                  </a:cubicBezTo>
                  <a:cubicBezTo>
                    <a:pt x="5116" y="694"/>
                    <a:pt x="6045" y="592"/>
                    <a:pt x="7272" y="435"/>
                  </a:cubicBezTo>
                  <a:cubicBezTo>
                    <a:pt x="7372" y="435"/>
                    <a:pt x="7372" y="368"/>
                    <a:pt x="7239" y="368"/>
                  </a:cubicBezTo>
                  <a:cubicBezTo>
                    <a:pt x="6419" y="440"/>
                    <a:pt x="5687" y="474"/>
                    <a:pt x="4985" y="474"/>
                  </a:cubicBezTo>
                  <a:cubicBezTo>
                    <a:pt x="3403" y="474"/>
                    <a:pt x="1974" y="301"/>
                    <a:pt x="34"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63"/>
            <p:cNvSpPr/>
            <p:nvPr/>
          </p:nvSpPr>
          <p:spPr>
            <a:xfrm>
              <a:off x="3196150" y="2147425"/>
              <a:ext cx="398275" cy="120500"/>
            </a:xfrm>
            <a:custGeom>
              <a:rect b="b" l="l" r="r" t="t"/>
              <a:pathLst>
                <a:path extrusionOk="0" h="4820" w="15931">
                  <a:moveTo>
                    <a:pt x="8744" y="0"/>
                  </a:moveTo>
                  <a:cubicBezTo>
                    <a:pt x="5654" y="0"/>
                    <a:pt x="1" y="878"/>
                    <a:pt x="86" y="2551"/>
                  </a:cubicBezTo>
                  <a:cubicBezTo>
                    <a:pt x="128" y="3757"/>
                    <a:pt x="2308" y="3952"/>
                    <a:pt x="4268" y="3952"/>
                  </a:cubicBezTo>
                  <a:cubicBezTo>
                    <a:pt x="5204" y="3952"/>
                    <a:pt x="6090" y="3908"/>
                    <a:pt x="6668" y="3908"/>
                  </a:cubicBezTo>
                  <a:cubicBezTo>
                    <a:pt x="6821" y="3908"/>
                    <a:pt x="6952" y="3911"/>
                    <a:pt x="7058" y="3919"/>
                  </a:cubicBezTo>
                  <a:cubicBezTo>
                    <a:pt x="8425" y="4052"/>
                    <a:pt x="8659" y="4386"/>
                    <a:pt x="8025" y="4819"/>
                  </a:cubicBezTo>
                  <a:cubicBezTo>
                    <a:pt x="10927" y="3852"/>
                    <a:pt x="14430" y="2351"/>
                    <a:pt x="15931" y="1884"/>
                  </a:cubicBezTo>
                  <a:cubicBezTo>
                    <a:pt x="15931" y="1884"/>
                    <a:pt x="12361" y="483"/>
                    <a:pt x="10093" y="83"/>
                  </a:cubicBezTo>
                  <a:cubicBezTo>
                    <a:pt x="9753" y="28"/>
                    <a:pt x="9288" y="0"/>
                    <a:pt x="8744" y="0"/>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63"/>
            <p:cNvSpPr/>
            <p:nvPr/>
          </p:nvSpPr>
          <p:spPr>
            <a:xfrm>
              <a:off x="4017200" y="1644200"/>
              <a:ext cx="242700" cy="373550"/>
            </a:xfrm>
            <a:custGeom>
              <a:rect b="b" l="l" r="r" t="t"/>
              <a:pathLst>
                <a:path extrusionOk="0" h="14942" w="9708">
                  <a:moveTo>
                    <a:pt x="3711" y="0"/>
                  </a:moveTo>
                  <a:cubicBezTo>
                    <a:pt x="2895" y="0"/>
                    <a:pt x="2196" y="1047"/>
                    <a:pt x="1635" y="2933"/>
                  </a:cubicBezTo>
                  <a:cubicBezTo>
                    <a:pt x="801" y="5768"/>
                    <a:pt x="1" y="10972"/>
                    <a:pt x="1" y="10972"/>
                  </a:cubicBezTo>
                  <a:lnTo>
                    <a:pt x="9708" y="14941"/>
                  </a:lnTo>
                  <a:cubicBezTo>
                    <a:pt x="9708" y="14941"/>
                    <a:pt x="7706" y="6002"/>
                    <a:pt x="6372" y="3099"/>
                  </a:cubicBezTo>
                  <a:cubicBezTo>
                    <a:pt x="5390" y="972"/>
                    <a:pt x="4496" y="0"/>
                    <a:pt x="3711"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63"/>
            <p:cNvSpPr/>
            <p:nvPr/>
          </p:nvSpPr>
          <p:spPr>
            <a:xfrm>
              <a:off x="4021375" y="1886800"/>
              <a:ext cx="4200" cy="17525"/>
            </a:xfrm>
            <a:custGeom>
              <a:rect b="b" l="l" r="r" t="t"/>
              <a:pathLst>
                <a:path extrusionOk="0" h="701" w="168">
                  <a:moveTo>
                    <a:pt x="67" y="0"/>
                  </a:moveTo>
                  <a:cubicBezTo>
                    <a:pt x="34" y="134"/>
                    <a:pt x="1" y="267"/>
                    <a:pt x="1" y="367"/>
                  </a:cubicBezTo>
                  <a:cubicBezTo>
                    <a:pt x="34" y="501"/>
                    <a:pt x="101" y="601"/>
                    <a:pt x="167" y="701"/>
                  </a:cubicBezTo>
                  <a:cubicBezTo>
                    <a:pt x="167" y="467"/>
                    <a:pt x="134" y="234"/>
                    <a:pt x="6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63"/>
            <p:cNvSpPr/>
            <p:nvPr/>
          </p:nvSpPr>
          <p:spPr>
            <a:xfrm>
              <a:off x="4097275" y="1646625"/>
              <a:ext cx="11700" cy="36725"/>
            </a:xfrm>
            <a:custGeom>
              <a:rect b="b" l="l" r="r" t="t"/>
              <a:pathLst>
                <a:path extrusionOk="0" h="1469" w="468">
                  <a:moveTo>
                    <a:pt x="67" y="0"/>
                  </a:moveTo>
                  <a:lnTo>
                    <a:pt x="0" y="67"/>
                  </a:lnTo>
                  <a:cubicBezTo>
                    <a:pt x="33" y="267"/>
                    <a:pt x="67" y="467"/>
                    <a:pt x="133" y="667"/>
                  </a:cubicBezTo>
                  <a:cubicBezTo>
                    <a:pt x="200" y="934"/>
                    <a:pt x="334" y="1201"/>
                    <a:pt x="467" y="1468"/>
                  </a:cubicBezTo>
                  <a:cubicBezTo>
                    <a:pt x="467" y="1168"/>
                    <a:pt x="400" y="868"/>
                    <a:pt x="334" y="601"/>
                  </a:cubicBezTo>
                  <a:cubicBezTo>
                    <a:pt x="267" y="401"/>
                    <a:pt x="167" y="200"/>
                    <a:pt x="6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63"/>
            <p:cNvSpPr/>
            <p:nvPr/>
          </p:nvSpPr>
          <p:spPr>
            <a:xfrm>
              <a:off x="4203175" y="1864275"/>
              <a:ext cx="20875" cy="9200"/>
            </a:xfrm>
            <a:custGeom>
              <a:rect b="b" l="l" r="r" t="t"/>
              <a:pathLst>
                <a:path extrusionOk="0" h="368" w="835">
                  <a:moveTo>
                    <a:pt x="768" y="1"/>
                  </a:moveTo>
                  <a:cubicBezTo>
                    <a:pt x="501" y="101"/>
                    <a:pt x="234" y="201"/>
                    <a:pt x="0" y="367"/>
                  </a:cubicBezTo>
                  <a:cubicBezTo>
                    <a:pt x="267" y="334"/>
                    <a:pt x="534" y="301"/>
                    <a:pt x="834" y="234"/>
                  </a:cubicBezTo>
                  <a:cubicBezTo>
                    <a:pt x="801" y="167"/>
                    <a:pt x="768" y="67"/>
                    <a:pt x="76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63"/>
            <p:cNvSpPr/>
            <p:nvPr/>
          </p:nvSpPr>
          <p:spPr>
            <a:xfrm>
              <a:off x="4119775" y="1761700"/>
              <a:ext cx="20875" cy="37550"/>
            </a:xfrm>
            <a:custGeom>
              <a:rect b="b" l="l" r="r" t="t"/>
              <a:pathLst>
                <a:path extrusionOk="0" h="1502" w="835">
                  <a:moveTo>
                    <a:pt x="835" y="1"/>
                  </a:moveTo>
                  <a:lnTo>
                    <a:pt x="835" y="1"/>
                  </a:lnTo>
                  <a:cubicBezTo>
                    <a:pt x="634" y="234"/>
                    <a:pt x="468" y="468"/>
                    <a:pt x="334" y="734"/>
                  </a:cubicBezTo>
                  <a:cubicBezTo>
                    <a:pt x="201" y="968"/>
                    <a:pt x="67" y="1235"/>
                    <a:pt x="1" y="1502"/>
                  </a:cubicBezTo>
                  <a:cubicBezTo>
                    <a:pt x="201" y="1302"/>
                    <a:pt x="368" y="1068"/>
                    <a:pt x="501" y="801"/>
                  </a:cubicBezTo>
                  <a:cubicBezTo>
                    <a:pt x="634" y="568"/>
                    <a:pt x="735" y="301"/>
                    <a:pt x="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63"/>
            <p:cNvSpPr/>
            <p:nvPr/>
          </p:nvSpPr>
          <p:spPr>
            <a:xfrm>
              <a:off x="4013875" y="1822800"/>
              <a:ext cx="33375" cy="109050"/>
            </a:xfrm>
            <a:custGeom>
              <a:rect b="b" l="l" r="r" t="t"/>
              <a:pathLst>
                <a:path extrusionOk="0" h="4362" w="1335">
                  <a:moveTo>
                    <a:pt x="747" y="0"/>
                  </a:moveTo>
                  <a:cubicBezTo>
                    <a:pt x="726" y="0"/>
                    <a:pt x="701" y="8"/>
                    <a:pt x="701" y="25"/>
                  </a:cubicBezTo>
                  <a:cubicBezTo>
                    <a:pt x="634" y="425"/>
                    <a:pt x="567" y="692"/>
                    <a:pt x="501" y="1026"/>
                  </a:cubicBezTo>
                  <a:cubicBezTo>
                    <a:pt x="434" y="1259"/>
                    <a:pt x="401" y="1526"/>
                    <a:pt x="334" y="1760"/>
                  </a:cubicBezTo>
                  <a:lnTo>
                    <a:pt x="334" y="1559"/>
                  </a:lnTo>
                  <a:cubicBezTo>
                    <a:pt x="334" y="1226"/>
                    <a:pt x="301" y="892"/>
                    <a:pt x="301" y="559"/>
                  </a:cubicBezTo>
                  <a:cubicBezTo>
                    <a:pt x="301" y="525"/>
                    <a:pt x="284" y="509"/>
                    <a:pt x="267" y="509"/>
                  </a:cubicBezTo>
                  <a:cubicBezTo>
                    <a:pt x="251" y="509"/>
                    <a:pt x="234" y="525"/>
                    <a:pt x="234" y="559"/>
                  </a:cubicBezTo>
                  <a:cubicBezTo>
                    <a:pt x="234" y="892"/>
                    <a:pt x="200" y="1226"/>
                    <a:pt x="234" y="1559"/>
                  </a:cubicBezTo>
                  <a:cubicBezTo>
                    <a:pt x="234" y="1826"/>
                    <a:pt x="234" y="2093"/>
                    <a:pt x="267" y="2327"/>
                  </a:cubicBezTo>
                  <a:cubicBezTo>
                    <a:pt x="167" y="2860"/>
                    <a:pt x="67" y="3361"/>
                    <a:pt x="0" y="3894"/>
                  </a:cubicBezTo>
                  <a:cubicBezTo>
                    <a:pt x="434" y="4061"/>
                    <a:pt x="868" y="4228"/>
                    <a:pt x="1335" y="4361"/>
                  </a:cubicBezTo>
                  <a:cubicBezTo>
                    <a:pt x="1335" y="4361"/>
                    <a:pt x="1335" y="4328"/>
                    <a:pt x="1335" y="4328"/>
                  </a:cubicBezTo>
                  <a:cubicBezTo>
                    <a:pt x="934" y="4128"/>
                    <a:pt x="567" y="3961"/>
                    <a:pt x="167" y="3794"/>
                  </a:cubicBezTo>
                  <a:cubicBezTo>
                    <a:pt x="267" y="3194"/>
                    <a:pt x="401" y="2594"/>
                    <a:pt x="501" y="1960"/>
                  </a:cubicBezTo>
                  <a:cubicBezTo>
                    <a:pt x="534" y="1660"/>
                    <a:pt x="567" y="1359"/>
                    <a:pt x="634" y="1059"/>
                  </a:cubicBezTo>
                  <a:cubicBezTo>
                    <a:pt x="667" y="759"/>
                    <a:pt x="734" y="325"/>
                    <a:pt x="768" y="25"/>
                  </a:cubicBezTo>
                  <a:cubicBezTo>
                    <a:pt x="784" y="8"/>
                    <a:pt x="768" y="0"/>
                    <a:pt x="74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63"/>
            <p:cNvSpPr/>
            <p:nvPr/>
          </p:nvSpPr>
          <p:spPr>
            <a:xfrm>
              <a:off x="4032225" y="1895975"/>
              <a:ext cx="213325" cy="90325"/>
            </a:xfrm>
            <a:custGeom>
              <a:rect b="b" l="l" r="r" t="t"/>
              <a:pathLst>
                <a:path extrusionOk="0" h="3613" w="8533">
                  <a:moveTo>
                    <a:pt x="34" y="0"/>
                  </a:moveTo>
                  <a:cubicBezTo>
                    <a:pt x="0" y="0"/>
                    <a:pt x="0" y="67"/>
                    <a:pt x="34" y="67"/>
                  </a:cubicBezTo>
                  <a:cubicBezTo>
                    <a:pt x="734" y="300"/>
                    <a:pt x="1435" y="667"/>
                    <a:pt x="2135" y="967"/>
                  </a:cubicBezTo>
                  <a:cubicBezTo>
                    <a:pt x="2836" y="1234"/>
                    <a:pt x="3536" y="1535"/>
                    <a:pt x="4237" y="1835"/>
                  </a:cubicBezTo>
                  <a:cubicBezTo>
                    <a:pt x="5671" y="2402"/>
                    <a:pt x="7072" y="3002"/>
                    <a:pt x="8440" y="3603"/>
                  </a:cubicBezTo>
                  <a:cubicBezTo>
                    <a:pt x="8453" y="3609"/>
                    <a:pt x="8465" y="3612"/>
                    <a:pt x="8475" y="3612"/>
                  </a:cubicBezTo>
                  <a:cubicBezTo>
                    <a:pt x="8517" y="3612"/>
                    <a:pt x="8533" y="3569"/>
                    <a:pt x="8506" y="3569"/>
                  </a:cubicBezTo>
                  <a:cubicBezTo>
                    <a:pt x="7105" y="2869"/>
                    <a:pt x="5738" y="2235"/>
                    <a:pt x="4337" y="1635"/>
                  </a:cubicBezTo>
                  <a:cubicBezTo>
                    <a:pt x="3603" y="1334"/>
                    <a:pt x="2902" y="1034"/>
                    <a:pt x="2202" y="767"/>
                  </a:cubicBezTo>
                  <a:cubicBezTo>
                    <a:pt x="1501" y="500"/>
                    <a:pt x="767" y="300"/>
                    <a:pt x="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63"/>
            <p:cNvSpPr/>
            <p:nvPr/>
          </p:nvSpPr>
          <p:spPr>
            <a:xfrm>
              <a:off x="4208175" y="1815900"/>
              <a:ext cx="55075" cy="205175"/>
            </a:xfrm>
            <a:custGeom>
              <a:rect b="b" l="l" r="r" t="t"/>
              <a:pathLst>
                <a:path extrusionOk="0" h="8207" w="2203">
                  <a:moveTo>
                    <a:pt x="1" y="1"/>
                  </a:moveTo>
                  <a:cubicBezTo>
                    <a:pt x="267" y="1368"/>
                    <a:pt x="1702" y="6672"/>
                    <a:pt x="2035" y="8007"/>
                  </a:cubicBezTo>
                  <a:cubicBezTo>
                    <a:pt x="2002" y="8007"/>
                    <a:pt x="901" y="7573"/>
                    <a:pt x="601" y="7473"/>
                  </a:cubicBezTo>
                  <a:cubicBezTo>
                    <a:pt x="568" y="7473"/>
                    <a:pt x="534" y="7506"/>
                    <a:pt x="568" y="7540"/>
                  </a:cubicBezTo>
                  <a:cubicBezTo>
                    <a:pt x="1101" y="7806"/>
                    <a:pt x="1635" y="8007"/>
                    <a:pt x="2202" y="8207"/>
                  </a:cubicBezTo>
                  <a:cubicBezTo>
                    <a:pt x="2069" y="6839"/>
                    <a:pt x="568" y="1302"/>
                    <a:pt x="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63"/>
            <p:cNvSpPr/>
            <p:nvPr/>
          </p:nvSpPr>
          <p:spPr>
            <a:xfrm>
              <a:off x="3137375" y="935950"/>
              <a:ext cx="415350" cy="353200"/>
            </a:xfrm>
            <a:custGeom>
              <a:rect b="b" l="l" r="r" t="t"/>
              <a:pathLst>
                <a:path extrusionOk="0" h="14128" w="16614">
                  <a:moveTo>
                    <a:pt x="5570" y="1"/>
                  </a:moveTo>
                  <a:cubicBezTo>
                    <a:pt x="3668" y="1"/>
                    <a:pt x="0" y="6155"/>
                    <a:pt x="1737" y="8513"/>
                  </a:cubicBezTo>
                  <a:cubicBezTo>
                    <a:pt x="1950" y="8795"/>
                    <a:pt x="2163" y="8899"/>
                    <a:pt x="2363" y="8899"/>
                  </a:cubicBezTo>
                  <a:cubicBezTo>
                    <a:pt x="2942" y="8899"/>
                    <a:pt x="3404" y="8013"/>
                    <a:pt x="3404" y="8013"/>
                  </a:cubicBezTo>
                  <a:lnTo>
                    <a:pt x="3404" y="8013"/>
                  </a:lnTo>
                  <a:cubicBezTo>
                    <a:pt x="3404" y="8013"/>
                    <a:pt x="2704" y="10615"/>
                    <a:pt x="4005" y="11415"/>
                  </a:cubicBezTo>
                  <a:cubicBezTo>
                    <a:pt x="4217" y="11551"/>
                    <a:pt x="4421" y="11608"/>
                    <a:pt x="4613" y="11608"/>
                  </a:cubicBezTo>
                  <a:cubicBezTo>
                    <a:pt x="5596" y="11608"/>
                    <a:pt x="6273" y="10115"/>
                    <a:pt x="6273" y="10114"/>
                  </a:cubicBezTo>
                  <a:lnTo>
                    <a:pt x="6273" y="10114"/>
                  </a:lnTo>
                  <a:cubicBezTo>
                    <a:pt x="6273" y="10115"/>
                    <a:pt x="5639" y="12616"/>
                    <a:pt x="7074" y="13350"/>
                  </a:cubicBezTo>
                  <a:cubicBezTo>
                    <a:pt x="7266" y="13451"/>
                    <a:pt x="7445" y="13494"/>
                    <a:pt x="7610" y="13494"/>
                  </a:cubicBezTo>
                  <a:cubicBezTo>
                    <a:pt x="8646" y="13494"/>
                    <a:pt x="9142" y="11782"/>
                    <a:pt x="9142" y="11782"/>
                  </a:cubicBezTo>
                  <a:cubicBezTo>
                    <a:pt x="9142" y="11782"/>
                    <a:pt x="9242" y="13784"/>
                    <a:pt x="10476" y="14084"/>
                  </a:cubicBezTo>
                  <a:cubicBezTo>
                    <a:pt x="10594" y="14113"/>
                    <a:pt x="10703" y="14127"/>
                    <a:pt x="10804" y="14127"/>
                  </a:cubicBezTo>
                  <a:cubicBezTo>
                    <a:pt x="12421" y="14127"/>
                    <a:pt x="12014" y="10546"/>
                    <a:pt x="13145" y="9447"/>
                  </a:cubicBezTo>
                  <a:lnTo>
                    <a:pt x="15880" y="10048"/>
                  </a:lnTo>
                  <a:lnTo>
                    <a:pt x="16614" y="9380"/>
                  </a:lnTo>
                  <a:cubicBezTo>
                    <a:pt x="15646" y="7913"/>
                    <a:pt x="14913" y="5211"/>
                    <a:pt x="13879" y="4443"/>
                  </a:cubicBezTo>
                  <a:cubicBezTo>
                    <a:pt x="13597" y="4200"/>
                    <a:pt x="13242" y="4072"/>
                    <a:pt x="12884" y="4072"/>
                  </a:cubicBezTo>
                  <a:cubicBezTo>
                    <a:pt x="12606" y="4072"/>
                    <a:pt x="12326" y="4149"/>
                    <a:pt x="12077" y="4310"/>
                  </a:cubicBezTo>
                  <a:cubicBezTo>
                    <a:pt x="12077" y="4310"/>
                    <a:pt x="12211" y="2876"/>
                    <a:pt x="11143" y="2275"/>
                  </a:cubicBezTo>
                  <a:cubicBezTo>
                    <a:pt x="11035" y="2218"/>
                    <a:pt x="10913" y="2195"/>
                    <a:pt x="10786" y="2195"/>
                  </a:cubicBezTo>
                  <a:cubicBezTo>
                    <a:pt x="10253" y="2195"/>
                    <a:pt x="9642" y="2609"/>
                    <a:pt x="9642" y="2609"/>
                  </a:cubicBezTo>
                  <a:cubicBezTo>
                    <a:pt x="9642" y="1908"/>
                    <a:pt x="9275" y="1275"/>
                    <a:pt x="8675" y="941"/>
                  </a:cubicBezTo>
                  <a:cubicBezTo>
                    <a:pt x="8521" y="874"/>
                    <a:pt x="8365" y="848"/>
                    <a:pt x="8214" y="848"/>
                  </a:cubicBezTo>
                  <a:cubicBezTo>
                    <a:pt x="7607" y="848"/>
                    <a:pt x="7074" y="1275"/>
                    <a:pt x="7074" y="1275"/>
                  </a:cubicBezTo>
                  <a:cubicBezTo>
                    <a:pt x="7074" y="1275"/>
                    <a:pt x="6573" y="107"/>
                    <a:pt x="5673" y="7"/>
                  </a:cubicBezTo>
                  <a:cubicBezTo>
                    <a:pt x="5639" y="3"/>
                    <a:pt x="5605" y="1"/>
                    <a:pt x="5570" y="1"/>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63"/>
            <p:cNvSpPr/>
            <p:nvPr/>
          </p:nvSpPr>
          <p:spPr>
            <a:xfrm>
              <a:off x="3481000" y="1108725"/>
              <a:ext cx="192125" cy="91175"/>
            </a:xfrm>
            <a:custGeom>
              <a:rect b="b" l="l" r="r" t="t"/>
              <a:pathLst>
                <a:path extrusionOk="0" h="3647" w="7685">
                  <a:moveTo>
                    <a:pt x="1635" y="1"/>
                  </a:moveTo>
                  <a:lnTo>
                    <a:pt x="0" y="1836"/>
                  </a:lnTo>
                  <a:lnTo>
                    <a:pt x="2135" y="3137"/>
                  </a:lnTo>
                  <a:cubicBezTo>
                    <a:pt x="3040" y="3493"/>
                    <a:pt x="3955" y="3647"/>
                    <a:pt x="4744" y="3647"/>
                  </a:cubicBezTo>
                  <a:cubicBezTo>
                    <a:pt x="6541" y="3647"/>
                    <a:pt x="7684" y="2845"/>
                    <a:pt x="6571" y="1802"/>
                  </a:cubicBezTo>
                  <a:cubicBezTo>
                    <a:pt x="5404" y="668"/>
                    <a:pt x="2702" y="1335"/>
                    <a:pt x="1635" y="1"/>
                  </a:cubicBezTo>
                  <a:close/>
                </a:path>
              </a:pathLst>
            </a:custGeom>
            <a:solidFill>
              <a:srgbClr val="F7A9A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63"/>
            <p:cNvSpPr/>
            <p:nvPr/>
          </p:nvSpPr>
          <p:spPr>
            <a:xfrm>
              <a:off x="3220800" y="968625"/>
              <a:ext cx="89250" cy="171850"/>
            </a:xfrm>
            <a:custGeom>
              <a:rect b="b" l="l" r="r" t="t"/>
              <a:pathLst>
                <a:path extrusionOk="0" h="6874" w="3570">
                  <a:moveTo>
                    <a:pt x="3537" y="1"/>
                  </a:moveTo>
                  <a:cubicBezTo>
                    <a:pt x="1702" y="1869"/>
                    <a:pt x="468" y="4204"/>
                    <a:pt x="1" y="6772"/>
                  </a:cubicBezTo>
                  <a:cubicBezTo>
                    <a:pt x="1" y="6837"/>
                    <a:pt x="42" y="6874"/>
                    <a:pt x="81" y="6874"/>
                  </a:cubicBezTo>
                  <a:cubicBezTo>
                    <a:pt x="102" y="6874"/>
                    <a:pt x="122" y="6863"/>
                    <a:pt x="134" y="6839"/>
                  </a:cubicBezTo>
                  <a:cubicBezTo>
                    <a:pt x="935" y="4404"/>
                    <a:pt x="2102" y="2136"/>
                    <a:pt x="3570" y="34"/>
                  </a:cubicBezTo>
                  <a:lnTo>
                    <a:pt x="353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63"/>
            <p:cNvSpPr/>
            <p:nvPr/>
          </p:nvSpPr>
          <p:spPr>
            <a:xfrm>
              <a:off x="3291700" y="998650"/>
              <a:ext cx="86750" cy="194275"/>
            </a:xfrm>
            <a:custGeom>
              <a:rect b="b" l="l" r="r" t="t"/>
              <a:pathLst>
                <a:path extrusionOk="0" h="7771" w="3470">
                  <a:moveTo>
                    <a:pt x="3402" y="1"/>
                  </a:moveTo>
                  <a:cubicBezTo>
                    <a:pt x="1401" y="2069"/>
                    <a:pt x="200" y="4771"/>
                    <a:pt x="0" y="7640"/>
                  </a:cubicBezTo>
                  <a:cubicBezTo>
                    <a:pt x="0" y="7705"/>
                    <a:pt x="43" y="7771"/>
                    <a:pt x="73" y="7771"/>
                  </a:cubicBezTo>
                  <a:cubicBezTo>
                    <a:pt x="88" y="7771"/>
                    <a:pt x="100" y="7752"/>
                    <a:pt x="100" y="7706"/>
                  </a:cubicBezTo>
                  <a:cubicBezTo>
                    <a:pt x="334" y="5772"/>
                    <a:pt x="2035" y="1969"/>
                    <a:pt x="3469" y="34"/>
                  </a:cubicBezTo>
                  <a:cubicBezTo>
                    <a:pt x="3469" y="34"/>
                    <a:pt x="3469" y="1"/>
                    <a:pt x="340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63"/>
            <p:cNvSpPr/>
            <p:nvPr/>
          </p:nvSpPr>
          <p:spPr>
            <a:xfrm>
              <a:off x="3360900" y="1044525"/>
              <a:ext cx="76750" cy="192250"/>
            </a:xfrm>
            <a:custGeom>
              <a:rect b="b" l="l" r="r" t="t"/>
              <a:pathLst>
                <a:path extrusionOk="0" h="7690" w="3070">
                  <a:moveTo>
                    <a:pt x="3003" y="0"/>
                  </a:moveTo>
                  <a:cubicBezTo>
                    <a:pt x="1969" y="968"/>
                    <a:pt x="1202" y="2569"/>
                    <a:pt x="668" y="3870"/>
                  </a:cubicBezTo>
                  <a:cubicBezTo>
                    <a:pt x="167" y="5037"/>
                    <a:pt x="1" y="6372"/>
                    <a:pt x="167" y="7639"/>
                  </a:cubicBezTo>
                  <a:cubicBezTo>
                    <a:pt x="167" y="7673"/>
                    <a:pt x="192" y="7689"/>
                    <a:pt x="218" y="7689"/>
                  </a:cubicBezTo>
                  <a:cubicBezTo>
                    <a:pt x="243" y="7689"/>
                    <a:pt x="268" y="7673"/>
                    <a:pt x="268" y="7639"/>
                  </a:cubicBezTo>
                  <a:cubicBezTo>
                    <a:pt x="501" y="4837"/>
                    <a:pt x="1568" y="2402"/>
                    <a:pt x="3070" y="34"/>
                  </a:cubicBezTo>
                  <a:cubicBezTo>
                    <a:pt x="3070" y="0"/>
                    <a:pt x="3036" y="0"/>
                    <a:pt x="30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63"/>
            <p:cNvSpPr/>
            <p:nvPr/>
          </p:nvSpPr>
          <p:spPr>
            <a:xfrm>
              <a:off x="3430125" y="2735725"/>
              <a:ext cx="1079125" cy="416175"/>
            </a:xfrm>
            <a:custGeom>
              <a:rect b="b" l="l" r="r" t="t"/>
              <a:pathLst>
                <a:path extrusionOk="0" h="16647" w="43165">
                  <a:moveTo>
                    <a:pt x="0" y="1"/>
                  </a:moveTo>
                  <a:lnTo>
                    <a:pt x="0" y="16646"/>
                  </a:lnTo>
                  <a:lnTo>
                    <a:pt x="43164" y="16646"/>
                  </a:lnTo>
                  <a:lnTo>
                    <a:pt x="43164" y="1"/>
                  </a:lnTo>
                  <a:close/>
                </a:path>
              </a:pathLst>
            </a:custGeom>
            <a:solidFill>
              <a:srgbClr val="A6A6A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63"/>
            <p:cNvSpPr/>
            <p:nvPr/>
          </p:nvSpPr>
          <p:spPr>
            <a:xfrm>
              <a:off x="3430125" y="1734175"/>
              <a:ext cx="1372675" cy="2418425"/>
            </a:xfrm>
            <a:custGeom>
              <a:rect b="b" l="l" r="r" t="t"/>
              <a:pathLst>
                <a:path extrusionOk="0" h="96737" w="54907">
                  <a:moveTo>
                    <a:pt x="50036" y="1"/>
                  </a:moveTo>
                  <a:cubicBezTo>
                    <a:pt x="45633" y="1"/>
                    <a:pt x="42064" y="3603"/>
                    <a:pt x="42030" y="8007"/>
                  </a:cubicBezTo>
                  <a:lnTo>
                    <a:pt x="42030" y="88731"/>
                  </a:lnTo>
                  <a:cubicBezTo>
                    <a:pt x="42030" y="92000"/>
                    <a:pt x="39395" y="94635"/>
                    <a:pt x="36126" y="94669"/>
                  </a:cubicBezTo>
                  <a:lnTo>
                    <a:pt x="0" y="94669"/>
                  </a:lnTo>
                  <a:lnTo>
                    <a:pt x="0" y="96737"/>
                  </a:lnTo>
                  <a:lnTo>
                    <a:pt x="36126" y="96737"/>
                  </a:lnTo>
                  <a:cubicBezTo>
                    <a:pt x="40529" y="96737"/>
                    <a:pt x="44132" y="93134"/>
                    <a:pt x="44132" y="88731"/>
                  </a:cubicBezTo>
                  <a:lnTo>
                    <a:pt x="44132" y="8007"/>
                  </a:lnTo>
                  <a:cubicBezTo>
                    <a:pt x="44132" y="4738"/>
                    <a:pt x="46767" y="2102"/>
                    <a:pt x="50069" y="2102"/>
                  </a:cubicBezTo>
                  <a:lnTo>
                    <a:pt x="54906" y="2102"/>
                  </a:lnTo>
                  <a:lnTo>
                    <a:pt x="54906" y="1"/>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63"/>
            <p:cNvSpPr/>
            <p:nvPr/>
          </p:nvSpPr>
          <p:spPr>
            <a:xfrm>
              <a:off x="3404275" y="2533925"/>
              <a:ext cx="1103300" cy="1900550"/>
            </a:xfrm>
            <a:custGeom>
              <a:rect b="b" l="l" r="r" t="t"/>
              <a:pathLst>
                <a:path extrusionOk="0" h="76022" w="44132">
                  <a:moveTo>
                    <a:pt x="7205" y="0"/>
                  </a:moveTo>
                  <a:cubicBezTo>
                    <a:pt x="3236" y="0"/>
                    <a:pt x="0" y="3236"/>
                    <a:pt x="0" y="7206"/>
                  </a:cubicBezTo>
                  <a:lnTo>
                    <a:pt x="0" y="76021"/>
                  </a:lnTo>
                  <a:lnTo>
                    <a:pt x="2102" y="76021"/>
                  </a:lnTo>
                  <a:lnTo>
                    <a:pt x="2102" y="7206"/>
                  </a:lnTo>
                  <a:cubicBezTo>
                    <a:pt x="2102" y="4370"/>
                    <a:pt x="4370" y="2102"/>
                    <a:pt x="7205" y="2069"/>
                  </a:cubicBezTo>
                  <a:lnTo>
                    <a:pt x="44132" y="2069"/>
                  </a:lnTo>
                  <a:lnTo>
                    <a:pt x="44132" y="0"/>
                  </a:ln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63"/>
            <p:cNvSpPr/>
            <p:nvPr/>
          </p:nvSpPr>
          <p:spPr>
            <a:xfrm>
              <a:off x="4641825" y="1706675"/>
              <a:ext cx="322750" cy="103425"/>
            </a:xfrm>
            <a:custGeom>
              <a:rect b="b" l="l" r="r" t="t"/>
              <a:pathLst>
                <a:path extrusionOk="0" h="4137" w="12910">
                  <a:moveTo>
                    <a:pt x="0" y="0"/>
                  </a:moveTo>
                  <a:lnTo>
                    <a:pt x="0" y="4136"/>
                  </a:lnTo>
                  <a:lnTo>
                    <a:pt x="12909" y="4136"/>
                  </a:lnTo>
                  <a:lnTo>
                    <a:pt x="1290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63"/>
            <p:cNvSpPr/>
            <p:nvPr/>
          </p:nvSpPr>
          <p:spPr>
            <a:xfrm>
              <a:off x="3722825" y="2907525"/>
              <a:ext cx="1458575" cy="1819650"/>
            </a:xfrm>
            <a:custGeom>
              <a:rect b="b" l="l" r="r" t="t"/>
              <a:pathLst>
                <a:path extrusionOk="0" h="72786" w="58343">
                  <a:moveTo>
                    <a:pt x="29155" y="2903"/>
                  </a:moveTo>
                  <a:cubicBezTo>
                    <a:pt x="43632" y="2903"/>
                    <a:pt x="55407" y="17947"/>
                    <a:pt x="55407" y="36393"/>
                  </a:cubicBezTo>
                  <a:cubicBezTo>
                    <a:pt x="55407" y="54873"/>
                    <a:pt x="43632" y="69884"/>
                    <a:pt x="29155" y="69884"/>
                  </a:cubicBezTo>
                  <a:cubicBezTo>
                    <a:pt x="14678" y="69884"/>
                    <a:pt x="2903" y="54873"/>
                    <a:pt x="2903" y="36393"/>
                  </a:cubicBezTo>
                  <a:cubicBezTo>
                    <a:pt x="2903" y="17913"/>
                    <a:pt x="14678" y="2903"/>
                    <a:pt x="29155" y="2903"/>
                  </a:cubicBezTo>
                  <a:close/>
                  <a:moveTo>
                    <a:pt x="29155" y="0"/>
                  </a:moveTo>
                  <a:cubicBezTo>
                    <a:pt x="13077" y="0"/>
                    <a:pt x="1" y="16345"/>
                    <a:pt x="1" y="36393"/>
                  </a:cubicBezTo>
                  <a:cubicBezTo>
                    <a:pt x="1" y="56474"/>
                    <a:pt x="13077" y="72786"/>
                    <a:pt x="29155" y="72786"/>
                  </a:cubicBezTo>
                  <a:cubicBezTo>
                    <a:pt x="45233" y="72786"/>
                    <a:pt x="58342" y="56474"/>
                    <a:pt x="58342" y="36393"/>
                  </a:cubicBezTo>
                  <a:cubicBezTo>
                    <a:pt x="58342" y="16345"/>
                    <a:pt x="45233" y="0"/>
                    <a:pt x="2915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63"/>
            <p:cNvSpPr/>
            <p:nvPr/>
          </p:nvSpPr>
          <p:spPr>
            <a:xfrm>
              <a:off x="3864600" y="3010925"/>
              <a:ext cx="1290100" cy="1613675"/>
            </a:xfrm>
            <a:custGeom>
              <a:rect b="b" l="l" r="r" t="t"/>
              <a:pathLst>
                <a:path extrusionOk="0" h="64547" w="51604">
                  <a:moveTo>
                    <a:pt x="25785" y="2069"/>
                  </a:moveTo>
                  <a:lnTo>
                    <a:pt x="25785" y="2102"/>
                  </a:lnTo>
                  <a:cubicBezTo>
                    <a:pt x="38861" y="2102"/>
                    <a:pt x="49502" y="15612"/>
                    <a:pt x="49502" y="32257"/>
                  </a:cubicBezTo>
                  <a:cubicBezTo>
                    <a:pt x="49502" y="48902"/>
                    <a:pt x="38861" y="62445"/>
                    <a:pt x="25785" y="62445"/>
                  </a:cubicBezTo>
                  <a:cubicBezTo>
                    <a:pt x="12709" y="62445"/>
                    <a:pt x="2069" y="48902"/>
                    <a:pt x="2069" y="32257"/>
                  </a:cubicBezTo>
                  <a:cubicBezTo>
                    <a:pt x="2069" y="15612"/>
                    <a:pt x="12709" y="2069"/>
                    <a:pt x="25785" y="2069"/>
                  </a:cubicBezTo>
                  <a:close/>
                  <a:moveTo>
                    <a:pt x="25785" y="1"/>
                  </a:moveTo>
                  <a:cubicBezTo>
                    <a:pt x="11575" y="1"/>
                    <a:pt x="0" y="14478"/>
                    <a:pt x="0" y="32257"/>
                  </a:cubicBezTo>
                  <a:cubicBezTo>
                    <a:pt x="0" y="50070"/>
                    <a:pt x="11575" y="64547"/>
                    <a:pt x="25785" y="64547"/>
                  </a:cubicBezTo>
                  <a:cubicBezTo>
                    <a:pt x="40029" y="64547"/>
                    <a:pt x="51604" y="50070"/>
                    <a:pt x="51604" y="32257"/>
                  </a:cubicBezTo>
                  <a:cubicBezTo>
                    <a:pt x="51604" y="14478"/>
                    <a:pt x="40029" y="1"/>
                    <a:pt x="25785"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63"/>
            <p:cNvSpPr/>
            <p:nvPr/>
          </p:nvSpPr>
          <p:spPr>
            <a:xfrm>
              <a:off x="4379975" y="3685575"/>
              <a:ext cx="209325" cy="263550"/>
            </a:xfrm>
            <a:custGeom>
              <a:rect b="b" l="l" r="r" t="t"/>
              <a:pathLst>
                <a:path extrusionOk="0" h="10542" w="8373">
                  <a:moveTo>
                    <a:pt x="4203" y="1"/>
                  </a:moveTo>
                  <a:cubicBezTo>
                    <a:pt x="1868" y="1"/>
                    <a:pt x="0" y="2369"/>
                    <a:pt x="0" y="5271"/>
                  </a:cubicBezTo>
                  <a:cubicBezTo>
                    <a:pt x="0" y="8173"/>
                    <a:pt x="1868" y="10542"/>
                    <a:pt x="4203" y="10542"/>
                  </a:cubicBezTo>
                  <a:cubicBezTo>
                    <a:pt x="6505" y="10542"/>
                    <a:pt x="8373" y="8173"/>
                    <a:pt x="8373" y="5271"/>
                  </a:cubicBezTo>
                  <a:cubicBezTo>
                    <a:pt x="8373" y="2369"/>
                    <a:pt x="6505" y="1"/>
                    <a:pt x="4203"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63"/>
            <p:cNvSpPr/>
            <p:nvPr/>
          </p:nvSpPr>
          <p:spPr>
            <a:xfrm>
              <a:off x="4413325" y="3685575"/>
              <a:ext cx="209350" cy="263550"/>
            </a:xfrm>
            <a:custGeom>
              <a:rect b="b" l="l" r="r" t="t"/>
              <a:pathLst>
                <a:path extrusionOk="0" h="10542" w="8374">
                  <a:moveTo>
                    <a:pt x="4203" y="1"/>
                  </a:moveTo>
                  <a:cubicBezTo>
                    <a:pt x="1902" y="1"/>
                    <a:pt x="0" y="2369"/>
                    <a:pt x="0" y="5271"/>
                  </a:cubicBezTo>
                  <a:cubicBezTo>
                    <a:pt x="0" y="8173"/>
                    <a:pt x="1902" y="10542"/>
                    <a:pt x="4203" y="10542"/>
                  </a:cubicBezTo>
                  <a:cubicBezTo>
                    <a:pt x="6505" y="10542"/>
                    <a:pt x="8373" y="8173"/>
                    <a:pt x="8373" y="5271"/>
                  </a:cubicBezTo>
                  <a:cubicBezTo>
                    <a:pt x="8373" y="2369"/>
                    <a:pt x="6505" y="1"/>
                    <a:pt x="4203"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63"/>
            <p:cNvSpPr/>
            <p:nvPr/>
          </p:nvSpPr>
          <p:spPr>
            <a:xfrm>
              <a:off x="3309200" y="4409425"/>
              <a:ext cx="271875" cy="342775"/>
            </a:xfrm>
            <a:custGeom>
              <a:rect b="b" l="l" r="r" t="t"/>
              <a:pathLst>
                <a:path extrusionOk="0" h="13711" w="10875">
                  <a:moveTo>
                    <a:pt x="5438" y="1"/>
                  </a:moveTo>
                  <a:cubicBezTo>
                    <a:pt x="2436" y="1"/>
                    <a:pt x="1" y="3070"/>
                    <a:pt x="1" y="6872"/>
                  </a:cubicBezTo>
                  <a:cubicBezTo>
                    <a:pt x="1" y="10642"/>
                    <a:pt x="2436" y="13711"/>
                    <a:pt x="5438" y="13711"/>
                  </a:cubicBezTo>
                  <a:cubicBezTo>
                    <a:pt x="8440" y="13711"/>
                    <a:pt x="10875" y="10642"/>
                    <a:pt x="10875" y="6872"/>
                  </a:cubicBezTo>
                  <a:cubicBezTo>
                    <a:pt x="10875" y="3070"/>
                    <a:pt x="8440" y="1"/>
                    <a:pt x="5438" y="1"/>
                  </a:cubicBezTo>
                  <a:close/>
                </a:path>
              </a:pathLst>
            </a:custGeom>
            <a:solidFill>
              <a:srgbClr val="C7C7C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63"/>
            <p:cNvSpPr/>
            <p:nvPr/>
          </p:nvSpPr>
          <p:spPr>
            <a:xfrm>
              <a:off x="3352575" y="4409425"/>
              <a:ext cx="271875" cy="342775"/>
            </a:xfrm>
            <a:custGeom>
              <a:rect b="b" l="l" r="r" t="t"/>
              <a:pathLst>
                <a:path extrusionOk="0" h="13711" w="10875">
                  <a:moveTo>
                    <a:pt x="5437" y="1"/>
                  </a:moveTo>
                  <a:cubicBezTo>
                    <a:pt x="2435" y="1"/>
                    <a:pt x="0" y="3070"/>
                    <a:pt x="0" y="6872"/>
                  </a:cubicBezTo>
                  <a:cubicBezTo>
                    <a:pt x="0" y="10642"/>
                    <a:pt x="2435" y="13711"/>
                    <a:pt x="5437" y="13711"/>
                  </a:cubicBezTo>
                  <a:cubicBezTo>
                    <a:pt x="8439" y="13711"/>
                    <a:pt x="10875" y="10642"/>
                    <a:pt x="10875" y="6872"/>
                  </a:cubicBezTo>
                  <a:cubicBezTo>
                    <a:pt x="10875" y="3070"/>
                    <a:pt x="8439" y="1"/>
                    <a:pt x="543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63"/>
            <p:cNvSpPr/>
            <p:nvPr/>
          </p:nvSpPr>
          <p:spPr>
            <a:xfrm>
              <a:off x="5481575" y="3245300"/>
              <a:ext cx="454525" cy="638575"/>
            </a:xfrm>
            <a:custGeom>
              <a:rect b="b" l="l" r="r" t="t"/>
              <a:pathLst>
                <a:path extrusionOk="0" h="25543" w="18181">
                  <a:moveTo>
                    <a:pt x="10585" y="0"/>
                  </a:moveTo>
                  <a:cubicBezTo>
                    <a:pt x="9535" y="0"/>
                    <a:pt x="8484" y="172"/>
                    <a:pt x="7540" y="466"/>
                  </a:cubicBezTo>
                  <a:cubicBezTo>
                    <a:pt x="3170" y="1834"/>
                    <a:pt x="968" y="6570"/>
                    <a:pt x="368" y="10807"/>
                  </a:cubicBezTo>
                  <a:cubicBezTo>
                    <a:pt x="1" y="13242"/>
                    <a:pt x="134" y="15744"/>
                    <a:pt x="735" y="18112"/>
                  </a:cubicBezTo>
                  <a:cubicBezTo>
                    <a:pt x="1002" y="19246"/>
                    <a:pt x="1369" y="20314"/>
                    <a:pt x="1836" y="21348"/>
                  </a:cubicBezTo>
                  <a:cubicBezTo>
                    <a:pt x="2436" y="22715"/>
                    <a:pt x="3036" y="24016"/>
                    <a:pt x="2903" y="25484"/>
                  </a:cubicBezTo>
                  <a:cubicBezTo>
                    <a:pt x="2850" y="25523"/>
                    <a:pt x="2891" y="25542"/>
                    <a:pt x="2960" y="25542"/>
                  </a:cubicBezTo>
                  <a:cubicBezTo>
                    <a:pt x="3065" y="25542"/>
                    <a:pt x="3237" y="25498"/>
                    <a:pt x="3237" y="25417"/>
                  </a:cubicBezTo>
                  <a:cubicBezTo>
                    <a:pt x="7173" y="23182"/>
                    <a:pt x="12210" y="22782"/>
                    <a:pt x="15212" y="19113"/>
                  </a:cubicBezTo>
                  <a:cubicBezTo>
                    <a:pt x="16646" y="17412"/>
                    <a:pt x="17380" y="15210"/>
                    <a:pt x="17714" y="13008"/>
                  </a:cubicBezTo>
                  <a:cubicBezTo>
                    <a:pt x="18081" y="10640"/>
                    <a:pt x="18181" y="8005"/>
                    <a:pt x="17580" y="5636"/>
                  </a:cubicBezTo>
                  <a:cubicBezTo>
                    <a:pt x="17046" y="3668"/>
                    <a:pt x="15912" y="1734"/>
                    <a:pt x="14044" y="766"/>
                  </a:cubicBezTo>
                  <a:cubicBezTo>
                    <a:pt x="13007" y="230"/>
                    <a:pt x="11797" y="0"/>
                    <a:pt x="1058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63"/>
            <p:cNvSpPr/>
            <p:nvPr/>
          </p:nvSpPr>
          <p:spPr>
            <a:xfrm>
              <a:off x="5403550" y="3353775"/>
              <a:ext cx="446375" cy="1016050"/>
            </a:xfrm>
            <a:custGeom>
              <a:rect b="b" l="l" r="r" t="t"/>
              <a:pathLst>
                <a:path extrusionOk="0" h="40642" w="17855">
                  <a:moveTo>
                    <a:pt x="12327" y="0"/>
                  </a:moveTo>
                  <a:cubicBezTo>
                    <a:pt x="12285" y="0"/>
                    <a:pt x="12243" y="27"/>
                    <a:pt x="12262" y="63"/>
                  </a:cubicBezTo>
                  <a:cubicBezTo>
                    <a:pt x="12495" y="1931"/>
                    <a:pt x="12562" y="3799"/>
                    <a:pt x="12429" y="5701"/>
                  </a:cubicBezTo>
                  <a:cubicBezTo>
                    <a:pt x="11328" y="7902"/>
                    <a:pt x="10327" y="10137"/>
                    <a:pt x="9360" y="12439"/>
                  </a:cubicBezTo>
                  <a:cubicBezTo>
                    <a:pt x="9326" y="10004"/>
                    <a:pt x="8192" y="7402"/>
                    <a:pt x="7292" y="5334"/>
                  </a:cubicBezTo>
                  <a:cubicBezTo>
                    <a:pt x="7280" y="5310"/>
                    <a:pt x="7255" y="5299"/>
                    <a:pt x="7230" y="5299"/>
                  </a:cubicBezTo>
                  <a:cubicBezTo>
                    <a:pt x="7185" y="5299"/>
                    <a:pt x="7137" y="5336"/>
                    <a:pt x="7158" y="5400"/>
                  </a:cubicBezTo>
                  <a:cubicBezTo>
                    <a:pt x="7592" y="6868"/>
                    <a:pt x="8059" y="8336"/>
                    <a:pt x="8392" y="9870"/>
                  </a:cubicBezTo>
                  <a:cubicBezTo>
                    <a:pt x="8626" y="11104"/>
                    <a:pt x="8759" y="12372"/>
                    <a:pt x="8859" y="13673"/>
                  </a:cubicBezTo>
                  <a:cubicBezTo>
                    <a:pt x="8025" y="15674"/>
                    <a:pt x="7258" y="17709"/>
                    <a:pt x="6524" y="19777"/>
                  </a:cubicBezTo>
                  <a:cubicBezTo>
                    <a:pt x="5290" y="23180"/>
                    <a:pt x="4156" y="26649"/>
                    <a:pt x="3089" y="30151"/>
                  </a:cubicBezTo>
                  <a:cubicBezTo>
                    <a:pt x="2521" y="31919"/>
                    <a:pt x="1988" y="33721"/>
                    <a:pt x="1454" y="35489"/>
                  </a:cubicBezTo>
                  <a:cubicBezTo>
                    <a:pt x="920" y="37123"/>
                    <a:pt x="420" y="38791"/>
                    <a:pt x="20" y="40492"/>
                  </a:cubicBezTo>
                  <a:cubicBezTo>
                    <a:pt x="0" y="40589"/>
                    <a:pt x="94" y="40641"/>
                    <a:pt x="189" y="40641"/>
                  </a:cubicBezTo>
                  <a:cubicBezTo>
                    <a:pt x="257" y="40641"/>
                    <a:pt x="325" y="40615"/>
                    <a:pt x="353" y="40559"/>
                  </a:cubicBezTo>
                  <a:cubicBezTo>
                    <a:pt x="1087" y="38858"/>
                    <a:pt x="1487" y="36990"/>
                    <a:pt x="2054" y="35222"/>
                  </a:cubicBezTo>
                  <a:cubicBezTo>
                    <a:pt x="2555" y="33587"/>
                    <a:pt x="3089" y="31986"/>
                    <a:pt x="3589" y="30352"/>
                  </a:cubicBezTo>
                  <a:cubicBezTo>
                    <a:pt x="4690" y="26949"/>
                    <a:pt x="5857" y="23580"/>
                    <a:pt x="7058" y="20211"/>
                  </a:cubicBezTo>
                  <a:cubicBezTo>
                    <a:pt x="7392" y="19310"/>
                    <a:pt x="7692" y="18443"/>
                    <a:pt x="8025" y="17542"/>
                  </a:cubicBezTo>
                  <a:cubicBezTo>
                    <a:pt x="10894" y="14974"/>
                    <a:pt x="13830" y="12839"/>
                    <a:pt x="17566" y="11705"/>
                  </a:cubicBezTo>
                  <a:cubicBezTo>
                    <a:pt x="17657" y="11675"/>
                    <a:pt x="17665" y="11534"/>
                    <a:pt x="17565" y="11534"/>
                  </a:cubicBezTo>
                  <a:cubicBezTo>
                    <a:pt x="17555" y="11534"/>
                    <a:pt x="17544" y="11535"/>
                    <a:pt x="17532" y="11538"/>
                  </a:cubicBezTo>
                  <a:cubicBezTo>
                    <a:pt x="14297" y="12405"/>
                    <a:pt x="10927" y="13973"/>
                    <a:pt x="8492" y="16375"/>
                  </a:cubicBezTo>
                  <a:cubicBezTo>
                    <a:pt x="9326" y="14207"/>
                    <a:pt x="10194" y="12039"/>
                    <a:pt x="11128" y="9870"/>
                  </a:cubicBezTo>
                  <a:cubicBezTo>
                    <a:pt x="13062" y="8036"/>
                    <a:pt x="15297" y="6535"/>
                    <a:pt x="17766" y="5467"/>
                  </a:cubicBezTo>
                  <a:cubicBezTo>
                    <a:pt x="17855" y="5437"/>
                    <a:pt x="17812" y="5328"/>
                    <a:pt x="17731" y="5328"/>
                  </a:cubicBezTo>
                  <a:cubicBezTo>
                    <a:pt x="17721" y="5328"/>
                    <a:pt x="17710" y="5330"/>
                    <a:pt x="17699" y="5334"/>
                  </a:cubicBezTo>
                  <a:cubicBezTo>
                    <a:pt x="15431" y="6101"/>
                    <a:pt x="13363" y="7335"/>
                    <a:pt x="11561" y="8903"/>
                  </a:cubicBezTo>
                  <a:cubicBezTo>
                    <a:pt x="12829" y="5967"/>
                    <a:pt x="14196" y="3065"/>
                    <a:pt x="15664" y="230"/>
                  </a:cubicBezTo>
                  <a:cubicBezTo>
                    <a:pt x="15712" y="111"/>
                    <a:pt x="15623" y="9"/>
                    <a:pt x="15545" y="9"/>
                  </a:cubicBezTo>
                  <a:cubicBezTo>
                    <a:pt x="15513" y="9"/>
                    <a:pt x="15483" y="25"/>
                    <a:pt x="15464" y="63"/>
                  </a:cubicBezTo>
                  <a:cubicBezTo>
                    <a:pt x="14497" y="1698"/>
                    <a:pt x="13629" y="3332"/>
                    <a:pt x="12795" y="5000"/>
                  </a:cubicBezTo>
                  <a:cubicBezTo>
                    <a:pt x="12862" y="3332"/>
                    <a:pt x="12729" y="1664"/>
                    <a:pt x="12395" y="63"/>
                  </a:cubicBezTo>
                  <a:cubicBezTo>
                    <a:pt x="12395" y="18"/>
                    <a:pt x="12361" y="0"/>
                    <a:pt x="123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63"/>
            <p:cNvSpPr/>
            <p:nvPr/>
          </p:nvSpPr>
          <p:spPr>
            <a:xfrm>
              <a:off x="5597250" y="3428325"/>
              <a:ext cx="41150" cy="89800"/>
            </a:xfrm>
            <a:custGeom>
              <a:rect b="b" l="l" r="r" t="t"/>
              <a:pathLst>
                <a:path extrusionOk="0" h="3592" w="1646">
                  <a:moveTo>
                    <a:pt x="119" y="1"/>
                  </a:moveTo>
                  <a:cubicBezTo>
                    <a:pt x="56" y="1"/>
                    <a:pt x="0" y="52"/>
                    <a:pt x="44" y="117"/>
                  </a:cubicBezTo>
                  <a:cubicBezTo>
                    <a:pt x="611" y="1218"/>
                    <a:pt x="1145" y="2385"/>
                    <a:pt x="1578" y="3553"/>
                  </a:cubicBezTo>
                  <a:cubicBezTo>
                    <a:pt x="1578" y="3581"/>
                    <a:pt x="1590" y="3591"/>
                    <a:pt x="1604" y="3591"/>
                  </a:cubicBezTo>
                  <a:cubicBezTo>
                    <a:pt x="1623" y="3591"/>
                    <a:pt x="1645" y="3572"/>
                    <a:pt x="1645" y="3553"/>
                  </a:cubicBezTo>
                  <a:cubicBezTo>
                    <a:pt x="1378" y="2318"/>
                    <a:pt x="911" y="1117"/>
                    <a:pt x="211" y="50"/>
                  </a:cubicBezTo>
                  <a:cubicBezTo>
                    <a:pt x="187" y="15"/>
                    <a:pt x="152" y="1"/>
                    <a:pt x="11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63"/>
            <p:cNvSpPr/>
            <p:nvPr/>
          </p:nvSpPr>
          <p:spPr>
            <a:xfrm>
              <a:off x="5774775" y="3603850"/>
              <a:ext cx="92100" cy="34550"/>
            </a:xfrm>
            <a:custGeom>
              <a:rect b="b" l="l" r="r" t="t"/>
              <a:pathLst>
                <a:path extrusionOk="0" h="1382" w="3684">
                  <a:moveTo>
                    <a:pt x="3617" y="1"/>
                  </a:moveTo>
                  <a:cubicBezTo>
                    <a:pt x="2383" y="201"/>
                    <a:pt x="1215" y="601"/>
                    <a:pt x="115" y="1202"/>
                  </a:cubicBezTo>
                  <a:cubicBezTo>
                    <a:pt x="0" y="1230"/>
                    <a:pt x="58" y="1382"/>
                    <a:pt x="161" y="1382"/>
                  </a:cubicBezTo>
                  <a:cubicBezTo>
                    <a:pt x="178" y="1382"/>
                    <a:pt x="196" y="1378"/>
                    <a:pt x="215" y="1368"/>
                  </a:cubicBezTo>
                  <a:cubicBezTo>
                    <a:pt x="782" y="1168"/>
                    <a:pt x="1349" y="868"/>
                    <a:pt x="1916" y="668"/>
                  </a:cubicBezTo>
                  <a:cubicBezTo>
                    <a:pt x="2483" y="468"/>
                    <a:pt x="3083" y="301"/>
                    <a:pt x="3651" y="67"/>
                  </a:cubicBezTo>
                  <a:cubicBezTo>
                    <a:pt x="3684" y="34"/>
                    <a:pt x="3651" y="1"/>
                    <a:pt x="3617"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63"/>
            <p:cNvSpPr/>
            <p:nvPr/>
          </p:nvSpPr>
          <p:spPr>
            <a:xfrm>
              <a:off x="5825400" y="3370175"/>
              <a:ext cx="32925" cy="21225"/>
            </a:xfrm>
            <a:custGeom>
              <a:rect b="b" l="l" r="r" t="t"/>
              <a:pathLst>
                <a:path extrusionOk="0" h="849" w="1317">
                  <a:moveTo>
                    <a:pt x="1220" y="1"/>
                  </a:moveTo>
                  <a:cubicBezTo>
                    <a:pt x="1211" y="1"/>
                    <a:pt x="1201" y="3"/>
                    <a:pt x="1192" y="8"/>
                  </a:cubicBezTo>
                  <a:cubicBezTo>
                    <a:pt x="792" y="208"/>
                    <a:pt x="425" y="441"/>
                    <a:pt x="58" y="708"/>
                  </a:cubicBezTo>
                  <a:cubicBezTo>
                    <a:pt x="0" y="766"/>
                    <a:pt x="42" y="848"/>
                    <a:pt x="97" y="848"/>
                  </a:cubicBezTo>
                  <a:cubicBezTo>
                    <a:pt x="106" y="848"/>
                    <a:pt x="115" y="846"/>
                    <a:pt x="124" y="842"/>
                  </a:cubicBezTo>
                  <a:cubicBezTo>
                    <a:pt x="525" y="641"/>
                    <a:pt x="892" y="375"/>
                    <a:pt x="1259" y="108"/>
                  </a:cubicBezTo>
                  <a:cubicBezTo>
                    <a:pt x="1316" y="79"/>
                    <a:pt x="1275" y="1"/>
                    <a:pt x="1220"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63"/>
            <p:cNvSpPr/>
            <p:nvPr/>
          </p:nvSpPr>
          <p:spPr>
            <a:xfrm>
              <a:off x="4932025" y="3312725"/>
              <a:ext cx="565275" cy="596375"/>
            </a:xfrm>
            <a:custGeom>
              <a:rect b="b" l="l" r="r" t="t"/>
              <a:pathLst>
                <a:path extrusionOk="0" h="23855" w="22611">
                  <a:moveTo>
                    <a:pt x="6367" y="0"/>
                  </a:moveTo>
                  <a:cubicBezTo>
                    <a:pt x="5797" y="0"/>
                    <a:pt x="5237" y="52"/>
                    <a:pt x="4704" y="171"/>
                  </a:cubicBezTo>
                  <a:cubicBezTo>
                    <a:pt x="2803" y="604"/>
                    <a:pt x="1468" y="2139"/>
                    <a:pt x="834" y="3940"/>
                  </a:cubicBezTo>
                  <a:cubicBezTo>
                    <a:pt x="1" y="6342"/>
                    <a:pt x="301" y="9244"/>
                    <a:pt x="734" y="11712"/>
                  </a:cubicBezTo>
                  <a:cubicBezTo>
                    <a:pt x="1101" y="14014"/>
                    <a:pt x="2069" y="16216"/>
                    <a:pt x="3503" y="18050"/>
                  </a:cubicBezTo>
                  <a:cubicBezTo>
                    <a:pt x="5037" y="19818"/>
                    <a:pt x="6939" y="20752"/>
                    <a:pt x="9140" y="21419"/>
                  </a:cubicBezTo>
                  <a:cubicBezTo>
                    <a:pt x="11942" y="22253"/>
                    <a:pt x="14778" y="23021"/>
                    <a:pt x="17613" y="23854"/>
                  </a:cubicBezTo>
                  <a:cubicBezTo>
                    <a:pt x="17614" y="23855"/>
                    <a:pt x="17615" y="23855"/>
                    <a:pt x="17616" y="23855"/>
                  </a:cubicBezTo>
                  <a:cubicBezTo>
                    <a:pt x="17881" y="23855"/>
                    <a:pt x="22611" y="14764"/>
                    <a:pt x="20915" y="10078"/>
                  </a:cubicBezTo>
                  <a:cubicBezTo>
                    <a:pt x="19314" y="5708"/>
                    <a:pt x="15645" y="2439"/>
                    <a:pt x="11309" y="971"/>
                  </a:cubicBezTo>
                  <a:cubicBezTo>
                    <a:pt x="9815" y="449"/>
                    <a:pt x="8043" y="0"/>
                    <a:pt x="636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63"/>
            <p:cNvSpPr/>
            <p:nvPr/>
          </p:nvSpPr>
          <p:spPr>
            <a:xfrm>
              <a:off x="5054850" y="3453200"/>
              <a:ext cx="420925" cy="945425"/>
            </a:xfrm>
            <a:custGeom>
              <a:rect b="b" l="l" r="r" t="t"/>
              <a:pathLst>
                <a:path extrusionOk="0" h="37817" w="16837">
                  <a:moveTo>
                    <a:pt x="377" y="1"/>
                  </a:moveTo>
                  <a:cubicBezTo>
                    <a:pt x="321" y="1"/>
                    <a:pt x="273" y="78"/>
                    <a:pt x="325" y="156"/>
                  </a:cubicBezTo>
                  <a:cubicBezTo>
                    <a:pt x="1692" y="1423"/>
                    <a:pt x="3627" y="2257"/>
                    <a:pt x="5462" y="2791"/>
                  </a:cubicBezTo>
                  <a:cubicBezTo>
                    <a:pt x="6829" y="5360"/>
                    <a:pt x="8130" y="7961"/>
                    <a:pt x="9331" y="10630"/>
                  </a:cubicBezTo>
                  <a:cubicBezTo>
                    <a:pt x="8130" y="10063"/>
                    <a:pt x="6896" y="9629"/>
                    <a:pt x="5628" y="9296"/>
                  </a:cubicBezTo>
                  <a:cubicBezTo>
                    <a:pt x="3727" y="8695"/>
                    <a:pt x="1892" y="7961"/>
                    <a:pt x="124" y="7094"/>
                  </a:cubicBezTo>
                  <a:cubicBezTo>
                    <a:pt x="111" y="7089"/>
                    <a:pt x="98" y="7087"/>
                    <a:pt x="87" y="7087"/>
                  </a:cubicBezTo>
                  <a:cubicBezTo>
                    <a:pt x="17" y="7087"/>
                    <a:pt x="0" y="7166"/>
                    <a:pt x="58" y="7194"/>
                  </a:cubicBezTo>
                  <a:cubicBezTo>
                    <a:pt x="1392" y="8262"/>
                    <a:pt x="3027" y="8895"/>
                    <a:pt x="4628" y="9463"/>
                  </a:cubicBezTo>
                  <a:cubicBezTo>
                    <a:pt x="6262" y="10030"/>
                    <a:pt x="7930" y="10697"/>
                    <a:pt x="9598" y="11197"/>
                  </a:cubicBezTo>
                  <a:cubicBezTo>
                    <a:pt x="10632" y="13532"/>
                    <a:pt x="11566" y="15900"/>
                    <a:pt x="12400" y="18369"/>
                  </a:cubicBezTo>
                  <a:cubicBezTo>
                    <a:pt x="14468" y="24673"/>
                    <a:pt x="15869" y="31145"/>
                    <a:pt x="16603" y="37716"/>
                  </a:cubicBezTo>
                  <a:cubicBezTo>
                    <a:pt x="16620" y="37783"/>
                    <a:pt x="16678" y="37816"/>
                    <a:pt x="16732" y="37816"/>
                  </a:cubicBezTo>
                  <a:cubicBezTo>
                    <a:pt x="16786" y="37816"/>
                    <a:pt x="16836" y="37783"/>
                    <a:pt x="16836" y="37716"/>
                  </a:cubicBezTo>
                  <a:cubicBezTo>
                    <a:pt x="16469" y="31045"/>
                    <a:pt x="15235" y="24473"/>
                    <a:pt x="13100" y="18135"/>
                  </a:cubicBezTo>
                  <a:cubicBezTo>
                    <a:pt x="12667" y="16901"/>
                    <a:pt x="12233" y="15667"/>
                    <a:pt x="11766" y="14433"/>
                  </a:cubicBezTo>
                  <a:cubicBezTo>
                    <a:pt x="13034" y="11264"/>
                    <a:pt x="13467" y="7828"/>
                    <a:pt x="12967" y="4459"/>
                  </a:cubicBezTo>
                  <a:cubicBezTo>
                    <a:pt x="12967" y="4442"/>
                    <a:pt x="12950" y="4434"/>
                    <a:pt x="12934" y="4434"/>
                  </a:cubicBezTo>
                  <a:cubicBezTo>
                    <a:pt x="12917" y="4434"/>
                    <a:pt x="12900" y="4442"/>
                    <a:pt x="12900" y="4459"/>
                  </a:cubicBezTo>
                  <a:cubicBezTo>
                    <a:pt x="13034" y="6294"/>
                    <a:pt x="12900" y="8128"/>
                    <a:pt x="12467" y="9896"/>
                  </a:cubicBezTo>
                  <a:cubicBezTo>
                    <a:pt x="12200" y="11130"/>
                    <a:pt x="11766" y="12331"/>
                    <a:pt x="11466" y="13565"/>
                  </a:cubicBezTo>
                  <a:cubicBezTo>
                    <a:pt x="10632" y="11531"/>
                    <a:pt x="9731" y="9496"/>
                    <a:pt x="8764" y="7528"/>
                  </a:cubicBezTo>
                  <a:cubicBezTo>
                    <a:pt x="9164" y="5293"/>
                    <a:pt x="9164" y="2991"/>
                    <a:pt x="8831" y="756"/>
                  </a:cubicBezTo>
                  <a:cubicBezTo>
                    <a:pt x="8814" y="723"/>
                    <a:pt x="8797" y="706"/>
                    <a:pt x="8781" y="706"/>
                  </a:cubicBezTo>
                  <a:cubicBezTo>
                    <a:pt x="8764" y="706"/>
                    <a:pt x="8747" y="723"/>
                    <a:pt x="8731" y="756"/>
                  </a:cubicBezTo>
                  <a:cubicBezTo>
                    <a:pt x="8831" y="2791"/>
                    <a:pt x="8764" y="4859"/>
                    <a:pt x="8464" y="6927"/>
                  </a:cubicBezTo>
                  <a:cubicBezTo>
                    <a:pt x="7263" y="4559"/>
                    <a:pt x="5895" y="2324"/>
                    <a:pt x="4394" y="156"/>
                  </a:cubicBezTo>
                  <a:cubicBezTo>
                    <a:pt x="4365" y="97"/>
                    <a:pt x="4321" y="73"/>
                    <a:pt x="4277" y="73"/>
                  </a:cubicBezTo>
                  <a:cubicBezTo>
                    <a:pt x="4169" y="73"/>
                    <a:pt x="4057" y="214"/>
                    <a:pt x="4127" y="356"/>
                  </a:cubicBezTo>
                  <a:cubicBezTo>
                    <a:pt x="4494" y="1056"/>
                    <a:pt x="4895" y="1757"/>
                    <a:pt x="5261" y="2424"/>
                  </a:cubicBezTo>
                  <a:cubicBezTo>
                    <a:pt x="3594" y="1724"/>
                    <a:pt x="1926" y="1090"/>
                    <a:pt x="425" y="22"/>
                  </a:cubicBezTo>
                  <a:cubicBezTo>
                    <a:pt x="410" y="7"/>
                    <a:pt x="393" y="1"/>
                    <a:pt x="37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63"/>
            <p:cNvSpPr/>
            <p:nvPr/>
          </p:nvSpPr>
          <p:spPr>
            <a:xfrm>
              <a:off x="4989050" y="3564425"/>
              <a:ext cx="132125" cy="55425"/>
            </a:xfrm>
            <a:custGeom>
              <a:rect b="b" l="l" r="r" t="t"/>
              <a:pathLst>
                <a:path extrusionOk="0" h="2217" w="5285">
                  <a:moveTo>
                    <a:pt x="84" y="1"/>
                  </a:moveTo>
                  <a:cubicBezTo>
                    <a:pt x="34" y="1"/>
                    <a:pt x="1" y="50"/>
                    <a:pt x="55" y="77"/>
                  </a:cubicBezTo>
                  <a:cubicBezTo>
                    <a:pt x="1522" y="1277"/>
                    <a:pt x="3324" y="1845"/>
                    <a:pt x="5158" y="2211"/>
                  </a:cubicBezTo>
                  <a:cubicBezTo>
                    <a:pt x="5169" y="2215"/>
                    <a:pt x="5179" y="2217"/>
                    <a:pt x="5189" y="2217"/>
                  </a:cubicBezTo>
                  <a:cubicBezTo>
                    <a:pt x="5264" y="2217"/>
                    <a:pt x="5284" y="2108"/>
                    <a:pt x="5225" y="2078"/>
                  </a:cubicBezTo>
                  <a:cubicBezTo>
                    <a:pt x="3490" y="1478"/>
                    <a:pt x="1856" y="610"/>
                    <a:pt x="121" y="10"/>
                  </a:cubicBezTo>
                  <a:cubicBezTo>
                    <a:pt x="109" y="4"/>
                    <a:pt x="96" y="1"/>
                    <a:pt x="8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63"/>
            <p:cNvSpPr/>
            <p:nvPr/>
          </p:nvSpPr>
          <p:spPr>
            <a:xfrm>
              <a:off x="5344825" y="3468925"/>
              <a:ext cx="23375" cy="125375"/>
            </a:xfrm>
            <a:custGeom>
              <a:rect b="b" l="l" r="r" t="t"/>
              <a:pathLst>
                <a:path extrusionOk="0" h="5015" w="935">
                  <a:moveTo>
                    <a:pt x="69" y="0"/>
                  </a:moveTo>
                  <a:cubicBezTo>
                    <a:pt x="34" y="0"/>
                    <a:pt x="0" y="36"/>
                    <a:pt x="0" y="94"/>
                  </a:cubicBezTo>
                  <a:cubicBezTo>
                    <a:pt x="367" y="1695"/>
                    <a:pt x="267" y="3296"/>
                    <a:pt x="334" y="4964"/>
                  </a:cubicBezTo>
                  <a:cubicBezTo>
                    <a:pt x="334" y="4997"/>
                    <a:pt x="359" y="5014"/>
                    <a:pt x="388" y="5014"/>
                  </a:cubicBezTo>
                  <a:cubicBezTo>
                    <a:pt x="417" y="5014"/>
                    <a:pt x="451" y="4997"/>
                    <a:pt x="467" y="4964"/>
                  </a:cubicBezTo>
                  <a:cubicBezTo>
                    <a:pt x="934" y="3330"/>
                    <a:pt x="601" y="1628"/>
                    <a:pt x="134" y="61"/>
                  </a:cubicBezTo>
                  <a:cubicBezTo>
                    <a:pt x="120" y="19"/>
                    <a:pt x="94" y="0"/>
                    <a:pt x="69"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63"/>
            <p:cNvSpPr/>
            <p:nvPr/>
          </p:nvSpPr>
          <p:spPr>
            <a:xfrm>
              <a:off x="5160800" y="3378325"/>
              <a:ext cx="25600" cy="70525"/>
            </a:xfrm>
            <a:custGeom>
              <a:rect b="b" l="l" r="r" t="t"/>
              <a:pathLst>
                <a:path extrusionOk="0" h="2821" w="1024">
                  <a:moveTo>
                    <a:pt x="119" y="0"/>
                  </a:moveTo>
                  <a:cubicBezTo>
                    <a:pt x="52" y="0"/>
                    <a:pt x="1" y="60"/>
                    <a:pt x="23" y="149"/>
                  </a:cubicBezTo>
                  <a:cubicBezTo>
                    <a:pt x="290" y="1016"/>
                    <a:pt x="623" y="1850"/>
                    <a:pt x="857" y="2784"/>
                  </a:cubicBezTo>
                  <a:cubicBezTo>
                    <a:pt x="857" y="2809"/>
                    <a:pt x="871" y="2820"/>
                    <a:pt x="889" y="2820"/>
                  </a:cubicBezTo>
                  <a:cubicBezTo>
                    <a:pt x="919" y="2820"/>
                    <a:pt x="957" y="2792"/>
                    <a:pt x="957" y="2751"/>
                  </a:cubicBezTo>
                  <a:cubicBezTo>
                    <a:pt x="1023" y="1783"/>
                    <a:pt x="757" y="816"/>
                    <a:pt x="223" y="49"/>
                  </a:cubicBezTo>
                  <a:cubicBezTo>
                    <a:pt x="190" y="15"/>
                    <a:pt x="152" y="0"/>
                    <a:pt x="11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63"/>
            <p:cNvSpPr/>
            <p:nvPr/>
          </p:nvSpPr>
          <p:spPr>
            <a:xfrm>
              <a:off x="5533300" y="3807850"/>
              <a:ext cx="484525" cy="298900"/>
            </a:xfrm>
            <a:custGeom>
              <a:rect b="b" l="l" r="r" t="t"/>
              <a:pathLst>
                <a:path extrusionOk="0" h="11956" w="19381">
                  <a:moveTo>
                    <a:pt x="15586" y="1"/>
                  </a:moveTo>
                  <a:cubicBezTo>
                    <a:pt x="13894" y="1"/>
                    <a:pt x="12205" y="205"/>
                    <a:pt x="10541" y="614"/>
                  </a:cubicBezTo>
                  <a:cubicBezTo>
                    <a:pt x="8873" y="981"/>
                    <a:pt x="7105" y="1247"/>
                    <a:pt x="5637" y="2148"/>
                  </a:cubicBezTo>
                  <a:cubicBezTo>
                    <a:pt x="434" y="5317"/>
                    <a:pt x="0" y="11788"/>
                    <a:pt x="167" y="11788"/>
                  </a:cubicBezTo>
                  <a:cubicBezTo>
                    <a:pt x="1612" y="11699"/>
                    <a:pt x="3058" y="11670"/>
                    <a:pt x="4503" y="11670"/>
                  </a:cubicBezTo>
                  <a:cubicBezTo>
                    <a:pt x="5226" y="11670"/>
                    <a:pt x="5949" y="11677"/>
                    <a:pt x="6671" y="11688"/>
                  </a:cubicBezTo>
                  <a:cubicBezTo>
                    <a:pt x="8673" y="11722"/>
                    <a:pt x="10741" y="11955"/>
                    <a:pt x="12742" y="11955"/>
                  </a:cubicBezTo>
                  <a:cubicBezTo>
                    <a:pt x="15845" y="11922"/>
                    <a:pt x="17813" y="8286"/>
                    <a:pt x="18647" y="5651"/>
                  </a:cubicBezTo>
                  <a:cubicBezTo>
                    <a:pt x="19047" y="4416"/>
                    <a:pt x="19381" y="2749"/>
                    <a:pt x="18947" y="1548"/>
                  </a:cubicBezTo>
                  <a:cubicBezTo>
                    <a:pt x="18513" y="313"/>
                    <a:pt x="17513" y="47"/>
                    <a:pt x="16312" y="13"/>
                  </a:cubicBezTo>
                  <a:cubicBezTo>
                    <a:pt x="16070" y="5"/>
                    <a:pt x="15828" y="1"/>
                    <a:pt x="1558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63"/>
            <p:cNvSpPr/>
            <p:nvPr/>
          </p:nvSpPr>
          <p:spPr>
            <a:xfrm>
              <a:off x="5407375" y="3835525"/>
              <a:ext cx="541900" cy="582725"/>
            </a:xfrm>
            <a:custGeom>
              <a:rect b="b" l="l" r="r" t="t"/>
              <a:pathLst>
                <a:path extrusionOk="0" h="23309" w="21676">
                  <a:moveTo>
                    <a:pt x="20407" y="0"/>
                  </a:moveTo>
                  <a:cubicBezTo>
                    <a:pt x="20399" y="0"/>
                    <a:pt x="20391" y="2"/>
                    <a:pt x="20381" y="7"/>
                  </a:cubicBezTo>
                  <a:cubicBezTo>
                    <a:pt x="19147" y="507"/>
                    <a:pt x="18080" y="1375"/>
                    <a:pt x="17312" y="2442"/>
                  </a:cubicBezTo>
                  <a:cubicBezTo>
                    <a:pt x="15711" y="2976"/>
                    <a:pt x="14144" y="3543"/>
                    <a:pt x="12642" y="4143"/>
                  </a:cubicBezTo>
                  <a:cubicBezTo>
                    <a:pt x="11608" y="4577"/>
                    <a:pt x="10608" y="5111"/>
                    <a:pt x="9674" y="5711"/>
                  </a:cubicBezTo>
                  <a:cubicBezTo>
                    <a:pt x="9974" y="5077"/>
                    <a:pt x="10307" y="4444"/>
                    <a:pt x="10741" y="3843"/>
                  </a:cubicBezTo>
                  <a:cubicBezTo>
                    <a:pt x="11408" y="2942"/>
                    <a:pt x="12376" y="2442"/>
                    <a:pt x="13276" y="1808"/>
                  </a:cubicBezTo>
                  <a:cubicBezTo>
                    <a:pt x="13330" y="1754"/>
                    <a:pt x="13297" y="1657"/>
                    <a:pt x="13229" y="1657"/>
                  </a:cubicBezTo>
                  <a:cubicBezTo>
                    <a:pt x="13213" y="1657"/>
                    <a:pt x="13195" y="1662"/>
                    <a:pt x="13176" y="1675"/>
                  </a:cubicBezTo>
                  <a:cubicBezTo>
                    <a:pt x="11275" y="2509"/>
                    <a:pt x="9807" y="4110"/>
                    <a:pt x="9107" y="6078"/>
                  </a:cubicBezTo>
                  <a:cubicBezTo>
                    <a:pt x="8039" y="6845"/>
                    <a:pt x="7038" y="7746"/>
                    <a:pt x="6171" y="8747"/>
                  </a:cubicBezTo>
                  <a:cubicBezTo>
                    <a:pt x="2735" y="12683"/>
                    <a:pt x="0" y="17886"/>
                    <a:pt x="0" y="23190"/>
                  </a:cubicBezTo>
                  <a:cubicBezTo>
                    <a:pt x="0" y="23265"/>
                    <a:pt x="63" y="23309"/>
                    <a:pt x="125" y="23309"/>
                  </a:cubicBezTo>
                  <a:cubicBezTo>
                    <a:pt x="172" y="23309"/>
                    <a:pt x="219" y="23282"/>
                    <a:pt x="234" y="23224"/>
                  </a:cubicBezTo>
                  <a:cubicBezTo>
                    <a:pt x="1101" y="18020"/>
                    <a:pt x="3369" y="13150"/>
                    <a:pt x="6805" y="9147"/>
                  </a:cubicBezTo>
                  <a:cubicBezTo>
                    <a:pt x="7038" y="8847"/>
                    <a:pt x="7305" y="8580"/>
                    <a:pt x="7572" y="8313"/>
                  </a:cubicBezTo>
                  <a:cubicBezTo>
                    <a:pt x="8506" y="8180"/>
                    <a:pt x="9440" y="8079"/>
                    <a:pt x="10408" y="8079"/>
                  </a:cubicBezTo>
                  <a:cubicBezTo>
                    <a:pt x="11508" y="8079"/>
                    <a:pt x="12609" y="8246"/>
                    <a:pt x="13710" y="8346"/>
                  </a:cubicBezTo>
                  <a:cubicBezTo>
                    <a:pt x="14248" y="8385"/>
                    <a:pt x="14801" y="8416"/>
                    <a:pt x="15355" y="8416"/>
                  </a:cubicBezTo>
                  <a:cubicBezTo>
                    <a:pt x="16688" y="8416"/>
                    <a:pt x="18026" y="8239"/>
                    <a:pt x="19181" y="7579"/>
                  </a:cubicBezTo>
                  <a:cubicBezTo>
                    <a:pt x="19240" y="7549"/>
                    <a:pt x="19220" y="7440"/>
                    <a:pt x="19144" y="7440"/>
                  </a:cubicBezTo>
                  <a:cubicBezTo>
                    <a:pt x="19135" y="7440"/>
                    <a:pt x="19125" y="7442"/>
                    <a:pt x="19114" y="7446"/>
                  </a:cubicBezTo>
                  <a:cubicBezTo>
                    <a:pt x="17993" y="7857"/>
                    <a:pt x="16850" y="7983"/>
                    <a:pt x="15698" y="7983"/>
                  </a:cubicBezTo>
                  <a:cubicBezTo>
                    <a:pt x="13876" y="7983"/>
                    <a:pt x="12033" y="7668"/>
                    <a:pt x="10223" y="7668"/>
                  </a:cubicBezTo>
                  <a:cubicBezTo>
                    <a:pt x="9466" y="7668"/>
                    <a:pt x="8714" y="7723"/>
                    <a:pt x="7972" y="7879"/>
                  </a:cubicBezTo>
                  <a:cubicBezTo>
                    <a:pt x="9540" y="6378"/>
                    <a:pt x="11375" y="5211"/>
                    <a:pt x="13410" y="4377"/>
                  </a:cubicBezTo>
                  <a:lnTo>
                    <a:pt x="13743" y="4243"/>
                  </a:lnTo>
                  <a:cubicBezTo>
                    <a:pt x="15240" y="4436"/>
                    <a:pt x="16791" y="4751"/>
                    <a:pt x="18318" y="4751"/>
                  </a:cubicBezTo>
                  <a:cubicBezTo>
                    <a:pt x="19174" y="4751"/>
                    <a:pt x="20022" y="4652"/>
                    <a:pt x="20848" y="4377"/>
                  </a:cubicBezTo>
                  <a:cubicBezTo>
                    <a:pt x="20882" y="4343"/>
                    <a:pt x="20882" y="4277"/>
                    <a:pt x="20815" y="4277"/>
                  </a:cubicBezTo>
                  <a:cubicBezTo>
                    <a:pt x="20197" y="4436"/>
                    <a:pt x="19584" y="4495"/>
                    <a:pt x="18975" y="4495"/>
                  </a:cubicBezTo>
                  <a:cubicBezTo>
                    <a:pt x="17412" y="4495"/>
                    <a:pt x="15870" y="4106"/>
                    <a:pt x="14310" y="4010"/>
                  </a:cubicBezTo>
                  <a:cubicBezTo>
                    <a:pt x="16679" y="3109"/>
                    <a:pt x="19080" y="2342"/>
                    <a:pt x="21482" y="1441"/>
                  </a:cubicBezTo>
                  <a:cubicBezTo>
                    <a:pt x="21634" y="1381"/>
                    <a:pt x="21675" y="1237"/>
                    <a:pt x="21505" y="1237"/>
                  </a:cubicBezTo>
                  <a:cubicBezTo>
                    <a:pt x="21488" y="1237"/>
                    <a:pt x="21470" y="1238"/>
                    <a:pt x="21449" y="1241"/>
                  </a:cubicBezTo>
                  <a:cubicBezTo>
                    <a:pt x="20215" y="1575"/>
                    <a:pt x="18914" y="1942"/>
                    <a:pt x="17646" y="2342"/>
                  </a:cubicBezTo>
                  <a:cubicBezTo>
                    <a:pt x="17980" y="1975"/>
                    <a:pt x="18313" y="1642"/>
                    <a:pt x="18680" y="1341"/>
                  </a:cubicBezTo>
                  <a:cubicBezTo>
                    <a:pt x="19247" y="874"/>
                    <a:pt x="19848" y="507"/>
                    <a:pt x="20415" y="107"/>
                  </a:cubicBezTo>
                  <a:cubicBezTo>
                    <a:pt x="20472" y="78"/>
                    <a:pt x="20455" y="0"/>
                    <a:pt x="204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63"/>
            <p:cNvSpPr/>
            <p:nvPr/>
          </p:nvSpPr>
          <p:spPr>
            <a:xfrm>
              <a:off x="5883550" y="3924075"/>
              <a:ext cx="87575" cy="11150"/>
            </a:xfrm>
            <a:custGeom>
              <a:rect b="b" l="l" r="r" t="t"/>
              <a:pathLst>
                <a:path extrusionOk="0" h="446" w="3503">
                  <a:moveTo>
                    <a:pt x="3436" y="1"/>
                  </a:moveTo>
                  <a:cubicBezTo>
                    <a:pt x="2302" y="168"/>
                    <a:pt x="1168" y="234"/>
                    <a:pt x="33" y="268"/>
                  </a:cubicBezTo>
                  <a:cubicBezTo>
                    <a:pt x="0" y="268"/>
                    <a:pt x="0" y="301"/>
                    <a:pt x="33" y="334"/>
                  </a:cubicBezTo>
                  <a:cubicBezTo>
                    <a:pt x="449" y="408"/>
                    <a:pt x="874" y="445"/>
                    <a:pt x="1299" y="445"/>
                  </a:cubicBezTo>
                  <a:cubicBezTo>
                    <a:pt x="2035" y="445"/>
                    <a:pt x="2772" y="333"/>
                    <a:pt x="3469" y="101"/>
                  </a:cubicBezTo>
                  <a:cubicBezTo>
                    <a:pt x="3503" y="101"/>
                    <a:pt x="3503" y="1"/>
                    <a:pt x="343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63"/>
            <p:cNvSpPr/>
            <p:nvPr/>
          </p:nvSpPr>
          <p:spPr>
            <a:xfrm>
              <a:off x="5733550" y="3868075"/>
              <a:ext cx="47250" cy="32850"/>
            </a:xfrm>
            <a:custGeom>
              <a:rect b="b" l="l" r="r" t="t"/>
              <a:pathLst>
                <a:path extrusionOk="0" h="1314" w="1890">
                  <a:moveTo>
                    <a:pt x="1762" y="1"/>
                  </a:moveTo>
                  <a:cubicBezTo>
                    <a:pt x="1752" y="1"/>
                    <a:pt x="1741" y="2"/>
                    <a:pt x="1730" y="6"/>
                  </a:cubicBezTo>
                  <a:cubicBezTo>
                    <a:pt x="1097" y="273"/>
                    <a:pt x="529" y="673"/>
                    <a:pt x="29" y="1173"/>
                  </a:cubicBezTo>
                  <a:cubicBezTo>
                    <a:pt x="0" y="1231"/>
                    <a:pt x="46" y="1314"/>
                    <a:pt x="102" y="1314"/>
                  </a:cubicBezTo>
                  <a:cubicBezTo>
                    <a:pt x="111" y="1314"/>
                    <a:pt x="120" y="1311"/>
                    <a:pt x="129" y="1307"/>
                  </a:cubicBezTo>
                  <a:cubicBezTo>
                    <a:pt x="429" y="1073"/>
                    <a:pt x="696" y="873"/>
                    <a:pt x="996" y="706"/>
                  </a:cubicBezTo>
                  <a:cubicBezTo>
                    <a:pt x="1297" y="540"/>
                    <a:pt x="1564" y="373"/>
                    <a:pt x="1830" y="173"/>
                  </a:cubicBezTo>
                  <a:cubicBezTo>
                    <a:pt x="1890" y="113"/>
                    <a:pt x="1843" y="1"/>
                    <a:pt x="1762"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63"/>
            <p:cNvSpPr/>
            <p:nvPr/>
          </p:nvSpPr>
          <p:spPr>
            <a:xfrm>
              <a:off x="4937025" y="3870700"/>
              <a:ext cx="380675" cy="242275"/>
            </a:xfrm>
            <a:custGeom>
              <a:rect b="b" l="l" r="r" t="t"/>
              <a:pathLst>
                <a:path extrusionOk="0" h="9691" w="15227">
                  <a:moveTo>
                    <a:pt x="3880" y="0"/>
                  </a:moveTo>
                  <a:cubicBezTo>
                    <a:pt x="2723" y="0"/>
                    <a:pt x="1690" y="402"/>
                    <a:pt x="1135" y="1569"/>
                  </a:cubicBezTo>
                  <a:cubicBezTo>
                    <a:pt x="1" y="3870"/>
                    <a:pt x="1368" y="7473"/>
                    <a:pt x="3403" y="8841"/>
                  </a:cubicBezTo>
                  <a:cubicBezTo>
                    <a:pt x="4418" y="9517"/>
                    <a:pt x="5662" y="9691"/>
                    <a:pt x="6888" y="9691"/>
                  </a:cubicBezTo>
                  <a:cubicBezTo>
                    <a:pt x="7474" y="9691"/>
                    <a:pt x="8056" y="9651"/>
                    <a:pt x="8607" y="9608"/>
                  </a:cubicBezTo>
                  <a:cubicBezTo>
                    <a:pt x="10742" y="9341"/>
                    <a:pt x="12877" y="8974"/>
                    <a:pt x="14978" y="8474"/>
                  </a:cubicBezTo>
                  <a:cubicBezTo>
                    <a:pt x="15011" y="8474"/>
                    <a:pt x="15045" y="8440"/>
                    <a:pt x="15045" y="8440"/>
                  </a:cubicBezTo>
                  <a:cubicBezTo>
                    <a:pt x="15063" y="8459"/>
                    <a:pt x="15087" y="8467"/>
                    <a:pt x="15110" y="8467"/>
                  </a:cubicBezTo>
                  <a:cubicBezTo>
                    <a:pt x="15170" y="8467"/>
                    <a:pt x="15226" y="8412"/>
                    <a:pt x="15178" y="8340"/>
                  </a:cubicBezTo>
                  <a:cubicBezTo>
                    <a:pt x="13811" y="5271"/>
                    <a:pt x="11375" y="2770"/>
                    <a:pt x="8340" y="1302"/>
                  </a:cubicBezTo>
                  <a:cubicBezTo>
                    <a:pt x="7211" y="728"/>
                    <a:pt x="5435" y="0"/>
                    <a:pt x="388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63"/>
            <p:cNvSpPr/>
            <p:nvPr/>
          </p:nvSpPr>
          <p:spPr>
            <a:xfrm>
              <a:off x="5013750" y="3910750"/>
              <a:ext cx="500925" cy="524125"/>
            </a:xfrm>
            <a:custGeom>
              <a:rect b="b" l="l" r="r" t="t"/>
              <a:pathLst>
                <a:path extrusionOk="0" h="20965" w="20037">
                  <a:moveTo>
                    <a:pt x="1835" y="0"/>
                  </a:moveTo>
                  <a:cubicBezTo>
                    <a:pt x="1835" y="0"/>
                    <a:pt x="1802" y="34"/>
                    <a:pt x="1835" y="34"/>
                  </a:cubicBezTo>
                  <a:cubicBezTo>
                    <a:pt x="2702" y="701"/>
                    <a:pt x="3503" y="1535"/>
                    <a:pt x="4137" y="2469"/>
                  </a:cubicBezTo>
                  <a:cubicBezTo>
                    <a:pt x="3169" y="2102"/>
                    <a:pt x="2202" y="1768"/>
                    <a:pt x="1201" y="1435"/>
                  </a:cubicBezTo>
                  <a:cubicBezTo>
                    <a:pt x="1194" y="1431"/>
                    <a:pt x="1187" y="1429"/>
                    <a:pt x="1181" y="1429"/>
                  </a:cubicBezTo>
                  <a:cubicBezTo>
                    <a:pt x="1129" y="1429"/>
                    <a:pt x="1109" y="1538"/>
                    <a:pt x="1168" y="1568"/>
                  </a:cubicBezTo>
                  <a:cubicBezTo>
                    <a:pt x="2903" y="2268"/>
                    <a:pt x="4704" y="2969"/>
                    <a:pt x="6438" y="3803"/>
                  </a:cubicBezTo>
                  <a:cubicBezTo>
                    <a:pt x="5396" y="3966"/>
                    <a:pt x="4354" y="4049"/>
                    <a:pt x="3316" y="4049"/>
                  </a:cubicBezTo>
                  <a:cubicBezTo>
                    <a:pt x="2228" y="4049"/>
                    <a:pt x="1143" y="3957"/>
                    <a:pt x="67" y="3770"/>
                  </a:cubicBezTo>
                  <a:cubicBezTo>
                    <a:pt x="1" y="3770"/>
                    <a:pt x="1" y="3836"/>
                    <a:pt x="34" y="3870"/>
                  </a:cubicBezTo>
                  <a:cubicBezTo>
                    <a:pt x="1196" y="4204"/>
                    <a:pt x="2395" y="4371"/>
                    <a:pt x="3592" y="4371"/>
                  </a:cubicBezTo>
                  <a:cubicBezTo>
                    <a:pt x="4663" y="4371"/>
                    <a:pt x="5732" y="4237"/>
                    <a:pt x="6772" y="3970"/>
                  </a:cubicBezTo>
                  <a:cubicBezTo>
                    <a:pt x="7873" y="4503"/>
                    <a:pt x="8940" y="5104"/>
                    <a:pt x="9974" y="5771"/>
                  </a:cubicBezTo>
                  <a:cubicBezTo>
                    <a:pt x="9758" y="5754"/>
                    <a:pt x="9541" y="5746"/>
                    <a:pt x="9324" y="5746"/>
                  </a:cubicBezTo>
                  <a:cubicBezTo>
                    <a:pt x="8676" y="5746"/>
                    <a:pt x="8031" y="5821"/>
                    <a:pt x="7406" y="5971"/>
                  </a:cubicBezTo>
                  <a:cubicBezTo>
                    <a:pt x="6014" y="6280"/>
                    <a:pt x="4593" y="6475"/>
                    <a:pt x="3197" y="6475"/>
                  </a:cubicBezTo>
                  <a:cubicBezTo>
                    <a:pt x="3087" y="6475"/>
                    <a:pt x="2978" y="6474"/>
                    <a:pt x="2869" y="6471"/>
                  </a:cubicBezTo>
                  <a:cubicBezTo>
                    <a:pt x="2803" y="6505"/>
                    <a:pt x="2803" y="6572"/>
                    <a:pt x="2869" y="6605"/>
                  </a:cubicBezTo>
                  <a:cubicBezTo>
                    <a:pt x="3281" y="6673"/>
                    <a:pt x="3689" y="6701"/>
                    <a:pt x="4094" y="6701"/>
                  </a:cubicBezTo>
                  <a:cubicBezTo>
                    <a:pt x="5956" y="6701"/>
                    <a:pt x="7757" y="6112"/>
                    <a:pt x="9607" y="6112"/>
                  </a:cubicBezTo>
                  <a:cubicBezTo>
                    <a:pt x="9928" y="6112"/>
                    <a:pt x="10250" y="6130"/>
                    <a:pt x="10575" y="6171"/>
                  </a:cubicBezTo>
                  <a:cubicBezTo>
                    <a:pt x="11542" y="6838"/>
                    <a:pt x="12476" y="7572"/>
                    <a:pt x="13310" y="8406"/>
                  </a:cubicBezTo>
                  <a:cubicBezTo>
                    <a:pt x="14945" y="10007"/>
                    <a:pt x="16279" y="11909"/>
                    <a:pt x="17280" y="13977"/>
                  </a:cubicBezTo>
                  <a:cubicBezTo>
                    <a:pt x="18380" y="16212"/>
                    <a:pt x="18981" y="18580"/>
                    <a:pt x="19848" y="20915"/>
                  </a:cubicBezTo>
                  <a:cubicBezTo>
                    <a:pt x="19860" y="20950"/>
                    <a:pt x="19888" y="20965"/>
                    <a:pt x="19917" y="20965"/>
                  </a:cubicBezTo>
                  <a:cubicBezTo>
                    <a:pt x="19973" y="20965"/>
                    <a:pt x="20037" y="20914"/>
                    <a:pt x="20015" y="20848"/>
                  </a:cubicBezTo>
                  <a:cubicBezTo>
                    <a:pt x="19248" y="16278"/>
                    <a:pt x="16979" y="11275"/>
                    <a:pt x="13644" y="8006"/>
                  </a:cubicBezTo>
                  <a:cubicBezTo>
                    <a:pt x="12509" y="6905"/>
                    <a:pt x="11242" y="5938"/>
                    <a:pt x="9841" y="5137"/>
                  </a:cubicBezTo>
                  <a:cubicBezTo>
                    <a:pt x="8874" y="3569"/>
                    <a:pt x="7539" y="2202"/>
                    <a:pt x="6005" y="1201"/>
                  </a:cubicBezTo>
                  <a:cubicBezTo>
                    <a:pt x="5992" y="1188"/>
                    <a:pt x="5979" y="1183"/>
                    <a:pt x="5967" y="1183"/>
                  </a:cubicBezTo>
                  <a:cubicBezTo>
                    <a:pt x="5917" y="1183"/>
                    <a:pt x="5884" y="1274"/>
                    <a:pt x="5938" y="1301"/>
                  </a:cubicBezTo>
                  <a:cubicBezTo>
                    <a:pt x="7172" y="2302"/>
                    <a:pt x="8240" y="3436"/>
                    <a:pt x="9174" y="4737"/>
                  </a:cubicBezTo>
                  <a:cubicBezTo>
                    <a:pt x="7639" y="3903"/>
                    <a:pt x="6038" y="3169"/>
                    <a:pt x="4404" y="2569"/>
                  </a:cubicBezTo>
                  <a:cubicBezTo>
                    <a:pt x="3837" y="1468"/>
                    <a:pt x="2936" y="567"/>
                    <a:pt x="18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63"/>
            <p:cNvSpPr/>
            <p:nvPr/>
          </p:nvSpPr>
          <p:spPr>
            <a:xfrm>
              <a:off x="5119075" y="3919575"/>
              <a:ext cx="37300" cy="36575"/>
            </a:xfrm>
            <a:custGeom>
              <a:rect b="b" l="l" r="r" t="t"/>
              <a:pathLst>
                <a:path extrusionOk="0" h="1463" w="1492">
                  <a:moveTo>
                    <a:pt x="30" y="0"/>
                  </a:moveTo>
                  <a:cubicBezTo>
                    <a:pt x="10" y="0"/>
                    <a:pt x="0" y="24"/>
                    <a:pt x="24" y="47"/>
                  </a:cubicBezTo>
                  <a:cubicBezTo>
                    <a:pt x="224" y="281"/>
                    <a:pt x="524" y="448"/>
                    <a:pt x="758" y="715"/>
                  </a:cubicBezTo>
                  <a:cubicBezTo>
                    <a:pt x="991" y="948"/>
                    <a:pt x="1191" y="1215"/>
                    <a:pt x="1425" y="1448"/>
                  </a:cubicBezTo>
                  <a:cubicBezTo>
                    <a:pt x="1435" y="1458"/>
                    <a:pt x="1444" y="1462"/>
                    <a:pt x="1453" y="1462"/>
                  </a:cubicBezTo>
                  <a:cubicBezTo>
                    <a:pt x="1475" y="1462"/>
                    <a:pt x="1492" y="1439"/>
                    <a:pt x="1492" y="1415"/>
                  </a:cubicBezTo>
                  <a:cubicBezTo>
                    <a:pt x="1325" y="1082"/>
                    <a:pt x="1091" y="815"/>
                    <a:pt x="824" y="581"/>
                  </a:cubicBezTo>
                  <a:cubicBezTo>
                    <a:pt x="591" y="348"/>
                    <a:pt x="324" y="148"/>
                    <a:pt x="57" y="14"/>
                  </a:cubicBezTo>
                  <a:cubicBezTo>
                    <a:pt x="48" y="4"/>
                    <a:pt x="38" y="0"/>
                    <a:pt x="30" y="0"/>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63"/>
            <p:cNvSpPr/>
            <p:nvPr/>
          </p:nvSpPr>
          <p:spPr>
            <a:xfrm>
              <a:off x="4987075" y="3977450"/>
              <a:ext cx="62550" cy="17025"/>
            </a:xfrm>
            <a:custGeom>
              <a:rect b="b" l="l" r="r" t="t"/>
              <a:pathLst>
                <a:path extrusionOk="0" h="681" w="2502">
                  <a:moveTo>
                    <a:pt x="67" y="1"/>
                  </a:moveTo>
                  <a:cubicBezTo>
                    <a:pt x="33" y="1"/>
                    <a:pt x="0" y="67"/>
                    <a:pt x="33" y="101"/>
                  </a:cubicBezTo>
                  <a:cubicBezTo>
                    <a:pt x="646" y="480"/>
                    <a:pt x="1385" y="680"/>
                    <a:pt x="2119" y="680"/>
                  </a:cubicBezTo>
                  <a:cubicBezTo>
                    <a:pt x="2225" y="680"/>
                    <a:pt x="2330" y="676"/>
                    <a:pt x="2435" y="668"/>
                  </a:cubicBezTo>
                  <a:cubicBezTo>
                    <a:pt x="2502" y="635"/>
                    <a:pt x="2502" y="534"/>
                    <a:pt x="2435" y="534"/>
                  </a:cubicBezTo>
                  <a:cubicBezTo>
                    <a:pt x="2035" y="434"/>
                    <a:pt x="1635" y="434"/>
                    <a:pt x="1234" y="368"/>
                  </a:cubicBezTo>
                  <a:cubicBezTo>
                    <a:pt x="834" y="268"/>
                    <a:pt x="434" y="134"/>
                    <a:pt x="67" y="1"/>
                  </a:cubicBezTo>
                  <a:close/>
                </a:path>
              </a:pathLst>
            </a:custGeom>
            <a:solidFill>
              <a:srgbClr val="2632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63"/>
            <p:cNvSpPr/>
            <p:nvPr/>
          </p:nvSpPr>
          <p:spPr>
            <a:xfrm>
              <a:off x="5281450" y="4291850"/>
              <a:ext cx="345275" cy="429500"/>
            </a:xfrm>
            <a:custGeom>
              <a:rect b="b" l="l" r="r" t="t"/>
              <a:pathLst>
                <a:path extrusionOk="0" h="17180" w="13811">
                  <a:moveTo>
                    <a:pt x="0" y="0"/>
                  </a:moveTo>
                  <a:lnTo>
                    <a:pt x="434" y="3903"/>
                  </a:lnTo>
                  <a:lnTo>
                    <a:pt x="1902" y="17179"/>
                  </a:lnTo>
                  <a:lnTo>
                    <a:pt x="12276" y="17179"/>
                  </a:lnTo>
                  <a:lnTo>
                    <a:pt x="13443" y="3903"/>
                  </a:lnTo>
                  <a:lnTo>
                    <a:pt x="13810" y="0"/>
                  </a:lnTo>
                  <a:close/>
                </a:path>
              </a:pathLst>
            </a:custGeom>
            <a:solidFill>
              <a:srgbClr val="455A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63"/>
            <p:cNvSpPr/>
            <p:nvPr/>
          </p:nvSpPr>
          <p:spPr>
            <a:xfrm>
              <a:off x="5281450" y="4291850"/>
              <a:ext cx="345275" cy="97600"/>
            </a:xfrm>
            <a:custGeom>
              <a:rect b="b" l="l" r="r" t="t"/>
              <a:pathLst>
                <a:path extrusionOk="0" h="3904" w="13811">
                  <a:moveTo>
                    <a:pt x="0" y="0"/>
                  </a:moveTo>
                  <a:lnTo>
                    <a:pt x="434" y="3903"/>
                  </a:lnTo>
                  <a:lnTo>
                    <a:pt x="13443" y="3903"/>
                  </a:lnTo>
                  <a:lnTo>
                    <a:pt x="138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63"/>
            <p:cNvSpPr/>
            <p:nvPr/>
          </p:nvSpPr>
          <p:spPr>
            <a:xfrm>
              <a:off x="5255600" y="4264325"/>
              <a:ext cx="396125" cy="80075"/>
            </a:xfrm>
            <a:custGeom>
              <a:rect b="b" l="l" r="r" t="t"/>
              <a:pathLst>
                <a:path extrusionOk="0" h="3203" w="15845">
                  <a:moveTo>
                    <a:pt x="0" y="1"/>
                  </a:moveTo>
                  <a:lnTo>
                    <a:pt x="0" y="3203"/>
                  </a:lnTo>
                  <a:lnTo>
                    <a:pt x="15845" y="3203"/>
                  </a:lnTo>
                  <a:lnTo>
                    <a:pt x="1584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2975" name="Google Shape;2975;p63"/>
          <p:cNvCxnSpPr/>
          <p:nvPr/>
        </p:nvCxnSpPr>
        <p:spPr>
          <a:xfrm>
            <a:off x="4629900" y="2097000"/>
            <a:ext cx="9028200" cy="0"/>
          </a:xfrm>
          <a:prstGeom prst="straightConnector1">
            <a:avLst/>
          </a:prstGeom>
          <a:noFill/>
          <a:ln cap="flat" cmpd="sng" w="28575">
            <a:solidFill>
              <a:schemeClr val="accent1"/>
            </a:solidFill>
            <a:prstDash val="solid"/>
            <a:round/>
            <a:headEnd len="med" w="med" type="none"/>
            <a:tailEnd len="med" w="med" type="none"/>
          </a:ln>
        </p:spPr>
      </p:cxnSp>
      <p:sp>
        <p:nvSpPr>
          <p:cNvPr id="2976" name="Google Shape;2976;p63"/>
          <p:cNvSpPr txBox="1"/>
          <p:nvPr/>
        </p:nvSpPr>
        <p:spPr>
          <a:xfrm>
            <a:off x="4530900" y="8944765"/>
            <a:ext cx="9226200" cy="5280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2400">
                <a:solidFill>
                  <a:schemeClr val="dk2"/>
                </a:solidFill>
                <a:latin typeface="Source Sans Pro"/>
                <a:ea typeface="Source Sans Pro"/>
                <a:cs typeface="Source Sans Pro"/>
                <a:sym typeface="Source Sans Pro"/>
              </a:rPr>
              <a:t>Find more illustrations like these on</a:t>
            </a:r>
            <a:r>
              <a:rPr b="1" lang="en" sz="2400">
                <a:solidFill>
                  <a:schemeClr val="dk2"/>
                </a:solidFill>
                <a:latin typeface="Source Sans Pro"/>
                <a:ea typeface="Source Sans Pro"/>
                <a:cs typeface="Source Sans Pro"/>
                <a:sym typeface="Source Sans Pro"/>
              </a:rPr>
              <a:t> </a:t>
            </a:r>
            <a:r>
              <a:rPr b="1" lang="en" sz="24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Stories by Freepik</a:t>
            </a:r>
            <a:endParaRPr b="1" sz="2400">
              <a:solidFill>
                <a:schemeClr val="dk2"/>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0" name="Shape 2980"/>
        <p:cNvGrpSpPr/>
        <p:nvPr/>
      </p:nvGrpSpPr>
      <p:grpSpPr>
        <a:xfrm>
          <a:off x="0" y="0"/>
          <a:ext cx="0" cy="0"/>
          <a:chOff x="0" y="0"/>
          <a:chExt cx="0" cy="0"/>
        </a:xfrm>
      </p:grpSpPr>
      <p:sp>
        <p:nvSpPr>
          <p:cNvPr id="2981" name="Google Shape;2981;p6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Resources</a:t>
            </a:r>
            <a:endParaRPr/>
          </a:p>
        </p:txBody>
      </p:sp>
      <p:sp>
        <p:nvSpPr>
          <p:cNvPr id="2982" name="Google Shape;2982;p64"/>
          <p:cNvSpPr txBox="1"/>
          <p:nvPr>
            <p:ph idx="2" type="body"/>
          </p:nvPr>
        </p:nvSpPr>
        <p:spPr>
          <a:xfrm>
            <a:off x="9802162" y="3219450"/>
            <a:ext cx="6522600" cy="5834400"/>
          </a:xfrm>
          <a:prstGeom prst="rect">
            <a:avLst/>
          </a:prstGeom>
        </p:spPr>
        <p:txBody>
          <a:bodyPr anchorCtr="0" anchor="t" bIns="182850" lIns="182850" spcFirstLastPara="1" rIns="182850" wrap="square" tIns="182850">
            <a:noAutofit/>
          </a:bodyPr>
          <a:lstStyle/>
          <a:p>
            <a:pPr indent="-622300" lvl="0" marL="914400" rtl="0" algn="l">
              <a:lnSpc>
                <a:spcPct val="100000"/>
              </a:lnSpc>
              <a:spcBef>
                <a:spcPts val="0"/>
              </a:spcBef>
              <a:spcAft>
                <a:spcPts val="0"/>
              </a:spcAft>
              <a:buClr>
                <a:schemeClr val="accent1"/>
              </a:buClr>
              <a:buSzPts val="2600"/>
              <a:buChar char="●"/>
            </a:pPr>
            <a:r>
              <a:rPr lang="en">
                <a:highlight>
                  <a:schemeClr val="lt1"/>
                </a:highlight>
                <a:uFill>
                  <a:noFill/>
                </a:uFill>
                <a:hlinkClick r:id="rId3"/>
              </a:rPr>
              <a:t>Checklist</a:t>
            </a:r>
            <a:endParaRPr/>
          </a:p>
          <a:p>
            <a:pPr indent="-622300" lvl="0" marL="914400" rtl="0" algn="l">
              <a:lnSpc>
                <a:spcPct val="100000"/>
              </a:lnSpc>
              <a:spcBef>
                <a:spcPts val="0"/>
              </a:spcBef>
              <a:spcAft>
                <a:spcPts val="0"/>
              </a:spcAft>
              <a:buClr>
                <a:schemeClr val="accent1"/>
              </a:buClr>
              <a:buSzPts val="2600"/>
              <a:buChar char="●"/>
            </a:pPr>
            <a:r>
              <a:rPr lang="en">
                <a:highlight>
                  <a:schemeClr val="lt1"/>
                </a:highlight>
                <a:uFill>
                  <a:noFill/>
                </a:uFill>
                <a:hlinkClick r:id="rId4"/>
              </a:rPr>
              <a:t>Social strategy</a:t>
            </a:r>
            <a:endParaRPr/>
          </a:p>
          <a:p>
            <a:pPr indent="-622300" lvl="0" marL="914400" rtl="0" algn="l">
              <a:lnSpc>
                <a:spcPct val="100000"/>
              </a:lnSpc>
              <a:spcBef>
                <a:spcPts val="0"/>
              </a:spcBef>
              <a:spcAft>
                <a:spcPts val="0"/>
              </a:spcAft>
              <a:buClr>
                <a:schemeClr val="accent1"/>
              </a:buClr>
              <a:buSzPts val="2600"/>
              <a:buChar char="●"/>
            </a:pPr>
            <a:r>
              <a:rPr lang="en">
                <a:highlight>
                  <a:srgbClr val="FFFFFF"/>
                </a:highlight>
                <a:uFill>
                  <a:noFill/>
                </a:uFill>
                <a:hlinkClick r:id="rId5"/>
              </a:rPr>
              <a:t>Team management</a:t>
            </a:r>
            <a:endParaRPr>
              <a:highlight>
                <a:srgbClr val="FFFFFF"/>
              </a:highlight>
            </a:endParaRPr>
          </a:p>
          <a:p>
            <a:pPr indent="-622300" lvl="0" marL="914400" rtl="0" algn="l">
              <a:lnSpc>
                <a:spcPct val="100000"/>
              </a:lnSpc>
              <a:spcBef>
                <a:spcPts val="0"/>
              </a:spcBef>
              <a:spcAft>
                <a:spcPts val="0"/>
              </a:spcAft>
              <a:buClr>
                <a:schemeClr val="accent1"/>
              </a:buClr>
              <a:buSzPts val="2600"/>
              <a:buChar char="●"/>
            </a:pPr>
            <a:r>
              <a:rPr lang="en">
                <a:uFill>
                  <a:noFill/>
                </a:uFill>
                <a:hlinkClick r:id="rId6"/>
              </a:rPr>
              <a:t>Work chat</a:t>
            </a:r>
            <a:endParaRPr/>
          </a:p>
          <a:p>
            <a:pPr indent="-622300" lvl="0" marL="914400" rtl="0" algn="l">
              <a:lnSpc>
                <a:spcPct val="100000"/>
              </a:lnSpc>
              <a:spcBef>
                <a:spcPts val="0"/>
              </a:spcBef>
              <a:spcAft>
                <a:spcPts val="0"/>
              </a:spcAft>
              <a:buClr>
                <a:schemeClr val="accent1"/>
              </a:buClr>
              <a:buSzPts val="2600"/>
              <a:buChar char="●"/>
            </a:pPr>
            <a:r>
              <a:rPr lang="en">
                <a:uFill>
                  <a:noFill/>
                </a:uFill>
                <a:hlinkClick r:id="rId7"/>
              </a:rPr>
              <a:t>Make peace not war</a:t>
            </a:r>
            <a:endParaRPr/>
          </a:p>
          <a:p>
            <a:pPr indent="0" lvl="0" marL="0" rtl="0" algn="l">
              <a:lnSpc>
                <a:spcPct val="100000"/>
              </a:lnSpc>
              <a:spcBef>
                <a:spcPts val="3200"/>
              </a:spcBef>
              <a:spcAft>
                <a:spcPts val="0"/>
              </a:spcAft>
              <a:buNone/>
            </a:pPr>
            <a:r>
              <a:rPr b="1" lang="en"/>
              <a:t>PHOTOS:</a:t>
            </a:r>
            <a:endParaRPr b="1"/>
          </a:p>
          <a:p>
            <a:pPr indent="-622300" lvl="0" marL="914400" rtl="0" algn="l">
              <a:lnSpc>
                <a:spcPct val="100000"/>
              </a:lnSpc>
              <a:spcBef>
                <a:spcPts val="3200"/>
              </a:spcBef>
              <a:spcAft>
                <a:spcPts val="0"/>
              </a:spcAft>
              <a:buClr>
                <a:schemeClr val="accent1"/>
              </a:buClr>
              <a:buSzPts val="2600"/>
              <a:buChar char="●"/>
            </a:pPr>
            <a:r>
              <a:rPr lang="en">
                <a:uFill>
                  <a:noFill/>
                </a:uFill>
                <a:hlinkClick r:id="rId8"/>
              </a:rPr>
              <a:t>Community concept with hands of people</a:t>
            </a:r>
            <a:endParaRPr/>
          </a:p>
          <a:p>
            <a:pPr indent="-622300" lvl="0" marL="914400" rtl="0" algn="l">
              <a:lnSpc>
                <a:spcPct val="100000"/>
              </a:lnSpc>
              <a:spcBef>
                <a:spcPts val="0"/>
              </a:spcBef>
              <a:spcAft>
                <a:spcPts val="0"/>
              </a:spcAft>
              <a:buClr>
                <a:schemeClr val="accent1"/>
              </a:buClr>
              <a:buSzPts val="2600"/>
              <a:buChar char="●"/>
            </a:pPr>
            <a:r>
              <a:rPr lang="en">
                <a:uFill>
                  <a:noFill/>
                </a:uFill>
                <a:hlinkClick r:id="rId9"/>
              </a:rPr>
              <a:t>front view group of smiley friends</a:t>
            </a:r>
            <a:endParaRPr/>
          </a:p>
        </p:txBody>
      </p:sp>
      <p:sp>
        <p:nvSpPr>
          <p:cNvPr id="2983" name="Google Shape;2983;p64"/>
          <p:cNvSpPr txBox="1"/>
          <p:nvPr>
            <p:ph idx="1" type="body"/>
          </p:nvPr>
        </p:nvSpPr>
        <p:spPr>
          <a:xfrm>
            <a:off x="1963250" y="3219450"/>
            <a:ext cx="6522600" cy="5834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3200"/>
              </a:spcBef>
              <a:spcAft>
                <a:spcPts val="0"/>
              </a:spcAft>
              <a:buNone/>
            </a:pPr>
            <a:r>
              <a:rPr b="1" lang="en"/>
              <a:t>VECTORS:</a:t>
            </a:r>
            <a:endParaRPr b="1"/>
          </a:p>
          <a:p>
            <a:pPr indent="-622300" lvl="0" marL="914400" rtl="0" algn="l">
              <a:spcBef>
                <a:spcPts val="3200"/>
              </a:spcBef>
              <a:spcAft>
                <a:spcPts val="0"/>
              </a:spcAft>
              <a:buClr>
                <a:schemeClr val="accent1"/>
              </a:buClr>
              <a:buSzPts val="2600"/>
              <a:buChar char="●"/>
            </a:pPr>
            <a:r>
              <a:rPr lang="en">
                <a:uFill>
                  <a:noFill/>
                </a:uFill>
                <a:hlinkClick r:id="rId10"/>
              </a:rPr>
              <a:t>Team spirit</a:t>
            </a:r>
            <a:endParaRPr/>
          </a:p>
          <a:p>
            <a:pPr indent="-622300" lvl="0" marL="914400" rtl="0" algn="l">
              <a:spcBef>
                <a:spcPts val="0"/>
              </a:spcBef>
              <a:spcAft>
                <a:spcPts val="0"/>
              </a:spcAft>
              <a:buClr>
                <a:schemeClr val="accent1"/>
              </a:buClr>
              <a:buSzPts val="2600"/>
              <a:buChar char="●"/>
            </a:pPr>
            <a:r>
              <a:rPr lang="en">
                <a:uFill>
                  <a:noFill/>
                </a:uFill>
                <a:hlinkClick r:id="rId11"/>
              </a:rPr>
              <a:t>Collaboration</a:t>
            </a:r>
            <a:endParaRPr/>
          </a:p>
          <a:p>
            <a:pPr indent="-622300" lvl="0" marL="914400" rtl="0" algn="l">
              <a:lnSpc>
                <a:spcPct val="115000"/>
              </a:lnSpc>
              <a:spcBef>
                <a:spcPts val="0"/>
              </a:spcBef>
              <a:spcAft>
                <a:spcPts val="0"/>
              </a:spcAft>
              <a:buClr>
                <a:schemeClr val="accent1"/>
              </a:buClr>
              <a:buSzPts val="2600"/>
              <a:buChar char="●"/>
            </a:pPr>
            <a:r>
              <a:rPr lang="en">
                <a:highlight>
                  <a:srgbClr val="FFFFFF"/>
                </a:highlight>
                <a:uFill>
                  <a:noFill/>
                </a:uFill>
                <a:hlinkClick r:id="rId12"/>
              </a:rPr>
              <a:t>Live collaboration</a:t>
            </a:r>
            <a:endParaRPr>
              <a:highlight>
                <a:srgbClr val="FFFFFF"/>
              </a:highlight>
            </a:endParaRPr>
          </a:p>
          <a:p>
            <a:pPr indent="-622300" lvl="0" marL="914400" rtl="0" algn="l">
              <a:lnSpc>
                <a:spcPct val="115000"/>
              </a:lnSpc>
              <a:spcBef>
                <a:spcPts val="0"/>
              </a:spcBef>
              <a:spcAft>
                <a:spcPts val="0"/>
              </a:spcAft>
              <a:buClr>
                <a:schemeClr val="accent1"/>
              </a:buClr>
              <a:buSzPts val="2600"/>
              <a:buChar char="●"/>
            </a:pPr>
            <a:r>
              <a:rPr lang="en">
                <a:highlight>
                  <a:srgbClr val="FFFFFF"/>
                </a:highlight>
                <a:uFill>
                  <a:noFill/>
                </a:uFill>
                <a:hlinkClick r:id="rId13"/>
              </a:rPr>
              <a:t>Sharing ideas</a:t>
            </a:r>
            <a:endParaRPr>
              <a:highlight>
                <a:srgbClr val="FFFFFF"/>
              </a:highlight>
            </a:endParaRPr>
          </a:p>
          <a:p>
            <a:pPr indent="-622300" lvl="0" marL="914400" rtl="0" algn="l">
              <a:lnSpc>
                <a:spcPct val="115000"/>
              </a:lnSpc>
              <a:spcBef>
                <a:spcPts val="0"/>
              </a:spcBef>
              <a:spcAft>
                <a:spcPts val="0"/>
              </a:spcAft>
              <a:buClr>
                <a:schemeClr val="accent1"/>
              </a:buClr>
              <a:buSzPts val="2600"/>
              <a:buChar char="●"/>
            </a:pPr>
            <a:r>
              <a:rPr lang="en">
                <a:highlight>
                  <a:srgbClr val="FFFFFF"/>
                </a:highlight>
                <a:uFill>
                  <a:noFill/>
                </a:uFill>
                <a:hlinkClick r:id="rId14"/>
              </a:rPr>
              <a:t>Bullying</a:t>
            </a:r>
            <a:endParaRPr/>
          </a:p>
          <a:p>
            <a:pPr indent="-622300" lvl="0" marL="914400" rtl="0" algn="l">
              <a:lnSpc>
                <a:spcPct val="115000"/>
              </a:lnSpc>
              <a:spcBef>
                <a:spcPts val="0"/>
              </a:spcBef>
              <a:spcAft>
                <a:spcPts val="0"/>
              </a:spcAft>
              <a:buClr>
                <a:schemeClr val="accent1"/>
              </a:buClr>
              <a:buSzPts val="2600"/>
              <a:buChar char="●"/>
            </a:pPr>
            <a:r>
              <a:rPr lang="en">
                <a:uFill>
                  <a:noFill/>
                </a:uFill>
                <a:hlinkClick r:id="rId15"/>
              </a:rPr>
              <a:t>At the office</a:t>
            </a:r>
            <a:endParaRPr/>
          </a:p>
          <a:p>
            <a:pPr indent="-622300" lvl="0" marL="914400" rtl="0" algn="l">
              <a:lnSpc>
                <a:spcPct val="115000"/>
              </a:lnSpc>
              <a:spcBef>
                <a:spcPts val="0"/>
              </a:spcBef>
              <a:spcAft>
                <a:spcPts val="0"/>
              </a:spcAft>
              <a:buClr>
                <a:schemeClr val="accent1"/>
              </a:buClr>
              <a:buSzPts val="2600"/>
              <a:buChar char="●"/>
            </a:pPr>
            <a:r>
              <a:rPr lang="en">
                <a:highlight>
                  <a:srgbClr val="FFFFFF"/>
                </a:highlight>
                <a:uFill>
                  <a:noFill/>
                </a:uFill>
                <a:hlinkClick r:id="rId16"/>
              </a:rPr>
              <a:t>Goal</a:t>
            </a:r>
            <a:endParaRPr/>
          </a:p>
        </p:txBody>
      </p:sp>
      <p:cxnSp>
        <p:nvCxnSpPr>
          <p:cNvPr id="2984" name="Google Shape;2984;p64"/>
          <p:cNvCxnSpPr/>
          <p:nvPr/>
        </p:nvCxnSpPr>
        <p:spPr>
          <a:xfrm>
            <a:off x="6960300" y="2097000"/>
            <a:ext cx="4367400" cy="0"/>
          </a:xfrm>
          <a:prstGeom prst="straightConnector1">
            <a:avLst/>
          </a:prstGeom>
          <a:noFill/>
          <a:ln cap="flat" cmpd="sng" w="28575">
            <a:solidFill>
              <a:schemeClr val="accent1"/>
            </a:solidFill>
            <a:prstDash val="solid"/>
            <a:round/>
            <a:headEnd len="med" w="med" type="none"/>
            <a:tailEnd len="med" w="med" type="none"/>
          </a:ln>
        </p:spPr>
      </p:cxnSp>
      <p:sp>
        <p:nvSpPr>
          <p:cNvPr id="2985" name="Google Shape;2985;p64"/>
          <p:cNvSpPr txBox="1"/>
          <p:nvPr/>
        </p:nvSpPr>
        <p:spPr>
          <a:xfrm>
            <a:off x="4530900" y="8944765"/>
            <a:ext cx="9226200" cy="5280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2400">
                <a:solidFill>
                  <a:schemeClr val="dk2"/>
                </a:solidFill>
                <a:latin typeface="Source Sans Pro"/>
                <a:ea typeface="Source Sans Pro"/>
                <a:cs typeface="Source Sans Pro"/>
                <a:sym typeface="Source Sans Pro"/>
              </a:rPr>
              <a:t>Find more illustrations like these on</a:t>
            </a:r>
            <a:r>
              <a:rPr b="1" lang="en" sz="2400">
                <a:solidFill>
                  <a:schemeClr val="dk2"/>
                </a:solidFill>
                <a:latin typeface="Source Sans Pro"/>
                <a:ea typeface="Source Sans Pro"/>
                <a:cs typeface="Source Sans Pro"/>
                <a:sym typeface="Source Sans Pro"/>
              </a:rPr>
              <a:t> </a:t>
            </a:r>
            <a:r>
              <a:rPr b="1" lang="en" sz="2400">
                <a:solidFill>
                  <a:schemeClr val="dk2"/>
                </a:solidFill>
                <a:uFill>
                  <a:noFill/>
                </a:uFill>
                <a:latin typeface="Source Sans Pro"/>
                <a:ea typeface="Source Sans Pro"/>
                <a:cs typeface="Source Sans Pro"/>
                <a:sym typeface="Source Sans Pro"/>
                <a:hlinkClick r:id="rId17">
                  <a:extLst>
                    <a:ext uri="{A12FA001-AC4F-418D-AE19-62706E023703}">
                      <ahyp:hlinkClr val="tx"/>
                    </a:ext>
                  </a:extLst>
                </a:hlinkClick>
              </a:rPr>
              <a:t>Stories by Freepik</a:t>
            </a:r>
            <a:endParaRPr b="1" sz="2400">
              <a:solidFill>
                <a:schemeClr val="dk2"/>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89" name="Shape 2989"/>
        <p:cNvGrpSpPr/>
        <p:nvPr/>
      </p:nvGrpSpPr>
      <p:grpSpPr>
        <a:xfrm>
          <a:off x="0" y="0"/>
          <a:ext cx="0" cy="0"/>
          <a:chOff x="0" y="0"/>
          <a:chExt cx="0" cy="0"/>
        </a:xfrm>
      </p:grpSpPr>
      <p:sp>
        <p:nvSpPr>
          <p:cNvPr id="2990" name="Google Shape;2990;p65"/>
          <p:cNvSpPr txBox="1"/>
          <p:nvPr>
            <p:ph idx="4294967295"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991" name="Google Shape;2991;p65"/>
          <p:cNvSpPr txBox="1"/>
          <p:nvPr>
            <p:ph idx="4294967295" type="body"/>
          </p:nvPr>
        </p:nvSpPr>
        <p:spPr>
          <a:xfrm>
            <a:off x="2096700" y="1380550"/>
            <a:ext cx="14094600" cy="8802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a:solidFill>
                  <a:srgbClr val="FFFFFF"/>
                </a:solidFill>
                <a:latin typeface="Arial"/>
                <a:ea typeface="Arial"/>
                <a:cs typeface="Arial"/>
                <a:sym typeface="Arial"/>
              </a:rPr>
              <a:t>In order to use this template, you must credit </a:t>
            </a:r>
            <a:r>
              <a:rPr b="1" lang="en" sz="2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000">
                <a:solidFill>
                  <a:srgbClr val="869FB2"/>
                </a:solidFill>
                <a:latin typeface="Arial"/>
                <a:ea typeface="Arial"/>
                <a:cs typeface="Arial"/>
                <a:sym typeface="Arial"/>
              </a:rPr>
              <a:t>You are allowed to:</a:t>
            </a:r>
            <a:endParaRPr b="1" sz="2000">
              <a:solidFill>
                <a:srgbClr val="869FB2"/>
              </a:solidFill>
              <a:latin typeface="Arial"/>
              <a:ea typeface="Arial"/>
              <a:cs typeface="Arial"/>
              <a:sym typeface="Aria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Modify this template.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it for both personal and commercial purposes.</a:t>
            </a:r>
            <a:endParaRPr sz="20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000">
                <a:solidFill>
                  <a:srgbClr val="869FB2"/>
                </a:solidFill>
                <a:latin typeface="Arial"/>
                <a:ea typeface="Arial"/>
                <a:cs typeface="Arial"/>
                <a:sym typeface="Arial"/>
              </a:rPr>
              <a:t>You are not allowed to:</a:t>
            </a:r>
            <a:endParaRPr b="1" sz="2000">
              <a:solidFill>
                <a:srgbClr val="869FB2"/>
              </a:solidFill>
              <a:latin typeface="Arial"/>
              <a:ea typeface="Arial"/>
              <a:cs typeface="Arial"/>
              <a:sym typeface="Aria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Sublicense, sell or rent any of Slidesgo Content (or a modified version of Slidesgo Content).</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any of the elements that are part of this Slidesgo Template in an isolated and separated way from this Template.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Delete the “Thanks” or “Credits” slide.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2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FFFFFF"/>
              </a:solidFill>
              <a:latin typeface="Arial"/>
              <a:ea typeface="Arial"/>
              <a:cs typeface="Arial"/>
              <a:sym typeface="Arial"/>
            </a:endParaRPr>
          </a:p>
          <a:p>
            <a:pPr indent="0" lvl="0" marL="0" rtl="0" algn="ctr">
              <a:spcBef>
                <a:spcPts val="0"/>
              </a:spcBef>
              <a:spcAft>
                <a:spcPts val="0"/>
              </a:spcAft>
              <a:buNone/>
            </a:pPr>
            <a:r>
              <a:t/>
            </a:r>
            <a:endParaRPr sz="2000">
              <a:solidFill>
                <a:srgbClr val="435D74"/>
              </a:solidFill>
              <a:latin typeface="Arial"/>
              <a:ea typeface="Arial"/>
              <a:cs typeface="Arial"/>
              <a:sym typeface="Arial"/>
            </a:endParaRPr>
          </a:p>
          <a:p>
            <a:pPr indent="0" lvl="0" marL="0" rtl="0" algn="ctr">
              <a:spcBef>
                <a:spcPts val="0"/>
              </a:spcBef>
              <a:spcAft>
                <a:spcPts val="0"/>
              </a:spcAft>
              <a:buNone/>
            </a:pPr>
            <a:r>
              <a:t/>
            </a:r>
            <a:endParaRPr sz="2600">
              <a:solidFill>
                <a:srgbClr val="435D74"/>
              </a:solidFill>
              <a:latin typeface="Arial"/>
              <a:ea typeface="Arial"/>
              <a:cs typeface="Arial"/>
              <a:sym typeface="Arial"/>
            </a:endParaRPr>
          </a:p>
          <a:p>
            <a:pPr indent="0" lvl="0" marL="0" rtl="0" algn="l">
              <a:spcBef>
                <a:spcPts val="0"/>
              </a:spcBef>
              <a:spcAft>
                <a:spcPts val="0"/>
              </a:spcAft>
              <a:buNone/>
            </a:pPr>
            <a:r>
              <a:t/>
            </a:r>
            <a:endParaRPr sz="2600">
              <a:solidFill>
                <a:srgbClr val="435D74"/>
              </a:solidFill>
              <a:latin typeface="Arial"/>
              <a:ea typeface="Arial"/>
              <a:cs typeface="Arial"/>
              <a:sym typeface="Arial"/>
            </a:endParaRPr>
          </a:p>
        </p:txBody>
      </p:sp>
      <p:sp>
        <p:nvSpPr>
          <p:cNvPr id="2992" name="Google Shape;2992;p65"/>
          <p:cNvSpPr txBox="1"/>
          <p:nvPr/>
        </p:nvSpPr>
        <p:spPr>
          <a:xfrm>
            <a:off x="2096700" y="8628580"/>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a:t>
            </a:r>
            <a:r>
              <a:rPr lang="en" sz="1800">
                <a:solidFill>
                  <a:srgbClr val="FFFFFF"/>
                </a:solidFill>
              </a:rPr>
              <a:t>read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4">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5">
                  <a:extLst>
                    <a:ext uri="{A12FA001-AC4F-418D-AE19-62706E023703}">
                      <ahyp:hlinkClr val="tx"/>
                    </a:ext>
                  </a:extLst>
                </a:hlinkClick>
              </a:rPr>
              <a:t>https://slidesgo.com/slidesgo-school</a:t>
            </a:r>
            <a:endParaRPr sz="2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96" name="Shape 2996"/>
        <p:cNvGrpSpPr/>
        <p:nvPr/>
      </p:nvGrpSpPr>
      <p:grpSpPr>
        <a:xfrm>
          <a:off x="0" y="0"/>
          <a:ext cx="0" cy="0"/>
          <a:chOff x="0" y="0"/>
          <a:chExt cx="0" cy="0"/>
        </a:xfrm>
      </p:grpSpPr>
      <p:sp>
        <p:nvSpPr>
          <p:cNvPr id="2997" name="Google Shape;2997;p66"/>
          <p:cNvSpPr txBox="1"/>
          <p:nvPr>
            <p:ph idx="4294967295"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998" name="Google Shape;2998;p66"/>
          <p:cNvSpPr txBox="1"/>
          <p:nvPr>
            <p:ph idx="4294967295" type="body"/>
          </p:nvPr>
        </p:nvSpPr>
        <p:spPr>
          <a:xfrm>
            <a:off x="2096700" y="1380550"/>
            <a:ext cx="14094600" cy="8802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a:solidFill>
                  <a:srgbClr val="FFFFFF"/>
                </a:solidFill>
                <a:latin typeface="Arial"/>
                <a:ea typeface="Arial"/>
                <a:cs typeface="Arial"/>
                <a:sym typeface="Arial"/>
              </a:rPr>
              <a:t>In order to use this template, you must be a Premium user on </a:t>
            </a:r>
            <a:r>
              <a:rPr b="1" lang="en" sz="2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000">
                <a:solidFill>
                  <a:srgbClr val="869FB2"/>
                </a:solidFill>
                <a:latin typeface="Arial"/>
                <a:ea typeface="Arial"/>
                <a:cs typeface="Arial"/>
                <a:sym typeface="Arial"/>
              </a:rPr>
              <a:t>You are allowed to:</a:t>
            </a:r>
            <a:endParaRPr b="1" sz="2000">
              <a:solidFill>
                <a:srgbClr val="869FB2"/>
              </a:solidFill>
              <a:latin typeface="Arial"/>
              <a:ea typeface="Arial"/>
              <a:cs typeface="Arial"/>
              <a:sym typeface="Aria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Modify this template.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it for both personal and commercial purposes.</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Hide or delete the “Thanks” slide and the mention to Slidesgo in the credits.</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Share this template in an editable format with people who are not part of your team.</a:t>
            </a:r>
            <a:endParaRPr sz="20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000">
                <a:solidFill>
                  <a:srgbClr val="869FB2"/>
                </a:solidFill>
                <a:latin typeface="Arial"/>
                <a:ea typeface="Arial"/>
                <a:cs typeface="Arial"/>
                <a:sym typeface="Arial"/>
              </a:rPr>
              <a:t>You are not allowed to:</a:t>
            </a:r>
            <a:endParaRPr b="1" sz="2000">
              <a:solidFill>
                <a:srgbClr val="869FB2"/>
              </a:solidFill>
              <a:latin typeface="Arial"/>
              <a:ea typeface="Arial"/>
              <a:cs typeface="Arial"/>
              <a:sym typeface="Arial"/>
            </a:endParaRPr>
          </a:p>
          <a:p>
            <a:pPr indent="-584200" lvl="0" marL="914400" rtl="0" algn="l">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Sublicense, sell or rent this Slidesgo Template (or a modified version of this Slidesgo Template).</a:t>
            </a:r>
            <a:endParaRPr sz="2000">
              <a:solidFill>
                <a:srgbClr val="FFFFFF"/>
              </a:solidFill>
              <a:latin typeface="Arial"/>
              <a:ea typeface="Arial"/>
              <a:cs typeface="Arial"/>
              <a:sym typeface="Arial"/>
            </a:endParaRPr>
          </a:p>
          <a:p>
            <a:pPr indent="-584200" lvl="0" marL="9144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latin typeface="Arial"/>
              <a:ea typeface="Arial"/>
              <a:cs typeface="Arial"/>
              <a:sym typeface="Arial"/>
            </a:endParaRPr>
          </a:p>
          <a:p>
            <a:pPr indent="-584200" lvl="0" marL="9144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any of the elements that are part of this Slidesgo Template in an isolated and separated way from this Template.</a:t>
            </a:r>
            <a:endParaRPr sz="2000">
              <a:solidFill>
                <a:srgbClr val="FFFFFF"/>
              </a:solidFill>
              <a:latin typeface="Arial"/>
              <a:ea typeface="Arial"/>
              <a:cs typeface="Arial"/>
              <a:sym typeface="Arial"/>
            </a:endParaRPr>
          </a:p>
          <a:p>
            <a:pPr indent="-584200" lvl="0" marL="9144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p:txBody>
      </p:sp>
      <p:sp>
        <p:nvSpPr>
          <p:cNvPr id="2999" name="Google Shape;2999;p66"/>
          <p:cNvSpPr txBox="1"/>
          <p:nvPr>
            <p:ph idx="4294967295" type="body"/>
          </p:nvPr>
        </p:nvSpPr>
        <p:spPr>
          <a:xfrm>
            <a:off x="2096700" y="862858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Arial"/>
                <a:ea typeface="Arial"/>
                <a:cs typeface="Arial"/>
                <a:sym typeface="Arial"/>
              </a:rPr>
              <a:t>For more information about editing slides, please </a:t>
            </a:r>
            <a:r>
              <a:rPr lang="en" sz="1800">
                <a:solidFill>
                  <a:srgbClr val="FFFFFF"/>
                </a:solidFill>
                <a:latin typeface="Arial"/>
                <a:ea typeface="Arial"/>
                <a:cs typeface="Arial"/>
                <a:sym typeface="Arial"/>
              </a:rPr>
              <a:t>read </a:t>
            </a:r>
            <a:r>
              <a:rPr lang="en" sz="2000">
                <a:solidFill>
                  <a:srgbClr val="FFFFFF"/>
                </a:solidFill>
                <a:latin typeface="Arial"/>
                <a:ea typeface="Arial"/>
                <a:cs typeface="Arial"/>
                <a:sym typeface="Arial"/>
              </a:rPr>
              <a:t>our FAQs or visit Slidesgo School:</a:t>
            </a:r>
            <a:endParaRPr sz="2000">
              <a:solidFill>
                <a:srgbClr val="FFFFFF"/>
              </a:solidFill>
              <a:latin typeface="Arial"/>
              <a:ea typeface="Arial"/>
              <a:cs typeface="Arial"/>
              <a:sym typeface="Arial"/>
            </a:endParaRPr>
          </a:p>
          <a:p>
            <a:pPr indent="0" lvl="0" marL="0" rtl="0" algn="ctr">
              <a:spcBef>
                <a:spcPts val="0"/>
              </a:spcBef>
              <a:spcAft>
                <a:spcPts val="0"/>
              </a:spcAft>
              <a:buNone/>
            </a:pPr>
            <a:r>
              <a:rPr lang="en" sz="2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2400">
                <a:solidFill>
                  <a:srgbClr val="FFFFFF"/>
                </a:solidFill>
                <a:latin typeface="Arial"/>
                <a:ea typeface="Arial"/>
                <a:cs typeface="Arial"/>
                <a:sym typeface="Arial"/>
              </a:rPr>
              <a:t> </a:t>
            </a:r>
            <a:r>
              <a:rPr lang="en" sz="2000">
                <a:solidFill>
                  <a:srgbClr val="FFFFFF"/>
                </a:solidFill>
                <a:latin typeface="Arial"/>
                <a:ea typeface="Arial"/>
                <a:cs typeface="Arial"/>
                <a:sym typeface="Arial"/>
              </a:rPr>
              <a:t>and</a:t>
            </a:r>
            <a:r>
              <a:rPr lang="en" sz="2400">
                <a:solidFill>
                  <a:srgbClr val="FFFFFF"/>
                </a:solidFill>
                <a:latin typeface="Arial"/>
                <a:ea typeface="Arial"/>
                <a:cs typeface="Arial"/>
                <a:sym typeface="Arial"/>
              </a:rPr>
              <a:t> </a:t>
            </a:r>
            <a:r>
              <a:rPr lang="en" sz="2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20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03" name="Shape 3003"/>
        <p:cNvGrpSpPr/>
        <p:nvPr/>
      </p:nvGrpSpPr>
      <p:grpSpPr>
        <a:xfrm>
          <a:off x="0" y="0"/>
          <a:ext cx="0" cy="0"/>
          <a:chOff x="0" y="0"/>
          <a:chExt cx="0" cy="0"/>
        </a:xfrm>
      </p:grpSpPr>
      <p:sp>
        <p:nvSpPr>
          <p:cNvPr id="3004" name="Google Shape;3004;p67"/>
          <p:cNvSpPr txBox="1"/>
          <p:nvPr>
            <p:ph idx="4294967295" type="title"/>
          </p:nvPr>
        </p:nvSpPr>
        <p:spPr>
          <a:xfrm>
            <a:off x="2096700" y="19088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005" name="Google Shape;3005;p67"/>
          <p:cNvSpPr txBox="1"/>
          <p:nvPr>
            <p:ph idx="4294967295" type="body"/>
          </p:nvPr>
        </p:nvSpPr>
        <p:spPr>
          <a:xfrm>
            <a:off x="2136200" y="291575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This presentation has been made using the following fonts:</a:t>
            </a:r>
            <a:endParaRPr sz="2400">
              <a:solidFill>
                <a:srgbClr val="FFFFFF"/>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3006" name="Google Shape;3006;p67"/>
          <p:cNvSpPr txBox="1"/>
          <p:nvPr>
            <p:ph idx="4294967295" type="body"/>
          </p:nvPr>
        </p:nvSpPr>
        <p:spPr>
          <a:xfrm>
            <a:off x="2136200" y="3838098"/>
            <a:ext cx="14094600" cy="250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Archivo Black</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https://fonts.google.com/specimen/Archivo+</a:t>
            </a:r>
            <a:r>
              <a:rPr lang="en">
                <a:solidFill>
                  <a:srgbClr val="FFFFFF"/>
                </a:solidFill>
                <a:latin typeface="Arial"/>
                <a:ea typeface="Arial"/>
                <a:cs typeface="Arial"/>
                <a:sym typeface="Arial"/>
              </a:rPr>
              <a:t>Black)</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16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Source Sans Pro</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https://fonts.google.com/specimen/Source+Sans+Pro</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3007" name="Google Shape;3007;p67"/>
          <p:cNvGrpSpPr/>
          <p:nvPr/>
        </p:nvGrpSpPr>
        <p:grpSpPr>
          <a:xfrm>
            <a:off x="3043450" y="6997750"/>
            <a:ext cx="12201050" cy="1508400"/>
            <a:chOff x="2583563" y="3498875"/>
            <a:chExt cx="6100525" cy="754200"/>
          </a:xfrm>
        </p:grpSpPr>
        <p:sp>
          <p:nvSpPr>
            <p:cNvPr id="3008" name="Google Shape;3008;p67"/>
            <p:cNvSpPr/>
            <p:nvPr/>
          </p:nvSpPr>
          <p:spPr>
            <a:xfrm>
              <a:off x="3645388" y="3498875"/>
              <a:ext cx="791400" cy="754200"/>
            </a:xfrm>
            <a:prstGeom prst="roundRect">
              <a:avLst>
                <a:gd fmla="val 16667" name="adj"/>
              </a:avLst>
            </a:prstGeom>
            <a:solidFill>
              <a:srgbClr val="3C78D8"/>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67"/>
            <p:cNvSpPr/>
            <p:nvPr/>
          </p:nvSpPr>
          <p:spPr>
            <a:xfrm>
              <a:off x="4707207" y="3498875"/>
              <a:ext cx="791400" cy="754200"/>
            </a:xfrm>
            <a:prstGeom prst="roundRect">
              <a:avLst>
                <a:gd fmla="val 16667" name="adj"/>
              </a:avLst>
            </a:prstGeom>
            <a:solidFill>
              <a:srgbClr val="F7A9A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010" name="Google Shape;3010;p67"/>
            <p:cNvSpPr/>
            <p:nvPr/>
          </p:nvSpPr>
          <p:spPr>
            <a:xfrm>
              <a:off x="5769027" y="3498875"/>
              <a:ext cx="791400" cy="754200"/>
            </a:xfrm>
            <a:prstGeom prst="roundRect">
              <a:avLst>
                <a:gd fmla="val 16667" name="adj"/>
              </a:avLst>
            </a:prstGeom>
            <a:solidFill>
              <a:srgbClr val="DD6A57"/>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011" name="Google Shape;3011;p67"/>
            <p:cNvSpPr/>
            <p:nvPr/>
          </p:nvSpPr>
          <p:spPr>
            <a:xfrm>
              <a:off x="2583563" y="3498875"/>
              <a:ext cx="791400" cy="754200"/>
            </a:xfrm>
            <a:prstGeom prst="roundRect">
              <a:avLst>
                <a:gd fmla="val 16667" name="adj"/>
              </a:avLst>
            </a:prstGeom>
            <a:solidFill>
              <a:srgbClr val="FFC727"/>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012" name="Google Shape;3012;p67"/>
            <p:cNvSpPr txBox="1"/>
            <p:nvPr/>
          </p:nvSpPr>
          <p:spPr>
            <a:xfrm>
              <a:off x="3645388"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#3c78d8</a:t>
              </a:r>
              <a:endParaRPr sz="2000">
                <a:solidFill>
                  <a:srgbClr val="FFFFFF"/>
                </a:solidFill>
              </a:endParaRPr>
            </a:p>
          </p:txBody>
        </p:sp>
        <p:sp>
          <p:nvSpPr>
            <p:cNvPr id="3013" name="Google Shape;3013;p67"/>
            <p:cNvSpPr txBox="1"/>
            <p:nvPr/>
          </p:nvSpPr>
          <p:spPr>
            <a:xfrm>
              <a:off x="4707213"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213B55"/>
                  </a:solidFill>
                </a:rPr>
                <a:t>#f7a9a0ff</a:t>
              </a:r>
              <a:endParaRPr sz="2000">
                <a:solidFill>
                  <a:srgbClr val="213B55"/>
                </a:solidFill>
              </a:endParaRPr>
            </a:p>
          </p:txBody>
        </p:sp>
        <p:sp>
          <p:nvSpPr>
            <p:cNvPr id="3014" name="Google Shape;3014;p67"/>
            <p:cNvSpPr txBox="1"/>
            <p:nvPr/>
          </p:nvSpPr>
          <p:spPr>
            <a:xfrm>
              <a:off x="5769038"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#dd6a57</a:t>
              </a:r>
              <a:endParaRPr sz="2000">
                <a:solidFill>
                  <a:srgbClr val="FFFFFF"/>
                </a:solidFill>
              </a:endParaRPr>
            </a:p>
          </p:txBody>
        </p:sp>
        <p:sp>
          <p:nvSpPr>
            <p:cNvPr id="3015" name="Google Shape;3015;p67"/>
            <p:cNvSpPr txBox="1"/>
            <p:nvPr/>
          </p:nvSpPr>
          <p:spPr>
            <a:xfrm>
              <a:off x="2583563"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213B55"/>
                  </a:solidFill>
                </a:rPr>
                <a:t>#</a:t>
              </a:r>
              <a:r>
                <a:rPr lang="en" sz="2000">
                  <a:solidFill>
                    <a:srgbClr val="213B55"/>
                  </a:solidFill>
                </a:rPr>
                <a:t>ffc727</a:t>
              </a:r>
              <a:endParaRPr sz="2000">
                <a:solidFill>
                  <a:srgbClr val="213B55"/>
                </a:solidFill>
              </a:endParaRPr>
            </a:p>
          </p:txBody>
        </p:sp>
        <p:sp>
          <p:nvSpPr>
            <p:cNvPr id="3016" name="Google Shape;3016;p67"/>
            <p:cNvSpPr/>
            <p:nvPr/>
          </p:nvSpPr>
          <p:spPr>
            <a:xfrm>
              <a:off x="6830852" y="3498875"/>
              <a:ext cx="791400" cy="754200"/>
            </a:xfrm>
            <a:prstGeom prst="roundRect">
              <a:avLst>
                <a:gd fmla="val 16667" name="adj"/>
              </a:avLst>
            </a:prstGeom>
            <a:solidFill>
              <a:srgbClr val="AD6359"/>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017" name="Google Shape;3017;p67"/>
            <p:cNvSpPr txBox="1"/>
            <p:nvPr/>
          </p:nvSpPr>
          <p:spPr>
            <a:xfrm>
              <a:off x="6830863"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#ad6359</a:t>
              </a:r>
              <a:endParaRPr sz="2000">
                <a:solidFill>
                  <a:srgbClr val="FFFFFF"/>
                </a:solidFill>
              </a:endParaRPr>
            </a:p>
          </p:txBody>
        </p:sp>
        <p:sp>
          <p:nvSpPr>
            <p:cNvPr id="3018" name="Google Shape;3018;p67"/>
            <p:cNvSpPr/>
            <p:nvPr/>
          </p:nvSpPr>
          <p:spPr>
            <a:xfrm>
              <a:off x="7892677" y="3498875"/>
              <a:ext cx="791400" cy="754200"/>
            </a:xfrm>
            <a:prstGeom prst="roundRect">
              <a:avLst>
                <a:gd fmla="val 16667" name="adj"/>
              </a:avLst>
            </a:prstGeom>
            <a:solidFill>
              <a:srgbClr val="263238"/>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019" name="Google Shape;3019;p67"/>
            <p:cNvSpPr txBox="1"/>
            <p:nvPr/>
          </p:nvSpPr>
          <p:spPr>
            <a:xfrm>
              <a:off x="7892688"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#263238</a:t>
              </a:r>
              <a:endParaRPr sz="2000">
                <a:solidFill>
                  <a:srgbClr val="FFFFFF"/>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23" name="Shape 3023"/>
        <p:cNvGrpSpPr/>
        <p:nvPr/>
      </p:nvGrpSpPr>
      <p:grpSpPr>
        <a:xfrm>
          <a:off x="0" y="0"/>
          <a:ext cx="0" cy="0"/>
          <a:chOff x="0" y="0"/>
          <a:chExt cx="0" cy="0"/>
        </a:xfrm>
      </p:grpSpPr>
      <p:sp>
        <p:nvSpPr>
          <p:cNvPr id="3024" name="Google Shape;3024;p68"/>
          <p:cNvSpPr txBox="1"/>
          <p:nvPr>
            <p:ph idx="4294967295" type="title"/>
          </p:nvPr>
        </p:nvSpPr>
        <p:spPr>
          <a:xfrm>
            <a:off x="2136200" y="1332805"/>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025" name="Google Shape;3025;p68"/>
          <p:cNvSpPr txBox="1"/>
          <p:nvPr>
            <p:ph idx="4294967295" type="body"/>
          </p:nvPr>
        </p:nvSpPr>
        <p:spPr>
          <a:xfrm>
            <a:off x="2504872" y="2339998"/>
            <a:ext cx="13261800" cy="636600"/>
          </a:xfrm>
          <a:prstGeom prst="rect">
            <a:avLst/>
          </a:prstGeom>
        </p:spPr>
        <p:txBody>
          <a:bodyPr anchorCtr="0" anchor="t" bIns="182850" lIns="182850" spcFirstLastPara="1" rIns="182850" wrap="square" tIns="182850">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3026" name="Google Shape;3026;p68"/>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3027" name="Google Shape;3027;p68"/>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5">
                  <a:extLst>
                    <a:ext uri="{A12FA001-AC4F-418D-AE19-62706E023703}">
                      <ahyp:hlinkClr val="tx"/>
                    </a:ext>
                  </a:extLst>
                </a:hlinkClick>
              </a:rPr>
              <a:t>Pana</a:t>
            </a:r>
            <a:endParaRPr sz="2800">
              <a:solidFill>
                <a:srgbClr val="869FB2"/>
              </a:solidFill>
            </a:endParaRPr>
          </a:p>
        </p:txBody>
      </p:sp>
      <p:sp>
        <p:nvSpPr>
          <p:cNvPr id="3028" name="Google Shape;3028;p68"/>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Amico</a:t>
            </a:r>
            <a:endParaRPr sz="2800">
              <a:solidFill>
                <a:srgbClr val="869FB2"/>
              </a:solidFill>
            </a:endParaRPr>
          </a:p>
        </p:txBody>
      </p:sp>
      <p:sp>
        <p:nvSpPr>
          <p:cNvPr id="3029" name="Google Shape;3029;p68"/>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7">
                  <a:extLst>
                    <a:ext uri="{A12FA001-AC4F-418D-AE19-62706E023703}">
                      <ahyp:hlinkClr val="tx"/>
                    </a:ext>
                  </a:extLst>
                </a:hlinkClick>
              </a:rPr>
              <a:t>Bro</a:t>
            </a:r>
            <a:endParaRPr sz="2800">
              <a:solidFill>
                <a:srgbClr val="869FB2"/>
              </a:solidFill>
            </a:endParaRPr>
          </a:p>
        </p:txBody>
      </p:sp>
      <p:sp>
        <p:nvSpPr>
          <p:cNvPr id="3030" name="Google Shape;3030;p68"/>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Rafiki</a:t>
            </a:r>
            <a:endParaRPr sz="2800">
              <a:solidFill>
                <a:srgbClr val="869FB2"/>
              </a:solidFill>
            </a:endParaRPr>
          </a:p>
        </p:txBody>
      </p:sp>
      <p:pic>
        <p:nvPicPr>
          <p:cNvPr id="3031" name="Google Shape;3031;p68"/>
          <p:cNvPicPr preferRelativeResize="0"/>
          <p:nvPr/>
        </p:nvPicPr>
        <p:blipFill rotWithShape="1">
          <a:blip r:embed="rId9">
            <a:alphaModFix/>
          </a:blip>
          <a:srcRect b="0" l="0" r="0" t="0"/>
          <a:stretch/>
        </p:blipFill>
        <p:spPr>
          <a:xfrm>
            <a:off x="4510155" y="4821699"/>
            <a:ext cx="2681190" cy="2681205"/>
          </a:xfrm>
          <a:prstGeom prst="rect">
            <a:avLst/>
          </a:prstGeom>
          <a:noFill/>
          <a:ln>
            <a:noFill/>
          </a:ln>
        </p:spPr>
      </p:pic>
      <p:pic>
        <p:nvPicPr>
          <p:cNvPr id="3032" name="Google Shape;3032;p68"/>
          <p:cNvPicPr preferRelativeResize="0"/>
          <p:nvPr/>
        </p:nvPicPr>
        <p:blipFill rotWithShape="1">
          <a:blip r:embed="rId10">
            <a:alphaModFix/>
          </a:blip>
          <a:srcRect b="8854" l="4194" r="4213" t="11228"/>
          <a:stretch/>
        </p:blipFill>
        <p:spPr>
          <a:xfrm>
            <a:off x="7548550" y="5065025"/>
            <a:ext cx="2896607" cy="2527175"/>
          </a:xfrm>
          <a:prstGeom prst="rect">
            <a:avLst/>
          </a:prstGeom>
          <a:noFill/>
          <a:ln>
            <a:noFill/>
          </a:ln>
        </p:spPr>
      </p:pic>
      <p:pic>
        <p:nvPicPr>
          <p:cNvPr id="3033" name="Google Shape;3033;p68"/>
          <p:cNvPicPr preferRelativeResize="0"/>
          <p:nvPr/>
        </p:nvPicPr>
        <p:blipFill rotWithShape="1">
          <a:blip r:embed="rId11">
            <a:alphaModFix/>
          </a:blip>
          <a:srcRect b="11945" l="0" r="0" t="6567"/>
          <a:stretch/>
        </p:blipFill>
        <p:spPr>
          <a:xfrm>
            <a:off x="10694674" y="5163054"/>
            <a:ext cx="2896568" cy="2360329"/>
          </a:xfrm>
          <a:prstGeom prst="rect">
            <a:avLst/>
          </a:prstGeom>
          <a:noFill/>
          <a:ln>
            <a:noFill/>
          </a:ln>
        </p:spPr>
      </p:pic>
      <p:pic>
        <p:nvPicPr>
          <p:cNvPr id="3034" name="Google Shape;3034;p68"/>
          <p:cNvPicPr preferRelativeResize="0"/>
          <p:nvPr/>
        </p:nvPicPr>
        <p:blipFill rotWithShape="1">
          <a:blip r:embed="rId12">
            <a:alphaModFix/>
          </a:blip>
          <a:srcRect b="17967" l="0" r="0" t="11708"/>
          <a:stretch/>
        </p:blipFill>
        <p:spPr>
          <a:xfrm>
            <a:off x="13672514" y="5047806"/>
            <a:ext cx="3593845" cy="2527200"/>
          </a:xfrm>
          <a:prstGeom prst="rect">
            <a:avLst/>
          </a:prstGeom>
          <a:noFill/>
          <a:ln>
            <a:noFill/>
          </a:ln>
        </p:spPr>
      </p:pic>
      <p:sp>
        <p:nvSpPr>
          <p:cNvPr id="3035" name="Google Shape;3035;p68"/>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3">
                  <a:extLst>
                    <a:ext uri="{A12FA001-AC4F-418D-AE19-62706E023703}">
                      <ahyp:hlinkClr val="tx"/>
                    </a:ext>
                  </a:extLst>
                </a:hlinkClick>
              </a:rPr>
              <a:t>Cuate</a:t>
            </a:r>
            <a:endParaRPr sz="2800">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39" name="Shape 3039"/>
        <p:cNvGrpSpPr/>
        <p:nvPr/>
      </p:nvGrpSpPr>
      <p:grpSpPr>
        <a:xfrm>
          <a:off x="0" y="0"/>
          <a:ext cx="0" cy="0"/>
          <a:chOff x="0" y="0"/>
          <a:chExt cx="0" cy="0"/>
        </a:xfrm>
      </p:grpSpPr>
      <p:sp>
        <p:nvSpPr>
          <p:cNvPr id="3040" name="Google Shape;3040;p69"/>
          <p:cNvSpPr txBox="1"/>
          <p:nvPr/>
        </p:nvSpPr>
        <p:spPr>
          <a:xfrm>
            <a:off x="2136200" y="3068152"/>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grpSp>
        <p:nvGrpSpPr>
          <p:cNvPr id="3041" name="Google Shape;3041;p69"/>
          <p:cNvGrpSpPr/>
          <p:nvPr/>
        </p:nvGrpSpPr>
        <p:grpSpPr>
          <a:xfrm>
            <a:off x="10312156" y="6171472"/>
            <a:ext cx="948588" cy="1102582"/>
            <a:chOff x="4727025" y="1332775"/>
            <a:chExt cx="59900" cy="69625"/>
          </a:xfrm>
        </p:grpSpPr>
        <p:sp>
          <p:nvSpPr>
            <p:cNvPr id="3042" name="Google Shape;3042;p6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6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44" name="Google Shape;3044;p69"/>
          <p:cNvGrpSpPr/>
          <p:nvPr/>
        </p:nvGrpSpPr>
        <p:grpSpPr>
          <a:xfrm>
            <a:off x="11539469" y="4628679"/>
            <a:ext cx="1111305" cy="1114063"/>
            <a:chOff x="4820425" y="1329900"/>
            <a:chExt cx="70175" cy="70350"/>
          </a:xfrm>
        </p:grpSpPr>
        <p:sp>
          <p:nvSpPr>
            <p:cNvPr id="3045" name="Google Shape;3045;p6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6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6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6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49" name="Google Shape;3049;p69"/>
          <p:cNvGrpSpPr/>
          <p:nvPr/>
        </p:nvGrpSpPr>
        <p:grpSpPr>
          <a:xfrm>
            <a:off x="12792206" y="4637690"/>
            <a:ext cx="1165148" cy="1067742"/>
            <a:chOff x="4903200" y="1331525"/>
            <a:chExt cx="73575" cy="67425"/>
          </a:xfrm>
        </p:grpSpPr>
        <p:sp>
          <p:nvSpPr>
            <p:cNvPr id="3050" name="Google Shape;3050;p6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6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52" name="Google Shape;3052;p69"/>
          <p:cNvGrpSpPr/>
          <p:nvPr/>
        </p:nvGrpSpPr>
        <p:grpSpPr>
          <a:xfrm>
            <a:off x="11511162" y="6157418"/>
            <a:ext cx="1167920" cy="1130690"/>
            <a:chOff x="4815575" y="1416800"/>
            <a:chExt cx="73750" cy="71400"/>
          </a:xfrm>
        </p:grpSpPr>
        <p:sp>
          <p:nvSpPr>
            <p:cNvPr id="3053" name="Google Shape;3053;p6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6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6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56" name="Google Shape;3056;p69"/>
          <p:cNvGrpSpPr/>
          <p:nvPr/>
        </p:nvGrpSpPr>
        <p:grpSpPr>
          <a:xfrm>
            <a:off x="12780725" y="6217792"/>
            <a:ext cx="1179797" cy="1009941"/>
            <a:chOff x="4902475" y="1418875"/>
            <a:chExt cx="74500" cy="63775"/>
          </a:xfrm>
        </p:grpSpPr>
        <p:sp>
          <p:nvSpPr>
            <p:cNvPr id="3057" name="Google Shape;3057;p6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69"/>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59" name="Google Shape;3059;p69"/>
          <p:cNvGrpSpPr/>
          <p:nvPr/>
        </p:nvGrpSpPr>
        <p:grpSpPr>
          <a:xfrm>
            <a:off x="11531155" y="7652000"/>
            <a:ext cx="1127933" cy="1134254"/>
            <a:chOff x="4818100" y="1507675"/>
            <a:chExt cx="71225" cy="71625"/>
          </a:xfrm>
        </p:grpSpPr>
        <p:sp>
          <p:nvSpPr>
            <p:cNvPr id="3060" name="Google Shape;3060;p6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6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6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6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64" name="Google Shape;3064;p69"/>
          <p:cNvGrpSpPr/>
          <p:nvPr/>
        </p:nvGrpSpPr>
        <p:grpSpPr>
          <a:xfrm>
            <a:off x="10158149" y="7658921"/>
            <a:ext cx="1256602" cy="1177011"/>
            <a:chOff x="4721450" y="1509475"/>
            <a:chExt cx="79350" cy="74325"/>
          </a:xfrm>
        </p:grpSpPr>
        <p:sp>
          <p:nvSpPr>
            <p:cNvPr id="3065" name="Google Shape;3065;p6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6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6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6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69" name="Google Shape;3069;p69"/>
          <p:cNvGrpSpPr/>
          <p:nvPr/>
        </p:nvGrpSpPr>
        <p:grpSpPr>
          <a:xfrm>
            <a:off x="12849216" y="7628055"/>
            <a:ext cx="1114077" cy="1125544"/>
            <a:chOff x="4906800" y="1507500"/>
            <a:chExt cx="70350" cy="71075"/>
          </a:xfrm>
        </p:grpSpPr>
        <p:sp>
          <p:nvSpPr>
            <p:cNvPr id="3070" name="Google Shape;3070;p6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6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6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6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6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75" name="Google Shape;3075;p69"/>
          <p:cNvGrpSpPr/>
          <p:nvPr/>
        </p:nvGrpSpPr>
        <p:grpSpPr>
          <a:xfrm>
            <a:off x="8924432" y="4681927"/>
            <a:ext cx="1035867" cy="1035867"/>
            <a:chOff x="3736598" y="2170606"/>
            <a:chExt cx="404889" cy="404889"/>
          </a:xfrm>
        </p:grpSpPr>
        <p:sp>
          <p:nvSpPr>
            <p:cNvPr id="3076" name="Google Shape;3076;p6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6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6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6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80" name="Google Shape;3080;p69"/>
          <p:cNvGrpSpPr/>
          <p:nvPr/>
        </p:nvGrpSpPr>
        <p:grpSpPr>
          <a:xfrm>
            <a:off x="7458555" y="4682121"/>
            <a:ext cx="1173973" cy="1035479"/>
            <a:chOff x="3161917" y="2170682"/>
            <a:chExt cx="458870" cy="404737"/>
          </a:xfrm>
        </p:grpSpPr>
        <p:sp>
          <p:nvSpPr>
            <p:cNvPr id="3081" name="Google Shape;3081;p6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6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6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84" name="Google Shape;3084;p69"/>
          <p:cNvGrpSpPr/>
          <p:nvPr/>
        </p:nvGrpSpPr>
        <p:grpSpPr>
          <a:xfrm>
            <a:off x="7504597" y="6204800"/>
            <a:ext cx="1081887" cy="1035925"/>
            <a:chOff x="3179914" y="2889488"/>
            <a:chExt cx="422876" cy="404911"/>
          </a:xfrm>
        </p:grpSpPr>
        <p:sp>
          <p:nvSpPr>
            <p:cNvPr id="3085" name="Google Shape;3085;p6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6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6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6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6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6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91" name="Google Shape;3091;p69"/>
          <p:cNvGrpSpPr/>
          <p:nvPr/>
        </p:nvGrpSpPr>
        <p:grpSpPr>
          <a:xfrm>
            <a:off x="8906186" y="6204716"/>
            <a:ext cx="1072360" cy="1036094"/>
            <a:chOff x="3729467" y="2889422"/>
            <a:chExt cx="419153" cy="404977"/>
          </a:xfrm>
        </p:grpSpPr>
        <p:sp>
          <p:nvSpPr>
            <p:cNvPr id="3092" name="Google Shape;3092;p6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6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6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6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6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6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6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99" name="Google Shape;3099;p69"/>
          <p:cNvGrpSpPr/>
          <p:nvPr/>
        </p:nvGrpSpPr>
        <p:grpSpPr>
          <a:xfrm>
            <a:off x="3980253" y="6891575"/>
            <a:ext cx="1930703" cy="269221"/>
            <a:chOff x="4411970" y="2962952"/>
            <a:chExt cx="706544" cy="104212"/>
          </a:xfrm>
        </p:grpSpPr>
        <p:sp>
          <p:nvSpPr>
            <p:cNvPr id="3100" name="Google Shape;3100;p6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6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6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6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04" name="Google Shape;3104;p69"/>
          <p:cNvGrpSpPr/>
          <p:nvPr/>
        </p:nvGrpSpPr>
        <p:grpSpPr>
          <a:xfrm>
            <a:off x="3980253" y="6082154"/>
            <a:ext cx="1920316" cy="578343"/>
            <a:chOff x="4411970" y="2726085"/>
            <a:chExt cx="643107" cy="193659"/>
          </a:xfrm>
        </p:grpSpPr>
        <p:sp>
          <p:nvSpPr>
            <p:cNvPr id="3105" name="Google Shape;3105;p6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6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6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08" name="Google Shape;3108;p69"/>
          <p:cNvGrpSpPr/>
          <p:nvPr/>
        </p:nvGrpSpPr>
        <p:grpSpPr>
          <a:xfrm>
            <a:off x="1997248" y="6590799"/>
            <a:ext cx="1623007" cy="505168"/>
            <a:chOff x="4411970" y="4340222"/>
            <a:chExt cx="779467" cy="242683"/>
          </a:xfrm>
        </p:grpSpPr>
        <p:sp>
          <p:nvSpPr>
            <p:cNvPr id="3109" name="Google Shape;3109;p6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6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6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12" name="Google Shape;3112;p69"/>
          <p:cNvGrpSpPr/>
          <p:nvPr/>
        </p:nvGrpSpPr>
        <p:grpSpPr>
          <a:xfrm>
            <a:off x="3980253" y="5418616"/>
            <a:ext cx="1930320" cy="432460"/>
            <a:chOff x="4411970" y="2468674"/>
            <a:chExt cx="747317" cy="167425"/>
          </a:xfrm>
        </p:grpSpPr>
        <p:sp>
          <p:nvSpPr>
            <p:cNvPr id="3113" name="Google Shape;3113;p6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6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15" name="Google Shape;3115;p69"/>
          <p:cNvSpPr/>
          <p:nvPr/>
        </p:nvSpPr>
        <p:spPr>
          <a:xfrm>
            <a:off x="1993748" y="6028177"/>
            <a:ext cx="1621235" cy="385965"/>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16" name="Google Shape;3116;p69"/>
          <p:cNvGrpSpPr/>
          <p:nvPr/>
        </p:nvGrpSpPr>
        <p:grpSpPr>
          <a:xfrm>
            <a:off x="1995384" y="4669374"/>
            <a:ext cx="3918083" cy="417567"/>
            <a:chOff x="6336019" y="3733725"/>
            <a:chExt cx="2566206" cy="351310"/>
          </a:xfrm>
        </p:grpSpPr>
        <p:sp>
          <p:nvSpPr>
            <p:cNvPr id="3117" name="Google Shape;3117;p69"/>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118" name="Google Shape;3118;p69"/>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69"/>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69"/>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21" name="Google Shape;3121;p69"/>
          <p:cNvGrpSpPr/>
          <p:nvPr/>
        </p:nvGrpSpPr>
        <p:grpSpPr>
          <a:xfrm>
            <a:off x="3980253" y="7901205"/>
            <a:ext cx="1893101" cy="306400"/>
            <a:chOff x="4404545" y="3301592"/>
            <a:chExt cx="782403" cy="129272"/>
          </a:xfrm>
        </p:grpSpPr>
        <p:sp>
          <p:nvSpPr>
            <p:cNvPr id="3122" name="Google Shape;3122;p6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69"/>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24" name="Google Shape;3124;p69"/>
          <p:cNvGrpSpPr/>
          <p:nvPr/>
        </p:nvGrpSpPr>
        <p:grpSpPr>
          <a:xfrm>
            <a:off x="3980253" y="7391874"/>
            <a:ext cx="1924514" cy="278253"/>
            <a:chOff x="4411970" y="3131459"/>
            <a:chExt cx="710520" cy="117397"/>
          </a:xfrm>
        </p:grpSpPr>
        <p:sp>
          <p:nvSpPr>
            <p:cNvPr id="3125" name="Google Shape;3125;p6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6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3127" name="Google Shape;3127;p69"/>
          <p:cNvSpPr/>
          <p:nvPr/>
        </p:nvSpPr>
        <p:spPr>
          <a:xfrm>
            <a:off x="3980253" y="8438682"/>
            <a:ext cx="1920600" cy="306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28" name="Google Shape;3128;p69"/>
          <p:cNvGrpSpPr/>
          <p:nvPr/>
        </p:nvGrpSpPr>
        <p:grpSpPr>
          <a:xfrm>
            <a:off x="1980542" y="7243207"/>
            <a:ext cx="1647676" cy="917975"/>
            <a:chOff x="4411970" y="1801825"/>
            <a:chExt cx="734586" cy="409262"/>
          </a:xfrm>
        </p:grpSpPr>
        <p:sp>
          <p:nvSpPr>
            <p:cNvPr id="3129" name="Google Shape;3129;p6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6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31" name="Google Shape;3131;p69"/>
          <p:cNvGrpSpPr/>
          <p:nvPr/>
        </p:nvGrpSpPr>
        <p:grpSpPr>
          <a:xfrm>
            <a:off x="6190485" y="4678347"/>
            <a:ext cx="1043028" cy="1043028"/>
            <a:chOff x="5681300" y="2527788"/>
            <a:chExt cx="805800" cy="805800"/>
          </a:xfrm>
        </p:grpSpPr>
        <p:sp>
          <p:nvSpPr>
            <p:cNvPr id="3132" name="Google Shape;3132;p69"/>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6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34" name="Google Shape;3134;p69"/>
          <p:cNvGrpSpPr/>
          <p:nvPr/>
        </p:nvGrpSpPr>
        <p:grpSpPr>
          <a:xfrm>
            <a:off x="6178966" y="6189730"/>
            <a:ext cx="1066067" cy="1066067"/>
            <a:chOff x="4049800" y="640400"/>
            <a:chExt cx="858900" cy="858900"/>
          </a:xfrm>
        </p:grpSpPr>
        <p:sp>
          <p:nvSpPr>
            <p:cNvPr id="3135" name="Google Shape;3135;p69"/>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136" name="Google Shape;3136;p69"/>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3137" name="Google Shape;3137;p69"/>
          <p:cNvGrpSpPr/>
          <p:nvPr/>
        </p:nvGrpSpPr>
        <p:grpSpPr>
          <a:xfrm>
            <a:off x="6029932" y="7545085"/>
            <a:ext cx="1364135" cy="1364135"/>
            <a:chOff x="5080188" y="927900"/>
            <a:chExt cx="961200" cy="961200"/>
          </a:xfrm>
        </p:grpSpPr>
        <p:sp>
          <p:nvSpPr>
            <p:cNvPr id="3138" name="Google Shape;3138;p69"/>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69"/>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69"/>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69"/>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6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6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6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6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46" name="Google Shape;3146;p69"/>
          <p:cNvGrpSpPr/>
          <p:nvPr/>
        </p:nvGrpSpPr>
        <p:grpSpPr>
          <a:xfrm>
            <a:off x="8956930" y="7738469"/>
            <a:ext cx="1011299" cy="1008013"/>
            <a:chOff x="6039282" y="1042577"/>
            <a:chExt cx="734315" cy="731929"/>
          </a:xfrm>
        </p:grpSpPr>
        <p:sp>
          <p:nvSpPr>
            <p:cNvPr id="3147" name="Google Shape;3147;p6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6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6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6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151" name="Google Shape;3151;p6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6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6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6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6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6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6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6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6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6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6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6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6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6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6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6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6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68" name="Google Shape;3168;p69"/>
          <p:cNvGrpSpPr/>
          <p:nvPr/>
        </p:nvGrpSpPr>
        <p:grpSpPr>
          <a:xfrm>
            <a:off x="10182134" y="4597724"/>
            <a:ext cx="1135488" cy="1204273"/>
            <a:chOff x="1825800" y="1651625"/>
            <a:chExt cx="539989" cy="571775"/>
          </a:xfrm>
        </p:grpSpPr>
        <p:sp>
          <p:nvSpPr>
            <p:cNvPr id="3169" name="Google Shape;3169;p69"/>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69"/>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69"/>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6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73" name="Google Shape;3173;p69"/>
          <p:cNvGrpSpPr/>
          <p:nvPr/>
        </p:nvGrpSpPr>
        <p:grpSpPr>
          <a:xfrm>
            <a:off x="7531990" y="7711158"/>
            <a:ext cx="1016246" cy="1015911"/>
            <a:chOff x="1897577" y="2802432"/>
            <a:chExt cx="492176" cy="492014"/>
          </a:xfrm>
        </p:grpSpPr>
        <p:sp>
          <p:nvSpPr>
            <p:cNvPr id="3174" name="Google Shape;3174;p69"/>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69"/>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69"/>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69"/>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69"/>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69"/>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69"/>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69"/>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69"/>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69"/>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69"/>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69"/>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86" name="Google Shape;3186;p69"/>
          <p:cNvGrpSpPr/>
          <p:nvPr/>
        </p:nvGrpSpPr>
        <p:grpSpPr>
          <a:xfrm>
            <a:off x="1995051" y="8338246"/>
            <a:ext cx="1618454" cy="401685"/>
            <a:chOff x="2013045" y="4813233"/>
            <a:chExt cx="921986" cy="228854"/>
          </a:xfrm>
        </p:grpSpPr>
        <p:sp>
          <p:nvSpPr>
            <p:cNvPr id="3187" name="Google Shape;3187;p69"/>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69"/>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89" name="Google Shape;3189;p69"/>
          <p:cNvGrpSpPr/>
          <p:nvPr/>
        </p:nvGrpSpPr>
        <p:grpSpPr>
          <a:xfrm>
            <a:off x="2011970" y="5312007"/>
            <a:ext cx="1584843" cy="539882"/>
            <a:chOff x="1046767" y="4756633"/>
            <a:chExt cx="859646" cy="292841"/>
          </a:xfrm>
        </p:grpSpPr>
        <p:sp>
          <p:nvSpPr>
            <p:cNvPr id="3190" name="Google Shape;3190;p69"/>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69"/>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69"/>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93" name="Google Shape;3193;p69"/>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69"/>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69"/>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69"/>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97" name="Google Shape;3197;p69"/>
          <p:cNvGrpSpPr/>
          <p:nvPr/>
        </p:nvGrpSpPr>
        <p:grpSpPr>
          <a:xfrm>
            <a:off x="14283683" y="5101124"/>
            <a:ext cx="332947" cy="282993"/>
            <a:chOff x="4660325" y="1866850"/>
            <a:chExt cx="68350" cy="58100"/>
          </a:xfrm>
        </p:grpSpPr>
        <p:sp>
          <p:nvSpPr>
            <p:cNvPr id="3198" name="Google Shape;3198;p6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6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00" name="Google Shape;3200;p69"/>
          <p:cNvGrpSpPr/>
          <p:nvPr/>
        </p:nvGrpSpPr>
        <p:grpSpPr>
          <a:xfrm>
            <a:off x="14902372" y="5152572"/>
            <a:ext cx="325031" cy="180098"/>
            <a:chOff x="4791775" y="1877500"/>
            <a:chExt cx="66725" cy="36975"/>
          </a:xfrm>
        </p:grpSpPr>
        <p:sp>
          <p:nvSpPr>
            <p:cNvPr id="3201" name="Google Shape;3201;p6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6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03" name="Google Shape;3203;p69"/>
          <p:cNvGrpSpPr/>
          <p:nvPr/>
        </p:nvGrpSpPr>
        <p:grpSpPr>
          <a:xfrm>
            <a:off x="15545797" y="5152572"/>
            <a:ext cx="289958" cy="180098"/>
            <a:chOff x="4923925" y="1877500"/>
            <a:chExt cx="59525" cy="36975"/>
          </a:xfrm>
        </p:grpSpPr>
        <p:sp>
          <p:nvSpPr>
            <p:cNvPr id="3204" name="Google Shape;3204;p6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6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06" name="Google Shape;3206;p69"/>
          <p:cNvGrpSpPr/>
          <p:nvPr/>
        </p:nvGrpSpPr>
        <p:grpSpPr>
          <a:xfrm>
            <a:off x="16134781" y="5116954"/>
            <a:ext cx="282895" cy="251333"/>
            <a:chOff x="5058450" y="1870100"/>
            <a:chExt cx="58075" cy="51600"/>
          </a:xfrm>
        </p:grpSpPr>
        <p:sp>
          <p:nvSpPr>
            <p:cNvPr id="3207" name="Google Shape;3207;p6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6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09" name="Google Shape;3209;p69"/>
          <p:cNvGrpSpPr/>
          <p:nvPr/>
        </p:nvGrpSpPr>
        <p:grpSpPr>
          <a:xfrm>
            <a:off x="14963810" y="5961770"/>
            <a:ext cx="202155" cy="215289"/>
            <a:chOff x="4811425" y="2065025"/>
            <a:chExt cx="41500" cy="44200"/>
          </a:xfrm>
        </p:grpSpPr>
        <p:sp>
          <p:nvSpPr>
            <p:cNvPr id="3210" name="Google Shape;3210;p6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6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12" name="Google Shape;3212;p69"/>
          <p:cNvGrpSpPr/>
          <p:nvPr/>
        </p:nvGrpSpPr>
        <p:grpSpPr>
          <a:xfrm>
            <a:off x="15548685" y="5962196"/>
            <a:ext cx="241733" cy="214437"/>
            <a:chOff x="4929875" y="2065025"/>
            <a:chExt cx="49625" cy="44025"/>
          </a:xfrm>
        </p:grpSpPr>
        <p:sp>
          <p:nvSpPr>
            <p:cNvPr id="3213" name="Google Shape;3213;p6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6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15" name="Google Shape;3215;p69"/>
          <p:cNvGrpSpPr/>
          <p:nvPr/>
        </p:nvGrpSpPr>
        <p:grpSpPr>
          <a:xfrm>
            <a:off x="16206022" y="5968224"/>
            <a:ext cx="140412" cy="202382"/>
            <a:chOff x="5083925" y="2066350"/>
            <a:chExt cx="28825" cy="41550"/>
          </a:xfrm>
        </p:grpSpPr>
        <p:sp>
          <p:nvSpPr>
            <p:cNvPr id="3216" name="Google Shape;3216;p6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6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18" name="Google Shape;3218;p69"/>
          <p:cNvGrpSpPr/>
          <p:nvPr/>
        </p:nvGrpSpPr>
        <p:grpSpPr>
          <a:xfrm>
            <a:off x="14269130" y="5999519"/>
            <a:ext cx="362052" cy="139792"/>
            <a:chOff x="4659775" y="2072775"/>
            <a:chExt cx="74325" cy="28700"/>
          </a:xfrm>
        </p:grpSpPr>
        <p:sp>
          <p:nvSpPr>
            <p:cNvPr id="3219" name="Google Shape;3219;p6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6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6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22" name="Google Shape;3222;p69"/>
          <p:cNvGrpSpPr/>
          <p:nvPr/>
        </p:nvGrpSpPr>
        <p:grpSpPr>
          <a:xfrm>
            <a:off x="16108842" y="5580648"/>
            <a:ext cx="334773" cy="178393"/>
            <a:chOff x="4662475" y="1976500"/>
            <a:chExt cx="68725" cy="36625"/>
          </a:xfrm>
        </p:grpSpPr>
        <p:sp>
          <p:nvSpPr>
            <p:cNvPr id="3223" name="Google Shape;3223;p6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6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6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26" name="Google Shape;3226;p69"/>
          <p:cNvGrpSpPr/>
          <p:nvPr/>
        </p:nvGrpSpPr>
        <p:grpSpPr>
          <a:xfrm>
            <a:off x="15502652" y="5587528"/>
            <a:ext cx="333799" cy="164633"/>
            <a:chOff x="4920150" y="1977875"/>
            <a:chExt cx="68525" cy="33800"/>
          </a:xfrm>
        </p:grpSpPr>
        <p:sp>
          <p:nvSpPr>
            <p:cNvPr id="3227" name="Google Shape;3227;p6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6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6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30" name="Google Shape;3230;p69"/>
          <p:cNvGrpSpPr/>
          <p:nvPr/>
        </p:nvGrpSpPr>
        <p:grpSpPr>
          <a:xfrm>
            <a:off x="14324966" y="6395364"/>
            <a:ext cx="250380" cy="255717"/>
            <a:chOff x="4676550" y="2160575"/>
            <a:chExt cx="51400" cy="52500"/>
          </a:xfrm>
        </p:grpSpPr>
        <p:sp>
          <p:nvSpPr>
            <p:cNvPr id="3231" name="Google Shape;3231;p6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6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6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34" name="Google Shape;3234;p69"/>
          <p:cNvGrpSpPr/>
          <p:nvPr/>
        </p:nvGrpSpPr>
        <p:grpSpPr>
          <a:xfrm>
            <a:off x="14919482" y="6409429"/>
            <a:ext cx="290811" cy="227588"/>
            <a:chOff x="4768325" y="2163475"/>
            <a:chExt cx="59700" cy="46725"/>
          </a:xfrm>
        </p:grpSpPr>
        <p:sp>
          <p:nvSpPr>
            <p:cNvPr id="3235" name="Google Shape;3235;p6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6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37" name="Google Shape;3237;p69"/>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69"/>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69"/>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69"/>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69"/>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69"/>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43" name="Google Shape;3243;p69"/>
          <p:cNvGrpSpPr/>
          <p:nvPr/>
        </p:nvGrpSpPr>
        <p:grpSpPr>
          <a:xfrm>
            <a:off x="14952119" y="6919616"/>
            <a:ext cx="225537" cy="213706"/>
            <a:chOff x="4768575" y="2253950"/>
            <a:chExt cx="46300" cy="43875"/>
          </a:xfrm>
        </p:grpSpPr>
        <p:sp>
          <p:nvSpPr>
            <p:cNvPr id="3244" name="Google Shape;3244;p6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6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46" name="Google Shape;3246;p69"/>
          <p:cNvGrpSpPr/>
          <p:nvPr/>
        </p:nvGrpSpPr>
        <p:grpSpPr>
          <a:xfrm>
            <a:off x="15551364" y="7897668"/>
            <a:ext cx="236375" cy="292492"/>
            <a:chOff x="4960900" y="2433225"/>
            <a:chExt cx="48525" cy="60050"/>
          </a:xfrm>
        </p:grpSpPr>
        <p:sp>
          <p:nvSpPr>
            <p:cNvPr id="3247" name="Google Shape;3247;p6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6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49" name="Google Shape;3249;p69"/>
          <p:cNvGrpSpPr/>
          <p:nvPr/>
        </p:nvGrpSpPr>
        <p:grpSpPr>
          <a:xfrm>
            <a:off x="14928493" y="8425790"/>
            <a:ext cx="272787" cy="287621"/>
            <a:chOff x="4854075" y="2527625"/>
            <a:chExt cx="56000" cy="59050"/>
          </a:xfrm>
        </p:grpSpPr>
        <p:sp>
          <p:nvSpPr>
            <p:cNvPr id="3250" name="Google Shape;3250;p6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6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52" name="Google Shape;3252;p69"/>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69"/>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69"/>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55" name="Google Shape;3255;p69"/>
          <p:cNvGrpSpPr/>
          <p:nvPr/>
        </p:nvGrpSpPr>
        <p:grpSpPr>
          <a:xfrm>
            <a:off x="16176917" y="7353279"/>
            <a:ext cx="198623" cy="321595"/>
            <a:chOff x="5059700" y="2334775"/>
            <a:chExt cx="40775" cy="66025"/>
          </a:xfrm>
        </p:grpSpPr>
        <p:sp>
          <p:nvSpPr>
            <p:cNvPr id="3256" name="Google Shape;3256;p6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6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6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6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6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6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6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6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6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65" name="Google Shape;3265;p69"/>
          <p:cNvGrpSpPr/>
          <p:nvPr/>
        </p:nvGrpSpPr>
        <p:grpSpPr>
          <a:xfrm>
            <a:off x="16091244" y="7883543"/>
            <a:ext cx="369968" cy="320742"/>
            <a:chOff x="5037700" y="2430325"/>
            <a:chExt cx="75950" cy="65850"/>
          </a:xfrm>
        </p:grpSpPr>
        <p:sp>
          <p:nvSpPr>
            <p:cNvPr id="3266" name="Google Shape;3266;p6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6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68" name="Google Shape;3268;p69"/>
          <p:cNvGrpSpPr/>
          <p:nvPr/>
        </p:nvGrpSpPr>
        <p:grpSpPr>
          <a:xfrm>
            <a:off x="14930256" y="7416447"/>
            <a:ext cx="346028" cy="195259"/>
            <a:chOff x="4756975" y="2341800"/>
            <a:chExt cx="91975" cy="51925"/>
          </a:xfrm>
        </p:grpSpPr>
        <p:sp>
          <p:nvSpPr>
            <p:cNvPr id="3269" name="Google Shape;3269;p6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6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6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6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6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6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6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6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6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6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6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6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6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6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6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6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6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6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6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6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89" name="Google Shape;3289;p69"/>
          <p:cNvGrpSpPr/>
          <p:nvPr/>
        </p:nvGrpSpPr>
        <p:grpSpPr>
          <a:xfrm>
            <a:off x="15464130" y="8393839"/>
            <a:ext cx="424993" cy="351522"/>
            <a:chOff x="4943575" y="2516350"/>
            <a:chExt cx="98675" cy="81700"/>
          </a:xfrm>
        </p:grpSpPr>
        <p:sp>
          <p:nvSpPr>
            <p:cNvPr id="3290" name="Google Shape;3290;p6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6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6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6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6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6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6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6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6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6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6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6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6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6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6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6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6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6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6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6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6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6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6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6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6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6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6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6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6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6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6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6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6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6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6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6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6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6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6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6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6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6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6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6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6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6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6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6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6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6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6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6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6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6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6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6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6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6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6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6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6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6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6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6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6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6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6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6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6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6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6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6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6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6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6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6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6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6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68" name="Google Shape;3368;p69"/>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69"/>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69"/>
          <p:cNvSpPr/>
          <p:nvPr/>
        </p:nvSpPr>
        <p:spPr>
          <a:xfrm>
            <a:off x="14331956"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69"/>
          <p:cNvSpPr/>
          <p:nvPr/>
        </p:nvSpPr>
        <p:spPr>
          <a:xfrm flipH="1">
            <a:off x="14946687"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69"/>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2200"/>
              <a:buFont typeface="Arial"/>
              <a:buNone/>
            </a:pPr>
            <a:r>
              <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grpSp>
        <p:nvGrpSpPr>
          <p:cNvPr id="3377" name="Google Shape;3377;p70"/>
          <p:cNvGrpSpPr/>
          <p:nvPr/>
        </p:nvGrpSpPr>
        <p:grpSpPr>
          <a:xfrm>
            <a:off x="1491141" y="2337331"/>
            <a:ext cx="4985736" cy="2759752"/>
            <a:chOff x="2654821" y="2311071"/>
            <a:chExt cx="2279715" cy="1262120"/>
          </a:xfrm>
        </p:grpSpPr>
        <p:grpSp>
          <p:nvGrpSpPr>
            <p:cNvPr id="3378" name="Google Shape;3378;p70"/>
            <p:cNvGrpSpPr/>
            <p:nvPr/>
          </p:nvGrpSpPr>
          <p:grpSpPr>
            <a:xfrm>
              <a:off x="4034269" y="2840745"/>
              <a:ext cx="40212" cy="36437"/>
              <a:chOff x="4293400" y="2574725"/>
              <a:chExt cx="84425" cy="80100"/>
            </a:xfrm>
          </p:grpSpPr>
          <p:sp>
            <p:nvSpPr>
              <p:cNvPr id="3379" name="Google Shape;3379;p7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380" name="Google Shape;3380;p7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81" name="Google Shape;3381;p70"/>
            <p:cNvGrpSpPr/>
            <p:nvPr/>
          </p:nvGrpSpPr>
          <p:grpSpPr>
            <a:xfrm>
              <a:off x="3894606" y="2334874"/>
              <a:ext cx="913198" cy="518984"/>
              <a:chOff x="4000175" y="1462675"/>
              <a:chExt cx="1917275" cy="1140875"/>
            </a:xfrm>
          </p:grpSpPr>
          <p:sp>
            <p:nvSpPr>
              <p:cNvPr id="3382" name="Google Shape;3382;p7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383" name="Google Shape;3383;p70"/>
              <p:cNvGrpSpPr/>
              <p:nvPr/>
            </p:nvGrpSpPr>
            <p:grpSpPr>
              <a:xfrm>
                <a:off x="4000175" y="1462675"/>
                <a:ext cx="1917275" cy="1140875"/>
                <a:chOff x="4000175" y="1462675"/>
                <a:chExt cx="1917275" cy="1140875"/>
              </a:xfrm>
            </p:grpSpPr>
            <p:sp>
              <p:nvSpPr>
                <p:cNvPr id="3384" name="Google Shape;3384;p7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385" name="Google Shape;3385;p7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7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7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7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389" name="Google Shape;3389;p7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90" name="Google Shape;3390;p70"/>
            <p:cNvGrpSpPr/>
            <p:nvPr/>
          </p:nvGrpSpPr>
          <p:grpSpPr>
            <a:xfrm>
              <a:off x="3875768" y="2846704"/>
              <a:ext cx="44796" cy="47366"/>
              <a:chOff x="3960625" y="2587825"/>
              <a:chExt cx="94050" cy="104125"/>
            </a:xfrm>
          </p:grpSpPr>
          <p:sp>
            <p:nvSpPr>
              <p:cNvPr id="3391" name="Google Shape;3391;p7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392" name="Google Shape;3392;p7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3" name="Google Shape;3393;p70"/>
            <p:cNvGrpSpPr/>
            <p:nvPr/>
          </p:nvGrpSpPr>
          <p:grpSpPr>
            <a:xfrm>
              <a:off x="3782759" y="2807162"/>
              <a:ext cx="82686" cy="85487"/>
              <a:chOff x="3765350" y="2500900"/>
              <a:chExt cx="173600" cy="187925"/>
            </a:xfrm>
          </p:grpSpPr>
          <p:sp>
            <p:nvSpPr>
              <p:cNvPr id="3394" name="Google Shape;3394;p7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395" name="Google Shape;3395;p7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7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7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7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7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00" name="Google Shape;3400;p70"/>
            <p:cNvGrpSpPr/>
            <p:nvPr/>
          </p:nvGrpSpPr>
          <p:grpSpPr>
            <a:xfrm>
              <a:off x="3775674" y="2798496"/>
              <a:ext cx="40545" cy="23564"/>
              <a:chOff x="3750475" y="2481850"/>
              <a:chExt cx="85125" cy="51800"/>
            </a:xfrm>
          </p:grpSpPr>
          <p:sp>
            <p:nvSpPr>
              <p:cNvPr id="3401" name="Google Shape;3401;p7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7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403" name="Google Shape;3403;p70"/>
            <p:cNvGrpSpPr/>
            <p:nvPr/>
          </p:nvGrpSpPr>
          <p:grpSpPr>
            <a:xfrm>
              <a:off x="3716946" y="2776024"/>
              <a:ext cx="81971" cy="76912"/>
              <a:chOff x="3627175" y="2432450"/>
              <a:chExt cx="172100" cy="169075"/>
            </a:xfrm>
          </p:grpSpPr>
          <p:sp>
            <p:nvSpPr>
              <p:cNvPr id="3404" name="Google Shape;3404;p7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7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406" name="Google Shape;3406;p7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407" name="Google Shape;3407;p70"/>
            <p:cNvGrpSpPr/>
            <p:nvPr/>
          </p:nvGrpSpPr>
          <p:grpSpPr>
            <a:xfrm>
              <a:off x="3685682" y="2845624"/>
              <a:ext cx="29311" cy="45055"/>
              <a:chOff x="3561536" y="2585450"/>
              <a:chExt cx="61539" cy="99045"/>
            </a:xfrm>
          </p:grpSpPr>
          <p:sp>
            <p:nvSpPr>
              <p:cNvPr id="3408" name="Google Shape;3408;p7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7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410" name="Google Shape;3410;p70"/>
            <p:cNvGrpSpPr/>
            <p:nvPr/>
          </p:nvGrpSpPr>
          <p:grpSpPr>
            <a:xfrm>
              <a:off x="3849905" y="2572252"/>
              <a:ext cx="74339" cy="119559"/>
              <a:chOff x="3906325" y="1984500"/>
              <a:chExt cx="156075" cy="262825"/>
            </a:xfrm>
          </p:grpSpPr>
          <p:sp>
            <p:nvSpPr>
              <p:cNvPr id="3411" name="Google Shape;3411;p7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412" name="Google Shape;3412;p7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13" name="Google Shape;3413;p70"/>
            <p:cNvGrpSpPr/>
            <p:nvPr/>
          </p:nvGrpSpPr>
          <p:grpSpPr>
            <a:xfrm>
              <a:off x="2654821" y="2414345"/>
              <a:ext cx="667570" cy="558731"/>
              <a:chOff x="1397225" y="1637375"/>
              <a:chExt cx="1401575" cy="1228250"/>
            </a:xfrm>
          </p:grpSpPr>
          <p:sp>
            <p:nvSpPr>
              <p:cNvPr id="3414" name="Google Shape;3414;p7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415" name="Google Shape;3415;p70"/>
              <p:cNvGrpSpPr/>
              <p:nvPr/>
            </p:nvGrpSpPr>
            <p:grpSpPr>
              <a:xfrm>
                <a:off x="1397225" y="1637375"/>
                <a:ext cx="1398775" cy="1228250"/>
                <a:chOff x="1397225" y="1637375"/>
                <a:chExt cx="1398775" cy="1228250"/>
              </a:xfrm>
            </p:grpSpPr>
            <p:sp>
              <p:nvSpPr>
                <p:cNvPr id="3416" name="Google Shape;3416;p7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7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418" name="Google Shape;3418;p70"/>
            <p:cNvGrpSpPr/>
            <p:nvPr/>
          </p:nvGrpSpPr>
          <p:grpSpPr>
            <a:xfrm>
              <a:off x="3230417" y="3103734"/>
              <a:ext cx="282982" cy="280332"/>
              <a:chOff x="2605700" y="3152850"/>
              <a:chExt cx="594125" cy="616250"/>
            </a:xfrm>
          </p:grpSpPr>
          <p:sp>
            <p:nvSpPr>
              <p:cNvPr id="3419" name="Google Shape;3419;p7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420" name="Google Shape;3420;p7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3421" name="Google Shape;3421;p70"/>
            <p:cNvGrpSpPr/>
            <p:nvPr/>
          </p:nvGrpSpPr>
          <p:grpSpPr>
            <a:xfrm>
              <a:off x="3265985" y="3226989"/>
              <a:ext cx="87151" cy="346202"/>
              <a:chOff x="2680375" y="3423800"/>
              <a:chExt cx="182975" cy="761050"/>
            </a:xfrm>
          </p:grpSpPr>
          <p:sp>
            <p:nvSpPr>
              <p:cNvPr id="3422" name="Google Shape;3422;p7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423" name="Google Shape;3423;p7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24" name="Google Shape;3424;p70"/>
            <p:cNvGrpSpPr/>
            <p:nvPr/>
          </p:nvGrpSpPr>
          <p:grpSpPr>
            <a:xfrm>
              <a:off x="3855466" y="3289811"/>
              <a:ext cx="112514" cy="94210"/>
              <a:chOff x="3918000" y="3561900"/>
              <a:chExt cx="236225" cy="207100"/>
            </a:xfrm>
          </p:grpSpPr>
          <p:sp>
            <p:nvSpPr>
              <p:cNvPr id="3425" name="Google Shape;3425;p7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426" name="Google Shape;3426;p7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27" name="Google Shape;3427;p7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7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7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3430" name="Google Shape;3430;p70"/>
            <p:cNvGrpSpPr/>
            <p:nvPr/>
          </p:nvGrpSpPr>
          <p:grpSpPr>
            <a:xfrm>
              <a:off x="2905224" y="2311071"/>
              <a:ext cx="596721" cy="528992"/>
              <a:chOff x="1922950" y="1410350"/>
              <a:chExt cx="1252825" cy="1162875"/>
            </a:xfrm>
          </p:grpSpPr>
          <p:sp>
            <p:nvSpPr>
              <p:cNvPr id="3431" name="Google Shape;3431;p7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7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7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7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7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7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7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7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7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7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7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7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7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7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7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7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3447" name="Google Shape;3447;p7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7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7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7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7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7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7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7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7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7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7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7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7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7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7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7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7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7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7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7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467" name="Google Shape;3467;p7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468" name="Google Shape;3468;p7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69" name="Google Shape;3469;p70"/>
            <p:cNvGrpSpPr/>
            <p:nvPr/>
          </p:nvGrpSpPr>
          <p:grpSpPr>
            <a:xfrm>
              <a:off x="3280929" y="3294542"/>
              <a:ext cx="109894" cy="272224"/>
              <a:chOff x="2711750" y="3572300"/>
              <a:chExt cx="230725" cy="598425"/>
            </a:xfrm>
          </p:grpSpPr>
          <p:sp>
            <p:nvSpPr>
              <p:cNvPr id="3470" name="Google Shape;3470;p7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7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72" name="Google Shape;3472;p7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73" name="Google Shape;3473;p70"/>
            <p:cNvGrpSpPr/>
            <p:nvPr/>
          </p:nvGrpSpPr>
          <p:grpSpPr>
            <a:xfrm>
              <a:off x="3790439" y="2408636"/>
              <a:ext cx="73017" cy="75684"/>
              <a:chOff x="3781475" y="1624825"/>
              <a:chExt cx="153300" cy="166375"/>
            </a:xfrm>
          </p:grpSpPr>
          <p:sp>
            <p:nvSpPr>
              <p:cNvPr id="3474" name="Google Shape;3474;p7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7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7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7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78" name="Google Shape;3478;p7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7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7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7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7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7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7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85" name="Google Shape;3485;p70"/>
            <p:cNvGrpSpPr/>
            <p:nvPr/>
          </p:nvGrpSpPr>
          <p:grpSpPr>
            <a:xfrm>
              <a:off x="4403342" y="3107749"/>
              <a:ext cx="316680" cy="101374"/>
              <a:chOff x="5068275" y="3161675"/>
              <a:chExt cx="664875" cy="222850"/>
            </a:xfrm>
          </p:grpSpPr>
          <p:sp>
            <p:nvSpPr>
              <p:cNvPr id="3486" name="Google Shape;3486;p7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7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7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7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90" name="Google Shape;3490;p7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7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7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7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7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7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7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7" name="Google Shape;3497;p7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7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7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7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7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7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7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7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7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7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7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7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7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7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7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7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7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7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7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7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7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7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19" name="Google Shape;3519;p70"/>
            <p:cNvGrpSpPr/>
            <p:nvPr/>
          </p:nvGrpSpPr>
          <p:grpSpPr>
            <a:xfrm>
              <a:off x="3697513" y="2707266"/>
              <a:ext cx="59549" cy="79733"/>
              <a:chOff x="3586375" y="2281300"/>
              <a:chExt cx="125025" cy="175275"/>
            </a:xfrm>
          </p:grpSpPr>
          <p:sp>
            <p:nvSpPr>
              <p:cNvPr id="3520" name="Google Shape;3520;p7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7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22" name="Google Shape;3522;p7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23" name="Google Shape;3523;p70"/>
            <p:cNvGrpSpPr/>
            <p:nvPr/>
          </p:nvGrpSpPr>
          <p:grpSpPr>
            <a:xfrm>
              <a:off x="4513224" y="3221724"/>
              <a:ext cx="274563" cy="280321"/>
              <a:chOff x="5298975" y="3412225"/>
              <a:chExt cx="576450" cy="616225"/>
            </a:xfrm>
          </p:grpSpPr>
          <p:sp>
            <p:nvSpPr>
              <p:cNvPr id="3524" name="Google Shape;3524;p7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525" name="Google Shape;3525;p7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26" name="Google Shape;3526;p70"/>
            <p:cNvGrpSpPr/>
            <p:nvPr/>
          </p:nvGrpSpPr>
          <p:grpSpPr>
            <a:xfrm>
              <a:off x="4824403" y="3421846"/>
              <a:ext cx="110132" cy="130647"/>
              <a:chOff x="5952300" y="3852150"/>
              <a:chExt cx="231225" cy="287200"/>
            </a:xfrm>
          </p:grpSpPr>
          <p:sp>
            <p:nvSpPr>
              <p:cNvPr id="3527" name="Google Shape;3527;p7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7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29" name="Google Shape;3529;p7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7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7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7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7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7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7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7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37" name="Google Shape;3537;p70"/>
            <p:cNvGrpSpPr/>
            <p:nvPr/>
          </p:nvGrpSpPr>
          <p:grpSpPr>
            <a:xfrm>
              <a:off x="4295710" y="3079670"/>
              <a:ext cx="14968" cy="27135"/>
              <a:chOff x="4842300" y="3099950"/>
              <a:chExt cx="31425" cy="59650"/>
            </a:xfrm>
          </p:grpSpPr>
          <p:sp>
            <p:nvSpPr>
              <p:cNvPr id="3538" name="Google Shape;3538;p7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7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7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7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42" name="Google Shape;3542;p7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7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7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7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7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7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7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7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50" name="Google Shape;3550;p70"/>
            <p:cNvGrpSpPr/>
            <p:nvPr/>
          </p:nvGrpSpPr>
          <p:grpSpPr>
            <a:xfrm>
              <a:off x="3831056" y="2816010"/>
              <a:ext cx="37378" cy="27612"/>
              <a:chOff x="3866750" y="2520350"/>
              <a:chExt cx="78475" cy="60700"/>
            </a:xfrm>
          </p:grpSpPr>
          <p:sp>
            <p:nvSpPr>
              <p:cNvPr id="3551" name="Google Shape;3551;p7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7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7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7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55" name="Google Shape;3555;p7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7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7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7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7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7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7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7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7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7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7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7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7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7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7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7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7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572" name="Google Shape;3572;p7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7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7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7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7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7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7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7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7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7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7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7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584" name="Google Shape;3584;p7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7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7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7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7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7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7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7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7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7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7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7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7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97" name="Google Shape;3597;p70"/>
            <p:cNvGrpSpPr/>
            <p:nvPr/>
          </p:nvGrpSpPr>
          <p:grpSpPr>
            <a:xfrm>
              <a:off x="3632736" y="3051591"/>
              <a:ext cx="63288" cy="45217"/>
              <a:chOff x="3450375" y="3038225"/>
              <a:chExt cx="132875" cy="99400"/>
            </a:xfrm>
          </p:grpSpPr>
          <p:sp>
            <p:nvSpPr>
              <p:cNvPr id="3598" name="Google Shape;3598;p7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7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00" name="Google Shape;3600;p7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7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7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7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7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7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7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7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7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609" name="Google Shape;3609;p7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7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7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7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7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7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7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7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7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7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619" name="Google Shape;3619;p7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7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7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7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7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7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625" name="Google Shape;3625;p7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7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7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9" name="Google Shape;3629;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7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7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2" name="Google Shape;3632;p7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7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7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5" name="Google Shape;3635;p70"/>
          <p:cNvGrpSpPr/>
          <p:nvPr/>
        </p:nvGrpSpPr>
        <p:grpSpPr>
          <a:xfrm>
            <a:off x="7108262" y="2466680"/>
            <a:ext cx="4156365" cy="2733115"/>
            <a:chOff x="235800" y="830650"/>
            <a:chExt cx="6978450" cy="4588844"/>
          </a:xfrm>
        </p:grpSpPr>
        <p:sp>
          <p:nvSpPr>
            <p:cNvPr id="3636" name="Google Shape;3636;p7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37" name="Google Shape;3637;p7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8" name="Google Shape;3638;p7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39" name="Google Shape;3639;p7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7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1" name="Google Shape;3641;p7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2" name="Google Shape;3642;p70"/>
          <p:cNvGrpSpPr/>
          <p:nvPr/>
        </p:nvGrpSpPr>
        <p:grpSpPr>
          <a:xfrm>
            <a:off x="1485255" y="6128884"/>
            <a:ext cx="5245751" cy="2667081"/>
            <a:chOff x="238125" y="1038125"/>
            <a:chExt cx="7146800" cy="3633625"/>
          </a:xfrm>
        </p:grpSpPr>
        <p:sp>
          <p:nvSpPr>
            <p:cNvPr id="3643" name="Google Shape;3643;p7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7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7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7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7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7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7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7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7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7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3" name="Google Shape;3653;p7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7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7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7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7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7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7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7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7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7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7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7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7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7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7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7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7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7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7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7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7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4" name="Google Shape;3674;p7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7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7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7" name="Google Shape;3677;p7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7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7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0" name="Google Shape;3680;p7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7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7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7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7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7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7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7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7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9" name="Google Shape;3689;p7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7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7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7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7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7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7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7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7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7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7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7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7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7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7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7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7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7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7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7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7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7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7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7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7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7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7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7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7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7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7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7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7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2" name="Google Shape;3722;p7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3" name="Google Shape;3723;p7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7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5" name="Google Shape;3725;p7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6" name="Google Shape;3726;p7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7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7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9" name="Google Shape;3729;p7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7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7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2" name="Google Shape;3732;p7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3" name="Google Shape;3733;p7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7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7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7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7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7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7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7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7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7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7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7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7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7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7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7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7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7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7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7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7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7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7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7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7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7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7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7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7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7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7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7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7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7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7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7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7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7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7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7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7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4" name="Google Shape;3774;p7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5" name="Google Shape;3775;p7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7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7" name="Google Shape;3777;p7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7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7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7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7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7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7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4" name="Google Shape;3784;p7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5" name="Google Shape;3785;p7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7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7" name="Google Shape;3787;p7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7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9" name="Google Shape;3789;p7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7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7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2" name="Google Shape;3792;p7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7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7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5" name="Google Shape;3795;p7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7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7" name="Google Shape;3797;p7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8" name="Google Shape;3798;p7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7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7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1" name="Google Shape;3801;p7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7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7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7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7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7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7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7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9" name="Google Shape;3809;p7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0" name="Google Shape;3810;p7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7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2" name="Google Shape;3812;p7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7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7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7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7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7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7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7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7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1" name="Google Shape;3821;p7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7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3" name="Google Shape;3823;p7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4" name="Google Shape;3824;p7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7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7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7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7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7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7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7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7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7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7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7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7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7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7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7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7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7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7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7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7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7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7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7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7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7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7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7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7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7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7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7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7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7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7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7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7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7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7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7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7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7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7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7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7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7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7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7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7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7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7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7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7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7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7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7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7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7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7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7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7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7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7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7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7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7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7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7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7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7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7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7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7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7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7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7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7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7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2" name="Google Shape;3902;p7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7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7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5" name="Google Shape;3905;p7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7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7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8" name="Google Shape;3908;p7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9" name="Google Shape;3909;p7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0" name="Google Shape;3910;p7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1" name="Google Shape;3911;p7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7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3" name="Google Shape;3913;p7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4" name="Google Shape;3914;p7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5" name="Google Shape;3915;p7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7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7" name="Google Shape;3917;p7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8" name="Google Shape;3918;p7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7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0" name="Google Shape;3920;p7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7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7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3" name="Google Shape;3923;p7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7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7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7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7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7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7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7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7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7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7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7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7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7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7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8" name="Google Shape;3938;p7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7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7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7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7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7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7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7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7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7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7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7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7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7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7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7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7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7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7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7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7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7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7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7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7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7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7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7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7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7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7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7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7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7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7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7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7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7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7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7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7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7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7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7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7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7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7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7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7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7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7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7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7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7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2" name="Google Shape;3992;p7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7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7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5" name="Google Shape;3995;p7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7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7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8" name="Google Shape;3998;p7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7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0" name="Google Shape;4000;p7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1" name="Google Shape;4001;p7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7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7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4" name="Google Shape;4004;p7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7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7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7" name="Google Shape;4007;p7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7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9" name="Google Shape;4009;p7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7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7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7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7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7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7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7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7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7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7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7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7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2" name="Google Shape;4022;p7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7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7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5" name="Google Shape;4025;p7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7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7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8" name="Google Shape;4028;p7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9" name="Google Shape;4029;p7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7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1" name="Google Shape;4031;p7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2" name="Google Shape;4032;p7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7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7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5" name="Google Shape;4035;p7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6" name="Google Shape;4036;p7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7" name="Google Shape;4037;p7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8" name="Google Shape;4038;p7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9" name="Google Shape;4039;p7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0" name="Google Shape;4040;p7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1" name="Google Shape;4041;p7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7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3" name="Google Shape;4043;p7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4" name="Google Shape;4044;p7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5" name="Google Shape;4045;p7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6" name="Google Shape;4046;p7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7" name="Google Shape;4047;p7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7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7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7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1" name="Google Shape;4051;p7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2" name="Google Shape;4052;p7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7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7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7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7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7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8" name="Google Shape;4058;p7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9" name="Google Shape;4059;p7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7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1" name="Google Shape;4061;p7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7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7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4" name="Google Shape;4064;p7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5" name="Google Shape;4065;p7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6" name="Google Shape;4066;p7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7" name="Google Shape;4067;p7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7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9" name="Google Shape;4069;p7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0" name="Google Shape;4070;p7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7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2" name="Google Shape;4072;p7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7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7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7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7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7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8" name="Google Shape;4078;p7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7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7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7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7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7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7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7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7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7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7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9" name="Google Shape;4089;p7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0" name="Google Shape;4090;p7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7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7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3" name="Google Shape;4093;p7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7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7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7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7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7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7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7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1" name="Google Shape;4101;p7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2" name="Google Shape;4102;p7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7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7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7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7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7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7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7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7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1" name="Google Shape;4111;p7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7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7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4" name="Google Shape;4114;p7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7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7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7" name="Google Shape;4117;p7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7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9" name="Google Shape;4119;p7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0" name="Google Shape;4120;p7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7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7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7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7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7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7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7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7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7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7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7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7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7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7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7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6" name="Google Shape;4136;p7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7" name="Google Shape;4137;p7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7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9" name="Google Shape;4139;p7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0" name="Google Shape;4140;p7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1" name="Google Shape;4141;p7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2" name="Google Shape;4142;p7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3" name="Google Shape;4143;p7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7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5" name="Google Shape;4145;p7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6" name="Google Shape;4146;p7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7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8" name="Google Shape;4148;p7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9" name="Google Shape;4149;p7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0" name="Google Shape;4150;p7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1" name="Google Shape;4151;p7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7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7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4" name="Google Shape;4154;p7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7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6" name="Google Shape;4156;p7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7" name="Google Shape;4157;p7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7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7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7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7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7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7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7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5" name="Google Shape;4165;p7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6" name="Google Shape;4166;p7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7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8" name="Google Shape;4168;p7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9" name="Google Shape;4169;p7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7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1" name="Google Shape;4171;p7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2" name="Google Shape;4172;p7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7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7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5" name="Google Shape;4175;p7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7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7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8" name="Google Shape;4178;p7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7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7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1" name="Google Shape;4181;p7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7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7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4" name="Google Shape;4184;p7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7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7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7" name="Google Shape;4187;p7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7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9" name="Google Shape;4189;p7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0" name="Google Shape;4190;p7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7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2" name="Google Shape;4192;p7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3" name="Google Shape;4193;p7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7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5" name="Google Shape;4195;p7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6" name="Google Shape;4196;p7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7" name="Google Shape;4197;p7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8" name="Google Shape;4198;p7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9" name="Google Shape;4199;p7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0" name="Google Shape;4200;p7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1" name="Google Shape;4201;p7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2" name="Google Shape;4202;p7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3" name="Google Shape;4203;p7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4" name="Google Shape;4204;p7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5" name="Google Shape;4205;p7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7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7" name="Google Shape;4207;p7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8" name="Google Shape;4208;p7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7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0" name="Google Shape;4210;p7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1" name="Google Shape;4211;p7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2" name="Google Shape;4212;p7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7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7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7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7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7" name="Google Shape;4217;p7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7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7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7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7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7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3" name="Google Shape;4223;p7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7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7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6" name="Google Shape;4226;p7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7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7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9" name="Google Shape;4229;p7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0" name="Google Shape;4230;p7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7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2" name="Google Shape;4232;p7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3" name="Google Shape;4233;p7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7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7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7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7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8" name="Google Shape;4238;p7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7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7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7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7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7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7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7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7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7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7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7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7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7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7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3" name="Google Shape;4253;p7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7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5" name="Google Shape;4255;p7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6" name="Google Shape;4256;p7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7" name="Google Shape;4257;p7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8" name="Google Shape;4258;p7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7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7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1" name="Google Shape;4261;p7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2" name="Google Shape;4262;p7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7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4" name="Google Shape;4264;p7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5" name="Google Shape;4265;p7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7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7" name="Google Shape;4267;p7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8" name="Google Shape;4268;p7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9" name="Google Shape;4269;p7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0" name="Google Shape;4270;p7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7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7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3" name="Google Shape;4273;p7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4" name="Google Shape;4274;p7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7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6" name="Google Shape;4276;p7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7" name="Google Shape;4277;p7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8" name="Google Shape;4278;p7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9" name="Google Shape;4279;p7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0" name="Google Shape;4280;p7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1" name="Google Shape;4281;p7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2" name="Google Shape;4282;p7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3" name="Google Shape;4283;p7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4" name="Google Shape;4284;p7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7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6" name="Google Shape;4286;p7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7" name="Google Shape;4287;p7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8" name="Google Shape;4288;p7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7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0" name="Google Shape;4290;p7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1" name="Google Shape;4291;p7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2" name="Google Shape;4292;p7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3" name="Google Shape;4293;p7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4" name="Google Shape;4294;p7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7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7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7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8" name="Google Shape;4298;p7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9" name="Google Shape;4299;p7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7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1" name="Google Shape;4301;p7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7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3" name="Google Shape;4303;p7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4" name="Google Shape;4304;p7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5" name="Google Shape;4305;p7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6" name="Google Shape;4306;p7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7" name="Google Shape;4307;p7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7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9" name="Google Shape;4309;p7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0" name="Google Shape;4310;p7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7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2" name="Google Shape;4312;p7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3" name="Google Shape;4313;p7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7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7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7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7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8" name="Google Shape;4318;p7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9" name="Google Shape;4319;p7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0" name="Google Shape;4320;p7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1" name="Google Shape;4321;p7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2" name="Google Shape;4322;p7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7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4" name="Google Shape;4324;p7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5" name="Google Shape;4325;p7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7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7" name="Google Shape;4327;p7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7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7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7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7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7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3" name="Google Shape;4333;p7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4" name="Google Shape;4334;p7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7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6" name="Google Shape;4336;p7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7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7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9" name="Google Shape;4339;p7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0" name="Google Shape;4340;p7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7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2" name="Google Shape;4342;p7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3" name="Google Shape;4343;p7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7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5" name="Google Shape;4345;p7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6" name="Google Shape;4346;p7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7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7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9" name="Google Shape;4349;p7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7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1" name="Google Shape;4351;p7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2" name="Google Shape;4352;p7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3" name="Google Shape;4353;p7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4" name="Google Shape;4354;p7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5" name="Google Shape;4355;p7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6" name="Google Shape;4356;p7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7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7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7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7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7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7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3" name="Google Shape;4363;p7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7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7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6" name="Google Shape;4366;p7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7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7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7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0" name="Google Shape;4370;p7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7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7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7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7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7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7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7" name="Google Shape;4377;p7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8" name="Google Shape;4378;p7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9" name="Google Shape;4379;p7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7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7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7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7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7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5" name="Google Shape;4385;p7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7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7" name="Google Shape;4387;p7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8" name="Google Shape;4388;p7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7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7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1" name="Google Shape;4391;p7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7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7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7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7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6" name="Google Shape;4396;p7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7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7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9" name="Google Shape;4399;p7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0" name="Google Shape;4400;p7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7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7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3" name="Google Shape;4403;p7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7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7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6" name="Google Shape;4406;p7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7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7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9" name="Google Shape;4409;p7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0" name="Google Shape;4410;p7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1" name="Google Shape;4411;p7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7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7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7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7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7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7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7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7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0" name="Google Shape;4420;p7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1" name="Google Shape;4421;p7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2" name="Google Shape;4422;p7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7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7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5" name="Google Shape;4425;p7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6" name="Google Shape;4426;p7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7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7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9" name="Google Shape;4429;p7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0" name="Google Shape;4430;p7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1" name="Google Shape;4431;p7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2" name="Google Shape;4432;p7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3" name="Google Shape;4433;p7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7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7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7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7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8" name="Google Shape;4438;p7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7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7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7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7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3" name="Google Shape;4443;p7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4" name="Google Shape;4444;p7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5" name="Google Shape;4445;p7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7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7" name="Google Shape;4447;p7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8" name="Google Shape;4448;p7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7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0" name="Google Shape;4450;p7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1" name="Google Shape;4451;p7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2" name="Google Shape;4452;p7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3" name="Google Shape;4453;p7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4" name="Google Shape;4454;p7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5" name="Google Shape;4455;p7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6" name="Google Shape;4456;p7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7" name="Google Shape;4457;p7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8" name="Google Shape;4458;p7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9" name="Google Shape;4459;p7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0" name="Google Shape;4460;p7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7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2" name="Google Shape;4462;p7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3" name="Google Shape;4463;p7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4" name="Google Shape;4464;p7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5" name="Google Shape;4465;p7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6" name="Google Shape;4466;p7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7" name="Google Shape;4467;p7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8" name="Google Shape;4468;p7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9" name="Google Shape;4469;p7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0" name="Google Shape;4470;p7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1" name="Google Shape;4471;p7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7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3" name="Google Shape;4473;p7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4" name="Google Shape;4474;p7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7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6" name="Google Shape;4476;p7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7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7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9" name="Google Shape;4479;p7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7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7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7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3" name="Google Shape;4483;p7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4" name="Google Shape;4484;p7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7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7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7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8" name="Google Shape;4488;p7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7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7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7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7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7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7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7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7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7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7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9" name="Google Shape;4499;p7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7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7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7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7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7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7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7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7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7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9" name="Google Shape;4509;p7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7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7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7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7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7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7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7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7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7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7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7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1" name="Google Shape;4521;p7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7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7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7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7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7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7" name="Google Shape;4527;p7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7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9" name="Google Shape;4529;p7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0" name="Google Shape;4530;p7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7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2" name="Google Shape;4532;p7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3" name="Google Shape;4533;p7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7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5" name="Google Shape;4535;p7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6" name="Google Shape;4536;p7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7" name="Google Shape;4537;p7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8" name="Google Shape;4538;p7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7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7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7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7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3" name="Google Shape;4543;p7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4" name="Google Shape;4544;p7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7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6" name="Google Shape;4546;p7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7" name="Google Shape;4547;p7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7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7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7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7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7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7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7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5" name="Google Shape;4555;p7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6" name="Google Shape;4556;p7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7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8" name="Google Shape;4558;p7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9" name="Google Shape;4559;p7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7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1" name="Google Shape;4561;p7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2" name="Google Shape;4562;p7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7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7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5" name="Google Shape;4565;p7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7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7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8" name="Google Shape;4568;p7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7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7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1" name="Google Shape;4571;p7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2" name="Google Shape;4572;p7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3" name="Google Shape;4573;p7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7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7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6" name="Google Shape;4576;p7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7" name="Google Shape;4577;p7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8" name="Google Shape;4578;p7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9" name="Google Shape;4579;p7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0" name="Google Shape;4580;p7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1" name="Google Shape;4581;p7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2" name="Google Shape;4582;p7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3" name="Google Shape;4583;p7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4" name="Google Shape;4584;p7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7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6" name="Google Shape;4586;p7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7" name="Google Shape;4587;p7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8" name="Google Shape;4588;p7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9" name="Google Shape;4589;p7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0" name="Google Shape;4590;p7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1" name="Google Shape;4591;p7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2" name="Google Shape;4592;p7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3" name="Google Shape;4593;p7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7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7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6" name="Google Shape;4596;p7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7" name="Google Shape;4597;p7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8" name="Google Shape;4598;p7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9" name="Google Shape;4599;p7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7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7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2" name="Google Shape;4602;p7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7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7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5" name="Google Shape;4605;p7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6" name="Google Shape;4606;p7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7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8" name="Google Shape;4608;p7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9" name="Google Shape;4609;p7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0" name="Google Shape;4610;p7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1" name="Google Shape;4611;p7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2" name="Google Shape;4612;p7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7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4" name="Google Shape;4614;p7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5" name="Google Shape;4615;p7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7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7" name="Google Shape;4617;p7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8" name="Google Shape;4618;p7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9" name="Google Shape;4619;p7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7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7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7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3" name="Google Shape;4623;p7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4" name="Google Shape;4624;p7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5" name="Google Shape;4625;p7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6" name="Google Shape;4626;p7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7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7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7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0" name="Google Shape;4630;p7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7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2" name="Google Shape;4632;p7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3" name="Google Shape;4633;p7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4" name="Google Shape;4634;p7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7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7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7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7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7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0" name="Google Shape;4640;p7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1" name="Google Shape;4641;p7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2" name="Google Shape;4642;p7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3" name="Google Shape;4643;p7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7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7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7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7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8" name="Google Shape;4648;p7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7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7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7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7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3" name="Google Shape;4653;p7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4" name="Google Shape;4654;p7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7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7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7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8" name="Google Shape;4658;p7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7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0" name="Google Shape;4660;p7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1" name="Google Shape;4661;p7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2" name="Google Shape;4662;p7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3" name="Google Shape;4663;p7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4" name="Google Shape;4664;p7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5" name="Google Shape;4665;p7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7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7" name="Google Shape;4667;p7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8" name="Google Shape;4668;p7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9" name="Google Shape;4669;p7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0" name="Google Shape;4670;p7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1" name="Google Shape;4671;p7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2" name="Google Shape;4672;p7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7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7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5" name="Google Shape;4675;p7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6" name="Google Shape;4676;p7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7" name="Google Shape;4677;p7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8" name="Google Shape;4678;p7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9" name="Google Shape;4679;p7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0" name="Google Shape;4680;p7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1" name="Google Shape;4681;p7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2" name="Google Shape;4682;p7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3" name="Google Shape;4683;p7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4" name="Google Shape;4684;p7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5" name="Google Shape;4685;p7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7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7" name="Google Shape;4687;p7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8" name="Google Shape;4688;p7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9" name="Google Shape;4689;p7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0" name="Google Shape;4690;p7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1" name="Google Shape;4691;p7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2" name="Google Shape;4692;p7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3" name="Google Shape;4693;p7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4" name="Google Shape;4694;p7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5" name="Google Shape;4695;p7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6" name="Google Shape;4696;p7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7" name="Google Shape;4697;p7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7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9" name="Google Shape;4699;p7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0" name="Google Shape;4700;p7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1" name="Google Shape;4701;p7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2" name="Google Shape;4702;p7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3" name="Google Shape;4703;p7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7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5" name="Google Shape;4705;p7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6" name="Google Shape;4706;p7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7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8" name="Google Shape;4708;p7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9" name="Google Shape;4709;p7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7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1" name="Google Shape;4711;p7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2" name="Google Shape;4712;p7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3" name="Google Shape;4713;p7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4" name="Google Shape;4714;p7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5" name="Google Shape;4715;p7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7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7" name="Google Shape;4717;p7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7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9" name="Google Shape;4719;p7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0" name="Google Shape;4720;p7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1" name="Google Shape;4721;p7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2" name="Google Shape;4722;p7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3" name="Google Shape;4723;p7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4" name="Google Shape;4724;p7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5" name="Google Shape;4725;p7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6" name="Google Shape;4726;p7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7" name="Google Shape;4727;p7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8" name="Google Shape;4728;p7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9" name="Google Shape;4729;p7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0" name="Google Shape;4730;p7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7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2" name="Google Shape;4732;p7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3" name="Google Shape;4733;p7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4" name="Google Shape;4734;p7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5" name="Google Shape;4735;p7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6" name="Google Shape;4736;p7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7" name="Google Shape;4737;p7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8" name="Google Shape;4738;p7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9" name="Google Shape;4739;p7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0" name="Google Shape;4740;p7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1" name="Google Shape;4741;p7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2" name="Google Shape;4742;p7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7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7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7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6" name="Google Shape;4746;p7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7" name="Google Shape;4747;p7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7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7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7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7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2" name="Google Shape;4752;p7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3" name="Google Shape;4753;p7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4" name="Google Shape;4754;p7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5" name="Google Shape;4755;p7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6" name="Google Shape;4756;p7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7" name="Google Shape;4757;p7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8" name="Google Shape;4758;p7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9" name="Google Shape;4759;p7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0" name="Google Shape;4760;p7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1" name="Google Shape;4761;p7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2" name="Google Shape;4762;p7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7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4" name="Google Shape;4764;p7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7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6" name="Google Shape;4766;p7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7" name="Google Shape;4767;p7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8" name="Google Shape;4768;p7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9" name="Google Shape;4769;p7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0" name="Google Shape;4770;p7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1" name="Google Shape;4771;p7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2" name="Google Shape;4772;p7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7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4" name="Google Shape;4774;p7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5" name="Google Shape;4775;p7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6" name="Google Shape;4776;p7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7" name="Google Shape;4777;p7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8" name="Google Shape;4778;p7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7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0" name="Google Shape;4780;p7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1" name="Google Shape;4781;p7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7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7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4" name="Google Shape;4784;p7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5" name="Google Shape;4785;p7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6" name="Google Shape;4786;p7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7" name="Google Shape;4787;p7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8" name="Google Shape;4788;p7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7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0" name="Google Shape;4790;p7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7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2" name="Google Shape;4792;p7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3" name="Google Shape;4793;p7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4" name="Google Shape;4794;p7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5" name="Google Shape;4795;p7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6" name="Google Shape;4796;p7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7" name="Google Shape;4797;p7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7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7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7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7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7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3" name="Google Shape;4803;p7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4" name="Google Shape;4804;p7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5" name="Google Shape;4805;p7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6" name="Google Shape;4806;p7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7" name="Google Shape;4807;p7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8" name="Google Shape;4808;p7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9" name="Google Shape;4809;p7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0" name="Google Shape;4810;p7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1" name="Google Shape;4811;p7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7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3" name="Google Shape;4813;p7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4" name="Google Shape;4814;p7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7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6" name="Google Shape;4816;p7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7" name="Google Shape;4817;p7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8" name="Google Shape;4818;p7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9" name="Google Shape;4819;p7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0" name="Google Shape;4820;p7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1" name="Google Shape;4821;p7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2" name="Google Shape;4822;p7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7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4" name="Google Shape;4824;p7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5" name="Google Shape;4825;p7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6" name="Google Shape;4826;p7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7" name="Google Shape;4827;p7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8" name="Google Shape;4828;p7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9" name="Google Shape;4829;p7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0" name="Google Shape;4830;p7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1" name="Google Shape;4831;p7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2" name="Google Shape;4832;p7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3" name="Google Shape;4833;p7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7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5" name="Google Shape;4835;p7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6" name="Google Shape;4836;p7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7" name="Google Shape;4837;p7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8" name="Google Shape;4838;p7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9" name="Google Shape;4839;p7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0" name="Google Shape;4840;p7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1" name="Google Shape;4841;p7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2" name="Google Shape;4842;p7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3" name="Google Shape;4843;p7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4" name="Google Shape;4844;p7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7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6" name="Google Shape;4846;p7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7" name="Google Shape;4847;p7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8" name="Google Shape;4848;p7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9" name="Google Shape;4849;p7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0" name="Google Shape;4850;p7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1" name="Google Shape;4851;p7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2" name="Google Shape;4852;p7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3" name="Google Shape;4853;p7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4" name="Google Shape;4854;p7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5" name="Google Shape;4855;p7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6" name="Google Shape;4856;p7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7" name="Google Shape;4857;p7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8" name="Google Shape;4858;p7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9" name="Google Shape;4859;p7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0" name="Google Shape;4860;p7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7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2" name="Google Shape;4862;p7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3" name="Google Shape;4863;p7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4" name="Google Shape;4864;p7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5" name="Google Shape;4865;p7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6" name="Google Shape;4866;p7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7" name="Google Shape;4867;p7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8" name="Google Shape;4868;p7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7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0" name="Google Shape;4870;p7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1" name="Google Shape;4871;p7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2" name="Google Shape;4872;p7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3" name="Google Shape;4873;p7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4" name="Google Shape;4874;p7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5" name="Google Shape;4875;p7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6" name="Google Shape;4876;p7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7" name="Google Shape;4877;p7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8" name="Google Shape;4878;p7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9" name="Google Shape;4879;p7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0" name="Google Shape;4880;p7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1" name="Google Shape;4881;p7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2" name="Google Shape;4882;p7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3" name="Google Shape;4883;p7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4" name="Google Shape;4884;p7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5" name="Google Shape;4885;p7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6" name="Google Shape;4886;p7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7" name="Google Shape;4887;p7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8" name="Google Shape;4888;p7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9" name="Google Shape;4889;p7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0" name="Google Shape;4890;p7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1" name="Google Shape;4891;p7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2" name="Google Shape;4892;p7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3" name="Google Shape;4893;p7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4" name="Google Shape;4894;p7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5" name="Google Shape;4895;p7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6" name="Google Shape;4896;p7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7" name="Google Shape;4897;p7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8" name="Google Shape;4898;p7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9" name="Google Shape;4899;p7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0" name="Google Shape;4900;p7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1" name="Google Shape;4901;p7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2" name="Google Shape;4902;p7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3" name="Google Shape;4903;p7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4" name="Google Shape;4904;p7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5" name="Google Shape;4905;p7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6" name="Google Shape;4906;p7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7" name="Google Shape;4907;p7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8" name="Google Shape;4908;p7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9" name="Google Shape;4909;p7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0" name="Google Shape;4910;p7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1" name="Google Shape;4911;p7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2" name="Google Shape;4912;p7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3" name="Google Shape;4913;p7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4" name="Google Shape;4914;p7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5" name="Google Shape;4915;p7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6" name="Google Shape;4916;p7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7" name="Google Shape;4917;p7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8" name="Google Shape;4918;p7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7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0" name="Google Shape;4920;p7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1" name="Google Shape;4921;p7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2" name="Google Shape;4922;p7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3" name="Google Shape;4923;p7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4" name="Google Shape;4924;p7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5" name="Google Shape;4925;p7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6" name="Google Shape;4926;p7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7" name="Google Shape;4927;p7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8" name="Google Shape;4928;p7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9" name="Google Shape;4929;p7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0" name="Google Shape;4930;p7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1" name="Google Shape;4931;p7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2" name="Google Shape;4932;p7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3" name="Google Shape;4933;p7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4" name="Google Shape;4934;p7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5" name="Google Shape;4935;p7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6" name="Google Shape;4936;p7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7" name="Google Shape;4937;p7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8" name="Google Shape;4938;p7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9" name="Google Shape;4939;p7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0" name="Google Shape;4940;p7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1" name="Google Shape;4941;p7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2" name="Google Shape;4942;p7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3" name="Google Shape;4943;p7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4" name="Google Shape;4944;p7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5" name="Google Shape;4945;p7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6" name="Google Shape;4946;p7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7" name="Google Shape;4947;p7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8" name="Google Shape;4948;p7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9" name="Google Shape;4949;p7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0" name="Google Shape;4950;p7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1" name="Google Shape;4951;p7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2" name="Google Shape;4952;p7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3" name="Google Shape;4953;p7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4" name="Google Shape;4954;p7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5" name="Google Shape;4955;p7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6" name="Google Shape;4956;p7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7" name="Google Shape;4957;p7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8" name="Google Shape;4958;p7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9" name="Google Shape;4959;p7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0" name="Google Shape;4960;p7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1" name="Google Shape;4961;p7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2" name="Google Shape;4962;p7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3" name="Google Shape;4963;p7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4" name="Google Shape;4964;p7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5" name="Google Shape;4965;p7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6" name="Google Shape;4966;p7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7" name="Google Shape;4967;p7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8" name="Google Shape;4968;p7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9" name="Google Shape;4969;p7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0" name="Google Shape;4970;p7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1" name="Google Shape;4971;p7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2" name="Google Shape;4972;p7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3" name="Google Shape;4973;p7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4" name="Google Shape;4974;p7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5" name="Google Shape;4975;p7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6" name="Google Shape;4976;p7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7" name="Google Shape;4977;p7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8" name="Google Shape;4978;p7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9" name="Google Shape;4979;p7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0" name="Google Shape;4980;p7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1" name="Google Shape;4981;p7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2" name="Google Shape;4982;p7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7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4" name="Google Shape;4984;p7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5" name="Google Shape;4985;p7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6" name="Google Shape;4986;p7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7" name="Google Shape;4987;p7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8" name="Google Shape;4988;p7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9" name="Google Shape;4989;p7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0" name="Google Shape;4990;p7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1" name="Google Shape;4991;p7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2" name="Google Shape;4992;p7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3" name="Google Shape;4993;p7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4" name="Google Shape;4994;p7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5" name="Google Shape;4995;p7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6" name="Google Shape;4996;p7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7" name="Google Shape;4997;p7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8" name="Google Shape;4998;p7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9" name="Google Shape;4999;p7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0" name="Google Shape;5000;p7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1" name="Google Shape;5001;p7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2" name="Google Shape;5002;p7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3" name="Google Shape;5003;p7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4" name="Google Shape;5004;p7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5" name="Google Shape;5005;p7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6" name="Google Shape;5006;p7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7" name="Google Shape;5007;p7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8" name="Google Shape;5008;p7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9" name="Google Shape;5009;p7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0" name="Google Shape;5010;p7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1" name="Google Shape;5011;p7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2" name="Google Shape;5012;p7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3" name="Google Shape;5013;p7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4" name="Google Shape;5014;p7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5" name="Google Shape;5015;p7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7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7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8" name="Google Shape;5018;p7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9" name="Google Shape;5019;p7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0" name="Google Shape;5020;p7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1" name="Google Shape;5021;p7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2" name="Google Shape;5022;p7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3" name="Google Shape;5023;p7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4" name="Google Shape;5024;p7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5" name="Google Shape;5025;p7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6" name="Google Shape;5026;p7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7" name="Google Shape;5027;p7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8" name="Google Shape;5028;p7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9" name="Google Shape;5029;p7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0" name="Google Shape;5030;p7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1" name="Google Shape;5031;p7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2" name="Google Shape;5032;p7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3" name="Google Shape;5033;p7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4" name="Google Shape;5034;p7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5" name="Google Shape;5035;p7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6" name="Google Shape;5036;p7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7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8" name="Google Shape;5038;p7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9" name="Google Shape;5039;p7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0" name="Google Shape;5040;p7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7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7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3" name="Google Shape;5043;p7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4" name="Google Shape;5044;p7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5" name="Google Shape;5045;p7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6" name="Google Shape;5046;p7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7" name="Google Shape;5047;p7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8" name="Google Shape;5048;p7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9" name="Google Shape;5049;p7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0" name="Google Shape;5050;p7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1" name="Google Shape;5051;p7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2" name="Google Shape;5052;p7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3" name="Google Shape;5053;p7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4" name="Google Shape;5054;p7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5" name="Google Shape;5055;p7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6" name="Google Shape;5056;p7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7" name="Google Shape;5057;p7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7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9" name="Google Shape;5059;p7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0" name="Google Shape;5060;p7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7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2" name="Google Shape;5062;p7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3" name="Google Shape;5063;p7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4" name="Google Shape;5064;p7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7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7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7" name="Google Shape;5067;p7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8" name="Google Shape;5068;p7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7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0" name="Google Shape;5070;p7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1" name="Google Shape;5071;p7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2" name="Google Shape;5072;p7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3" name="Google Shape;5073;p7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4" name="Google Shape;5074;p7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5" name="Google Shape;5075;p7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6" name="Google Shape;5076;p7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7" name="Google Shape;5077;p7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8" name="Google Shape;5078;p7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9" name="Google Shape;5079;p7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0" name="Google Shape;5080;p7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7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7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3" name="Google Shape;5083;p7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7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5" name="Google Shape;5085;p7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6" name="Google Shape;5086;p7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7" name="Google Shape;5087;p7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7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9" name="Google Shape;5089;p7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0" name="Google Shape;5090;p7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1" name="Google Shape;5091;p7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2" name="Google Shape;5092;p7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3" name="Google Shape;5093;p7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4" name="Google Shape;5094;p7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5" name="Google Shape;5095;p7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6" name="Google Shape;5096;p7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7" name="Google Shape;5097;p7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8" name="Google Shape;5098;p7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9" name="Google Shape;5099;p7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0" name="Google Shape;5100;p7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1" name="Google Shape;5101;p7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2" name="Google Shape;5102;p7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3" name="Google Shape;5103;p7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4" name="Google Shape;5104;p7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7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7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7" name="Google Shape;5107;p7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8" name="Google Shape;5108;p7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9" name="Google Shape;5109;p7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0" name="Google Shape;5110;p7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1" name="Google Shape;5111;p7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2" name="Google Shape;5112;p7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3" name="Google Shape;5113;p7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4" name="Google Shape;5114;p7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5" name="Google Shape;5115;p7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6" name="Google Shape;5116;p7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7" name="Google Shape;5117;p7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8" name="Google Shape;5118;p7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9" name="Google Shape;5119;p7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0" name="Google Shape;5120;p7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1" name="Google Shape;5121;p7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2" name="Google Shape;5122;p7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3" name="Google Shape;5123;p7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4" name="Google Shape;5124;p7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5" name="Google Shape;5125;p7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6" name="Google Shape;5126;p7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7" name="Google Shape;5127;p7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8" name="Google Shape;5128;p7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9" name="Google Shape;5129;p7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7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1" name="Google Shape;5131;p7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2" name="Google Shape;5132;p7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3" name="Google Shape;5133;p7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4" name="Google Shape;5134;p7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5" name="Google Shape;5135;p7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6" name="Google Shape;5136;p7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7" name="Google Shape;5137;p7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8" name="Google Shape;5138;p7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9" name="Google Shape;5139;p7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0" name="Google Shape;5140;p7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1" name="Google Shape;5141;p7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2" name="Google Shape;5142;p7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3" name="Google Shape;5143;p7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4" name="Google Shape;5144;p7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5" name="Google Shape;5145;p7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6" name="Google Shape;5146;p7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7" name="Google Shape;5147;p7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8" name="Google Shape;5148;p7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9" name="Google Shape;5149;p7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0" name="Google Shape;5150;p7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7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2" name="Google Shape;5152;p7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3" name="Google Shape;5153;p7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7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5" name="Google Shape;5155;p7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6" name="Google Shape;5156;p7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7" name="Google Shape;5157;p7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8" name="Google Shape;5158;p7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9" name="Google Shape;5159;p7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0" name="Google Shape;5160;p7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1" name="Google Shape;5161;p7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2" name="Google Shape;5162;p7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3" name="Google Shape;5163;p7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4" name="Google Shape;5164;p7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5" name="Google Shape;5165;p7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7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7" name="Google Shape;5167;p7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8" name="Google Shape;5168;p7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9" name="Google Shape;5169;p7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0" name="Google Shape;5170;p7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1" name="Google Shape;5171;p7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2" name="Google Shape;5172;p7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3" name="Google Shape;5173;p7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4" name="Google Shape;5174;p7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7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6" name="Google Shape;5176;p7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7" name="Google Shape;5177;p7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8" name="Google Shape;5178;p7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9" name="Google Shape;5179;p7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0" name="Google Shape;5180;p7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1" name="Google Shape;5181;p7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2" name="Google Shape;5182;p7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3" name="Google Shape;5183;p7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4" name="Google Shape;5184;p7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5" name="Google Shape;5185;p7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6" name="Google Shape;5186;p7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7" name="Google Shape;5187;p7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8" name="Google Shape;5188;p7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9" name="Google Shape;5189;p7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0" name="Google Shape;5190;p7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1" name="Google Shape;5191;p7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2" name="Google Shape;5192;p7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7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4" name="Google Shape;5194;p7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5" name="Google Shape;5195;p7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6" name="Google Shape;5196;p7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7" name="Google Shape;5197;p7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8" name="Google Shape;5198;p7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9" name="Google Shape;5199;p7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0" name="Google Shape;5200;p7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7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7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3" name="Google Shape;5203;p7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4" name="Google Shape;5204;p7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5" name="Google Shape;5205;p7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6" name="Google Shape;5206;p7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7" name="Google Shape;5207;p7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7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7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0" name="Google Shape;5210;p7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1" name="Google Shape;5211;p7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2" name="Google Shape;5212;p7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3" name="Google Shape;5213;p7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4" name="Google Shape;5214;p7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5" name="Google Shape;5215;p70"/>
          <p:cNvGrpSpPr/>
          <p:nvPr/>
        </p:nvGrpSpPr>
        <p:grpSpPr>
          <a:xfrm>
            <a:off x="11715112" y="2413105"/>
            <a:ext cx="5181680" cy="2760470"/>
            <a:chOff x="233350" y="949250"/>
            <a:chExt cx="7137300" cy="3802300"/>
          </a:xfrm>
        </p:grpSpPr>
        <p:sp>
          <p:nvSpPr>
            <p:cNvPr id="5216" name="Google Shape;5216;p7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7" name="Google Shape;5217;p7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8" name="Google Shape;5218;p7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9" name="Google Shape;5219;p7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7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1" name="Google Shape;5221;p7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2" name="Google Shape;5222;p7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3" name="Google Shape;5223;p7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4" name="Google Shape;5224;p7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5" name="Google Shape;5225;p7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6" name="Google Shape;5226;p7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7" name="Google Shape;5227;p7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8" name="Google Shape;5228;p7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9" name="Google Shape;5229;p7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0" name="Google Shape;5230;p7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1" name="Google Shape;5231;p7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2" name="Google Shape;5232;p7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3" name="Google Shape;5233;p7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4" name="Google Shape;5234;p7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5" name="Google Shape;5235;p7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6" name="Google Shape;5236;p7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7" name="Google Shape;5237;p7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8" name="Google Shape;5238;p7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9" name="Google Shape;5239;p7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0" name="Google Shape;5240;p7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7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2" name="Google Shape;5242;p7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3" name="Google Shape;5243;p7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4" name="Google Shape;5244;p7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5" name="Google Shape;5245;p7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6" name="Google Shape;5246;p7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7" name="Google Shape;5247;p7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8" name="Google Shape;5248;p7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9" name="Google Shape;5249;p7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0" name="Google Shape;5250;p7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1" name="Google Shape;5251;p7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2" name="Google Shape;5252;p7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3" name="Google Shape;5253;p7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4" name="Google Shape;5254;p7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5" name="Google Shape;5255;p7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6" name="Google Shape;5256;p7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7" name="Google Shape;5257;p7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8" name="Google Shape;5258;p7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9" name="Google Shape;5259;p7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0" name="Google Shape;5260;p7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1" name="Google Shape;5261;p7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2" name="Google Shape;5262;p7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3" name="Google Shape;5263;p7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7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5" name="Google Shape;5265;p7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6" name="Google Shape;5266;p7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7" name="Google Shape;5267;p70"/>
          <p:cNvGrpSpPr/>
          <p:nvPr/>
        </p:nvGrpSpPr>
        <p:grpSpPr>
          <a:xfrm>
            <a:off x="15343970" y="6502651"/>
            <a:ext cx="208461" cy="640681"/>
            <a:chOff x="7564426" y="3224343"/>
            <a:chExt cx="119985" cy="368801"/>
          </a:xfrm>
        </p:grpSpPr>
        <p:sp>
          <p:nvSpPr>
            <p:cNvPr id="5268" name="Google Shape;5268;p7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9" name="Google Shape;5269;p7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0" name="Google Shape;5270;p70"/>
          <p:cNvGrpSpPr/>
          <p:nvPr/>
        </p:nvGrpSpPr>
        <p:grpSpPr>
          <a:xfrm>
            <a:off x="14742946" y="6490853"/>
            <a:ext cx="378977" cy="664264"/>
            <a:chOff x="8370831" y="3202002"/>
            <a:chExt cx="218129" cy="382376"/>
          </a:xfrm>
        </p:grpSpPr>
        <p:sp>
          <p:nvSpPr>
            <p:cNvPr id="5271" name="Google Shape;5271;p7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2" name="Google Shape;5272;p7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3" name="Google Shape;5273;p70"/>
          <p:cNvGrpSpPr/>
          <p:nvPr/>
        </p:nvGrpSpPr>
        <p:grpSpPr>
          <a:xfrm>
            <a:off x="16189725" y="7313117"/>
            <a:ext cx="618859" cy="534000"/>
            <a:chOff x="6742064" y="3750480"/>
            <a:chExt cx="399315" cy="344560"/>
          </a:xfrm>
        </p:grpSpPr>
        <p:sp>
          <p:nvSpPr>
            <p:cNvPr id="5274" name="Google Shape;5274;p7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5" name="Google Shape;5275;p7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6" name="Google Shape;5276;p70"/>
          <p:cNvGrpSpPr/>
          <p:nvPr/>
        </p:nvGrpSpPr>
        <p:grpSpPr>
          <a:xfrm>
            <a:off x="15267763" y="8015212"/>
            <a:ext cx="360874" cy="563216"/>
            <a:chOff x="7248525" y="3739696"/>
            <a:chExt cx="230531" cy="359790"/>
          </a:xfrm>
        </p:grpSpPr>
        <p:sp>
          <p:nvSpPr>
            <p:cNvPr id="5277" name="Google Shape;5277;p7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8" name="Google Shape;5278;p7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9" name="Google Shape;5279;p70"/>
          <p:cNvGrpSpPr/>
          <p:nvPr/>
        </p:nvGrpSpPr>
        <p:grpSpPr>
          <a:xfrm>
            <a:off x="15759602" y="7301661"/>
            <a:ext cx="325792" cy="557419"/>
            <a:chOff x="7601242" y="3729267"/>
            <a:chExt cx="222566" cy="380803"/>
          </a:xfrm>
        </p:grpSpPr>
        <p:sp>
          <p:nvSpPr>
            <p:cNvPr id="5280" name="Google Shape;5280;p7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1" name="Google Shape;5281;p7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82" name="Google Shape;5282;p70"/>
          <p:cNvSpPr/>
          <p:nvPr/>
        </p:nvSpPr>
        <p:spPr>
          <a:xfrm>
            <a:off x="15691654" y="652637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83" name="Google Shape;5283;p70"/>
          <p:cNvGrpSpPr/>
          <p:nvPr/>
        </p:nvGrpSpPr>
        <p:grpSpPr>
          <a:xfrm>
            <a:off x="14738893" y="7303941"/>
            <a:ext cx="387085" cy="551980"/>
            <a:chOff x="8304647" y="3738687"/>
            <a:chExt cx="225076" cy="320956"/>
          </a:xfrm>
        </p:grpSpPr>
        <p:sp>
          <p:nvSpPr>
            <p:cNvPr id="5284" name="Google Shape;5284;p7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5" name="Google Shape;5285;p7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6" name="Google Shape;5286;p7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7" name="Google Shape;5287;p70"/>
          <p:cNvGrpSpPr/>
          <p:nvPr/>
        </p:nvGrpSpPr>
        <p:grpSpPr>
          <a:xfrm>
            <a:off x="15283878" y="7303941"/>
            <a:ext cx="356983" cy="551980"/>
            <a:chOff x="8615101" y="3738687"/>
            <a:chExt cx="207573" cy="320956"/>
          </a:xfrm>
        </p:grpSpPr>
        <p:sp>
          <p:nvSpPr>
            <p:cNvPr id="5288" name="Google Shape;5288;p7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9" name="Google Shape;5289;p7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0" name="Google Shape;5290;p7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91" name="Google Shape;5291;p70"/>
          <p:cNvSpPr/>
          <p:nvPr/>
        </p:nvSpPr>
        <p:spPr>
          <a:xfrm>
            <a:off x="16276757" y="648370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292" name="Google Shape;5292;p70"/>
          <p:cNvGrpSpPr/>
          <p:nvPr/>
        </p:nvGrpSpPr>
        <p:grpSpPr>
          <a:xfrm>
            <a:off x="12073287" y="7546917"/>
            <a:ext cx="1115341" cy="1022566"/>
            <a:chOff x="6015419" y="3716859"/>
            <a:chExt cx="557671" cy="511283"/>
          </a:xfrm>
        </p:grpSpPr>
        <p:sp>
          <p:nvSpPr>
            <p:cNvPr id="5293" name="Google Shape;5293;p7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94" name="Google Shape;5294;p70"/>
            <p:cNvGrpSpPr/>
            <p:nvPr/>
          </p:nvGrpSpPr>
          <p:grpSpPr>
            <a:xfrm>
              <a:off x="6036094" y="3716980"/>
              <a:ext cx="529860" cy="510468"/>
              <a:chOff x="6036094" y="3716980"/>
              <a:chExt cx="529860" cy="510468"/>
            </a:xfrm>
          </p:grpSpPr>
          <p:sp>
            <p:nvSpPr>
              <p:cNvPr id="5295" name="Google Shape;5295;p7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7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7" name="Google Shape;5297;p7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7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9" name="Google Shape;5299;p7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7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7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2" name="Google Shape;5302;p7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3" name="Google Shape;5303;p7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4" name="Google Shape;5304;p7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05" name="Google Shape;5305;p70"/>
          <p:cNvGrpSpPr/>
          <p:nvPr/>
        </p:nvGrpSpPr>
        <p:grpSpPr>
          <a:xfrm>
            <a:off x="13331058" y="6260455"/>
            <a:ext cx="1152604" cy="1023743"/>
            <a:chOff x="6644304" y="3073628"/>
            <a:chExt cx="576302" cy="511871"/>
          </a:xfrm>
        </p:grpSpPr>
        <p:sp>
          <p:nvSpPr>
            <p:cNvPr id="5306" name="Google Shape;5306;p7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07" name="Google Shape;5307;p70"/>
            <p:cNvGrpSpPr/>
            <p:nvPr/>
          </p:nvGrpSpPr>
          <p:grpSpPr>
            <a:xfrm>
              <a:off x="6712169" y="3085440"/>
              <a:ext cx="481622" cy="494913"/>
              <a:chOff x="6712169" y="3085440"/>
              <a:chExt cx="481622" cy="494913"/>
            </a:xfrm>
          </p:grpSpPr>
          <p:sp>
            <p:nvSpPr>
              <p:cNvPr id="5308" name="Google Shape;5308;p7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9" name="Google Shape;5309;p7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7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1" name="Google Shape;5311;p7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2" name="Google Shape;5312;p7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13" name="Google Shape;5313;p7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7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7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16" name="Google Shape;5316;p70"/>
          <p:cNvSpPr/>
          <p:nvPr/>
        </p:nvSpPr>
        <p:spPr>
          <a:xfrm>
            <a:off x="14019126" y="629371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17" name="Google Shape;5317;p70"/>
          <p:cNvGrpSpPr/>
          <p:nvPr/>
        </p:nvGrpSpPr>
        <p:grpSpPr>
          <a:xfrm>
            <a:off x="13346759" y="7546445"/>
            <a:ext cx="1121261" cy="1022705"/>
            <a:chOff x="6652154" y="3716623"/>
            <a:chExt cx="560631" cy="511352"/>
          </a:xfrm>
        </p:grpSpPr>
        <p:sp>
          <p:nvSpPr>
            <p:cNvPr id="5318" name="Google Shape;5318;p7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19" name="Google Shape;5319;p70"/>
            <p:cNvGrpSpPr/>
            <p:nvPr/>
          </p:nvGrpSpPr>
          <p:grpSpPr>
            <a:xfrm>
              <a:off x="6669657" y="3716715"/>
              <a:ext cx="466779" cy="464290"/>
              <a:chOff x="6669657" y="3716715"/>
              <a:chExt cx="466779" cy="464290"/>
            </a:xfrm>
          </p:grpSpPr>
          <p:sp>
            <p:nvSpPr>
              <p:cNvPr id="5320" name="Google Shape;5320;p7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1" name="Google Shape;5321;p7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2" name="Google Shape;5322;p7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3" name="Google Shape;5323;p7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7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7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7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7" name="Google Shape;5327;p7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7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7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7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7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2" name="Google Shape;5332;p7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33" name="Google Shape;5333;p70"/>
          <p:cNvGrpSpPr/>
          <p:nvPr/>
        </p:nvGrpSpPr>
        <p:grpSpPr>
          <a:xfrm>
            <a:off x="15734941" y="8109263"/>
            <a:ext cx="375115" cy="375115"/>
            <a:chOff x="8565775" y="671075"/>
            <a:chExt cx="441000" cy="441000"/>
          </a:xfrm>
        </p:grpSpPr>
        <p:sp>
          <p:nvSpPr>
            <p:cNvPr id="5334" name="Google Shape;5334;p7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5" name="Google Shape;5335;p70"/>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36" name="Google Shape;5336;p70"/>
          <p:cNvSpPr/>
          <p:nvPr/>
        </p:nvSpPr>
        <p:spPr>
          <a:xfrm>
            <a:off x="16337370" y="810110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7" name="Google Shape;5337;p70"/>
          <p:cNvSpPr/>
          <p:nvPr/>
        </p:nvSpPr>
        <p:spPr>
          <a:xfrm flipH="1">
            <a:off x="14753846" y="803401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38" name="Google Shape;5338;p70"/>
          <p:cNvGrpSpPr/>
          <p:nvPr/>
        </p:nvGrpSpPr>
        <p:grpSpPr>
          <a:xfrm>
            <a:off x="12042651" y="6265699"/>
            <a:ext cx="1175741" cy="1024746"/>
            <a:chOff x="6000100" y="3076250"/>
            <a:chExt cx="587871" cy="512373"/>
          </a:xfrm>
        </p:grpSpPr>
        <p:sp>
          <p:nvSpPr>
            <p:cNvPr id="5339" name="Google Shape;5339;p7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40" name="Google Shape;5340;p70"/>
            <p:cNvGrpSpPr/>
            <p:nvPr/>
          </p:nvGrpSpPr>
          <p:grpSpPr>
            <a:xfrm>
              <a:off x="6031360" y="3076713"/>
              <a:ext cx="539107" cy="480965"/>
              <a:chOff x="6031360" y="3076713"/>
              <a:chExt cx="539107" cy="480965"/>
            </a:xfrm>
          </p:grpSpPr>
          <p:sp>
            <p:nvSpPr>
              <p:cNvPr id="5341" name="Google Shape;5341;p7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2" name="Google Shape;5342;p7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3" name="Google Shape;5343;p7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4" name="Google Shape;5344;p7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5" name="Google Shape;5345;p7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6" name="Google Shape;5346;p7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7" name="Google Shape;5347;p7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48" name="Google Shape;5348;p70"/>
          <p:cNvGrpSpPr/>
          <p:nvPr/>
        </p:nvGrpSpPr>
        <p:grpSpPr>
          <a:xfrm>
            <a:off x="7195571" y="6131763"/>
            <a:ext cx="4482688" cy="2661312"/>
            <a:chOff x="3597785" y="3065882"/>
            <a:chExt cx="2241344" cy="1330656"/>
          </a:xfrm>
        </p:grpSpPr>
        <p:grpSp>
          <p:nvGrpSpPr>
            <p:cNvPr id="5349" name="Google Shape;5349;p70"/>
            <p:cNvGrpSpPr/>
            <p:nvPr/>
          </p:nvGrpSpPr>
          <p:grpSpPr>
            <a:xfrm>
              <a:off x="5296908" y="3937355"/>
              <a:ext cx="143198" cy="32380"/>
              <a:chOff x="5296908" y="3937355"/>
              <a:chExt cx="143198" cy="32380"/>
            </a:xfrm>
          </p:grpSpPr>
          <p:sp>
            <p:nvSpPr>
              <p:cNvPr id="5350" name="Google Shape;5350;p7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51" name="Google Shape;5351;p70"/>
              <p:cNvGrpSpPr/>
              <p:nvPr/>
            </p:nvGrpSpPr>
            <p:grpSpPr>
              <a:xfrm>
                <a:off x="5402331" y="3937355"/>
                <a:ext cx="37776" cy="32380"/>
                <a:chOff x="5402331" y="3937355"/>
                <a:chExt cx="37776" cy="32380"/>
              </a:xfrm>
            </p:grpSpPr>
            <p:sp>
              <p:nvSpPr>
                <p:cNvPr id="5352" name="Google Shape;5352;p7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3" name="Google Shape;5353;p7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4" name="Google Shape;5354;p70"/>
              <p:cNvGrpSpPr/>
              <p:nvPr/>
            </p:nvGrpSpPr>
            <p:grpSpPr>
              <a:xfrm>
                <a:off x="5296908" y="3937355"/>
                <a:ext cx="37783" cy="32380"/>
                <a:chOff x="5296908" y="3937355"/>
                <a:chExt cx="37783" cy="32380"/>
              </a:xfrm>
            </p:grpSpPr>
            <p:sp>
              <p:nvSpPr>
                <p:cNvPr id="5355" name="Google Shape;5355;p7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6" name="Google Shape;5356;p7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57" name="Google Shape;5357;p70"/>
            <p:cNvGrpSpPr/>
            <p:nvPr/>
          </p:nvGrpSpPr>
          <p:grpSpPr>
            <a:xfrm>
              <a:off x="4724163" y="3119631"/>
              <a:ext cx="120838" cy="84218"/>
              <a:chOff x="4724163" y="3119631"/>
              <a:chExt cx="120838" cy="84218"/>
            </a:xfrm>
          </p:grpSpPr>
          <p:grpSp>
            <p:nvGrpSpPr>
              <p:cNvPr id="5358" name="Google Shape;5358;p70"/>
              <p:cNvGrpSpPr/>
              <p:nvPr/>
            </p:nvGrpSpPr>
            <p:grpSpPr>
              <a:xfrm>
                <a:off x="4746712" y="3132773"/>
                <a:ext cx="86869" cy="56424"/>
                <a:chOff x="4746712" y="3132773"/>
                <a:chExt cx="86869" cy="56424"/>
              </a:xfrm>
            </p:grpSpPr>
            <p:sp>
              <p:nvSpPr>
                <p:cNvPr id="5359" name="Google Shape;5359;p7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0" name="Google Shape;5360;p7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1" name="Google Shape;5361;p70"/>
              <p:cNvGrpSpPr/>
              <p:nvPr/>
            </p:nvGrpSpPr>
            <p:grpSpPr>
              <a:xfrm>
                <a:off x="4773634" y="3143336"/>
                <a:ext cx="37776" cy="32451"/>
                <a:chOff x="4773634" y="3143336"/>
                <a:chExt cx="37776" cy="32451"/>
              </a:xfrm>
            </p:grpSpPr>
            <p:sp>
              <p:nvSpPr>
                <p:cNvPr id="5362" name="Google Shape;5362;p7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7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4" name="Google Shape;5364;p70"/>
              <p:cNvGrpSpPr/>
              <p:nvPr/>
            </p:nvGrpSpPr>
            <p:grpSpPr>
              <a:xfrm>
                <a:off x="4724163" y="3131248"/>
                <a:ext cx="37776" cy="32459"/>
                <a:chOff x="4724163" y="3131248"/>
                <a:chExt cx="37776" cy="32459"/>
              </a:xfrm>
            </p:grpSpPr>
            <p:sp>
              <p:nvSpPr>
                <p:cNvPr id="5365" name="Google Shape;5365;p7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6" name="Google Shape;5366;p7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7" name="Google Shape;5367;p70"/>
              <p:cNvGrpSpPr/>
              <p:nvPr/>
            </p:nvGrpSpPr>
            <p:grpSpPr>
              <a:xfrm>
                <a:off x="4755081" y="3176054"/>
                <a:ext cx="32357" cy="27795"/>
                <a:chOff x="4755081" y="3176054"/>
                <a:chExt cx="32357" cy="27795"/>
              </a:xfrm>
            </p:grpSpPr>
            <p:sp>
              <p:nvSpPr>
                <p:cNvPr id="5368" name="Google Shape;5368;p7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9" name="Google Shape;5369;p7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0" name="Google Shape;5370;p70"/>
              <p:cNvGrpSpPr/>
              <p:nvPr/>
            </p:nvGrpSpPr>
            <p:grpSpPr>
              <a:xfrm>
                <a:off x="4812550" y="3119631"/>
                <a:ext cx="32451" cy="27803"/>
                <a:chOff x="4812550" y="3119631"/>
                <a:chExt cx="32451" cy="27803"/>
              </a:xfrm>
            </p:grpSpPr>
            <p:sp>
              <p:nvSpPr>
                <p:cNvPr id="5371" name="Google Shape;5371;p7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2" name="Google Shape;5372;p7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73" name="Google Shape;5373;p70"/>
            <p:cNvGrpSpPr/>
            <p:nvPr/>
          </p:nvGrpSpPr>
          <p:grpSpPr>
            <a:xfrm>
              <a:off x="5382826" y="4027197"/>
              <a:ext cx="268967" cy="250422"/>
              <a:chOff x="5382826" y="4027197"/>
              <a:chExt cx="268967" cy="250422"/>
            </a:xfrm>
          </p:grpSpPr>
          <p:grpSp>
            <p:nvGrpSpPr>
              <p:cNvPr id="5374" name="Google Shape;5374;p70"/>
              <p:cNvGrpSpPr/>
              <p:nvPr/>
            </p:nvGrpSpPr>
            <p:grpSpPr>
              <a:xfrm>
                <a:off x="5405280" y="4042510"/>
                <a:ext cx="237570" cy="218647"/>
                <a:chOff x="5405280" y="4042510"/>
                <a:chExt cx="237570" cy="218647"/>
              </a:xfrm>
            </p:grpSpPr>
            <p:sp>
              <p:nvSpPr>
                <p:cNvPr id="5375" name="Google Shape;5375;p7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6" name="Google Shape;5376;p7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7" name="Google Shape;5377;p7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8" name="Google Shape;5378;p7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9" name="Google Shape;5379;p7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7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1" name="Google Shape;5381;p70"/>
              <p:cNvGrpSpPr/>
              <p:nvPr/>
            </p:nvGrpSpPr>
            <p:grpSpPr>
              <a:xfrm>
                <a:off x="5382826" y="4125549"/>
                <a:ext cx="37776" cy="32380"/>
                <a:chOff x="5382826" y="4125549"/>
                <a:chExt cx="37776" cy="32380"/>
              </a:xfrm>
            </p:grpSpPr>
            <p:sp>
              <p:nvSpPr>
                <p:cNvPr id="5382" name="Google Shape;5382;p7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3" name="Google Shape;5383;p7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4" name="Google Shape;5384;p70"/>
              <p:cNvGrpSpPr/>
              <p:nvPr/>
            </p:nvGrpSpPr>
            <p:grpSpPr>
              <a:xfrm>
                <a:off x="5475680" y="4195587"/>
                <a:ext cx="37783" cy="32364"/>
                <a:chOff x="5475680" y="4195587"/>
                <a:chExt cx="37783" cy="32364"/>
              </a:xfrm>
            </p:grpSpPr>
            <p:sp>
              <p:nvSpPr>
                <p:cNvPr id="5385" name="Google Shape;5385;p7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6" name="Google Shape;5386;p7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7" name="Google Shape;5387;p70"/>
              <p:cNvGrpSpPr/>
              <p:nvPr/>
            </p:nvGrpSpPr>
            <p:grpSpPr>
              <a:xfrm>
                <a:off x="5532575" y="4027197"/>
                <a:ext cx="33308" cy="32262"/>
                <a:chOff x="5532575" y="4027197"/>
                <a:chExt cx="33308" cy="32262"/>
              </a:xfrm>
            </p:grpSpPr>
            <p:sp>
              <p:nvSpPr>
                <p:cNvPr id="5388" name="Google Shape;5388;p7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9" name="Google Shape;5389;p7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0" name="Google Shape;5390;p70"/>
              <p:cNvGrpSpPr/>
              <p:nvPr/>
            </p:nvGrpSpPr>
            <p:grpSpPr>
              <a:xfrm>
                <a:off x="5590706" y="4245348"/>
                <a:ext cx="33497" cy="32270"/>
                <a:chOff x="5590706" y="4245348"/>
                <a:chExt cx="33497" cy="32270"/>
              </a:xfrm>
            </p:grpSpPr>
            <p:sp>
              <p:nvSpPr>
                <p:cNvPr id="5391" name="Google Shape;5391;p7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2" name="Google Shape;5392;p7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3" name="Google Shape;5393;p70"/>
              <p:cNvGrpSpPr/>
              <p:nvPr/>
            </p:nvGrpSpPr>
            <p:grpSpPr>
              <a:xfrm>
                <a:off x="5618681" y="4109677"/>
                <a:ext cx="33112" cy="32357"/>
                <a:chOff x="5618681" y="4109677"/>
                <a:chExt cx="33112" cy="32357"/>
              </a:xfrm>
            </p:grpSpPr>
            <p:sp>
              <p:nvSpPr>
                <p:cNvPr id="5394" name="Google Shape;5394;p7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5" name="Google Shape;5395;p7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6" name="Google Shape;5396;p70"/>
              <p:cNvGrpSpPr/>
              <p:nvPr/>
            </p:nvGrpSpPr>
            <p:grpSpPr>
              <a:xfrm>
                <a:off x="5479298" y="4128262"/>
                <a:ext cx="31405" cy="26906"/>
                <a:chOff x="5479298" y="4128262"/>
                <a:chExt cx="31405" cy="26906"/>
              </a:xfrm>
            </p:grpSpPr>
            <p:sp>
              <p:nvSpPr>
                <p:cNvPr id="5397" name="Google Shape;5397;p7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8" name="Google Shape;5398;p7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9" name="Google Shape;5399;p70"/>
              <p:cNvGrpSpPr/>
              <p:nvPr/>
            </p:nvGrpSpPr>
            <p:grpSpPr>
              <a:xfrm>
                <a:off x="5582903" y="4180116"/>
                <a:ext cx="31499" cy="26898"/>
                <a:chOff x="5582903" y="4180116"/>
                <a:chExt cx="31499" cy="26898"/>
              </a:xfrm>
            </p:grpSpPr>
            <p:sp>
              <p:nvSpPr>
                <p:cNvPr id="5400" name="Google Shape;5400;p7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1" name="Google Shape;5401;p7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02" name="Google Shape;5402;p70"/>
            <p:cNvGrpSpPr/>
            <p:nvPr/>
          </p:nvGrpSpPr>
          <p:grpSpPr>
            <a:xfrm>
              <a:off x="3977681" y="3230323"/>
              <a:ext cx="94584" cy="84085"/>
              <a:chOff x="3977681" y="3230323"/>
              <a:chExt cx="94584" cy="84085"/>
            </a:xfrm>
          </p:grpSpPr>
          <p:grpSp>
            <p:nvGrpSpPr>
              <p:cNvPr id="5403" name="Google Shape;5403;p70"/>
              <p:cNvGrpSpPr/>
              <p:nvPr/>
            </p:nvGrpSpPr>
            <p:grpSpPr>
              <a:xfrm>
                <a:off x="4000135" y="3243041"/>
                <a:ext cx="59570" cy="57186"/>
                <a:chOff x="4000135" y="3243041"/>
                <a:chExt cx="59570" cy="57186"/>
              </a:xfrm>
            </p:grpSpPr>
            <p:sp>
              <p:nvSpPr>
                <p:cNvPr id="5404" name="Google Shape;5404;p7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7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7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7" name="Google Shape;5407;p70"/>
              <p:cNvGrpSpPr/>
              <p:nvPr/>
            </p:nvGrpSpPr>
            <p:grpSpPr>
              <a:xfrm>
                <a:off x="3977681" y="3245872"/>
                <a:ext cx="37783" cy="32380"/>
                <a:chOff x="3977681" y="3245872"/>
                <a:chExt cx="37783" cy="32380"/>
              </a:xfrm>
            </p:grpSpPr>
            <p:sp>
              <p:nvSpPr>
                <p:cNvPr id="5408" name="Google Shape;5408;p7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9" name="Google Shape;5409;p7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0" name="Google Shape;5410;p70"/>
              <p:cNvGrpSpPr/>
              <p:nvPr/>
            </p:nvGrpSpPr>
            <p:grpSpPr>
              <a:xfrm>
                <a:off x="4040860" y="3262672"/>
                <a:ext cx="31405" cy="27001"/>
                <a:chOff x="4040860" y="3262672"/>
                <a:chExt cx="31405" cy="27001"/>
              </a:xfrm>
            </p:grpSpPr>
            <p:sp>
              <p:nvSpPr>
                <p:cNvPr id="5411" name="Google Shape;5411;p7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7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3" name="Google Shape;5413;p70"/>
              <p:cNvGrpSpPr/>
              <p:nvPr/>
            </p:nvGrpSpPr>
            <p:grpSpPr>
              <a:xfrm>
                <a:off x="4021072" y="3230323"/>
                <a:ext cx="31397" cy="26906"/>
                <a:chOff x="4021072" y="3230323"/>
                <a:chExt cx="31397" cy="26906"/>
              </a:xfrm>
            </p:grpSpPr>
            <p:sp>
              <p:nvSpPr>
                <p:cNvPr id="5414" name="Google Shape;5414;p7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5" name="Google Shape;5415;p7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6" name="Google Shape;5416;p70"/>
              <p:cNvGrpSpPr/>
              <p:nvPr/>
            </p:nvGrpSpPr>
            <p:grpSpPr>
              <a:xfrm>
                <a:off x="4001472" y="3287462"/>
                <a:ext cx="31499" cy="26945"/>
                <a:chOff x="4001472" y="3287462"/>
                <a:chExt cx="31499" cy="26945"/>
              </a:xfrm>
            </p:grpSpPr>
            <p:sp>
              <p:nvSpPr>
                <p:cNvPr id="5417" name="Google Shape;5417;p7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8" name="Google Shape;5418;p7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19" name="Google Shape;5419;p70"/>
            <p:cNvGrpSpPr/>
            <p:nvPr/>
          </p:nvGrpSpPr>
          <p:grpSpPr>
            <a:xfrm>
              <a:off x="4084715" y="3258865"/>
              <a:ext cx="184961" cy="137268"/>
              <a:chOff x="4084715" y="3258865"/>
              <a:chExt cx="184961" cy="137268"/>
            </a:xfrm>
          </p:grpSpPr>
          <p:grpSp>
            <p:nvGrpSpPr>
              <p:cNvPr id="5420" name="Google Shape;5420;p70"/>
              <p:cNvGrpSpPr/>
              <p:nvPr/>
            </p:nvGrpSpPr>
            <p:grpSpPr>
              <a:xfrm>
                <a:off x="4107453" y="3271583"/>
                <a:ext cx="153470" cy="110275"/>
                <a:chOff x="4107453" y="3271583"/>
                <a:chExt cx="153470" cy="110275"/>
              </a:xfrm>
            </p:grpSpPr>
            <p:sp>
              <p:nvSpPr>
                <p:cNvPr id="5421" name="Google Shape;5421;p7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2" name="Google Shape;5422;p7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3" name="Google Shape;5423;p7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7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5" name="Google Shape;5425;p70"/>
              <p:cNvGrpSpPr/>
              <p:nvPr/>
            </p:nvGrpSpPr>
            <p:grpSpPr>
              <a:xfrm>
                <a:off x="4136947" y="3258865"/>
                <a:ext cx="31499" cy="27001"/>
                <a:chOff x="4136947" y="3258865"/>
                <a:chExt cx="31499" cy="27001"/>
              </a:xfrm>
            </p:grpSpPr>
            <p:sp>
              <p:nvSpPr>
                <p:cNvPr id="5426" name="Google Shape;5426;p7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7" name="Google Shape;5427;p7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8" name="Google Shape;5428;p70"/>
              <p:cNvGrpSpPr/>
              <p:nvPr/>
            </p:nvGrpSpPr>
            <p:grpSpPr>
              <a:xfrm>
                <a:off x="4084715" y="3266478"/>
                <a:ext cx="31468" cy="26898"/>
                <a:chOff x="4084715" y="3266478"/>
                <a:chExt cx="31468" cy="26898"/>
              </a:xfrm>
            </p:grpSpPr>
            <p:sp>
              <p:nvSpPr>
                <p:cNvPr id="5429" name="Google Shape;5429;p7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0" name="Google Shape;5430;p7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1" name="Google Shape;5431;p70"/>
              <p:cNvGrpSpPr/>
              <p:nvPr/>
            </p:nvGrpSpPr>
            <p:grpSpPr>
              <a:xfrm>
                <a:off x="4159213" y="3279849"/>
                <a:ext cx="31405" cy="26945"/>
                <a:chOff x="4159213" y="3279849"/>
                <a:chExt cx="31405" cy="26945"/>
              </a:xfrm>
            </p:grpSpPr>
            <p:sp>
              <p:nvSpPr>
                <p:cNvPr id="5432" name="Google Shape;5432;p7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3" name="Google Shape;5433;p7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4" name="Google Shape;5434;p70"/>
              <p:cNvGrpSpPr/>
              <p:nvPr/>
            </p:nvGrpSpPr>
            <p:grpSpPr>
              <a:xfrm>
                <a:off x="4201550" y="3266502"/>
                <a:ext cx="31405" cy="26883"/>
                <a:chOff x="4201550" y="3266502"/>
                <a:chExt cx="31405" cy="26883"/>
              </a:xfrm>
            </p:grpSpPr>
            <p:sp>
              <p:nvSpPr>
                <p:cNvPr id="5435" name="Google Shape;5435;p7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7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7" name="Google Shape;5437;p70"/>
              <p:cNvGrpSpPr/>
              <p:nvPr/>
            </p:nvGrpSpPr>
            <p:grpSpPr>
              <a:xfrm>
                <a:off x="4201550" y="3338278"/>
                <a:ext cx="31405" cy="26930"/>
                <a:chOff x="4201550" y="3338278"/>
                <a:chExt cx="31405" cy="26930"/>
              </a:xfrm>
            </p:grpSpPr>
            <p:sp>
              <p:nvSpPr>
                <p:cNvPr id="5438" name="Google Shape;5438;p7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9" name="Google Shape;5439;p7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0" name="Google Shape;5440;p70"/>
              <p:cNvGrpSpPr/>
              <p:nvPr/>
            </p:nvGrpSpPr>
            <p:grpSpPr>
              <a:xfrm>
                <a:off x="4238272" y="3369132"/>
                <a:ext cx="31405" cy="27001"/>
                <a:chOff x="4238272" y="3369132"/>
                <a:chExt cx="31405" cy="27001"/>
              </a:xfrm>
            </p:grpSpPr>
            <p:sp>
              <p:nvSpPr>
                <p:cNvPr id="5441" name="Google Shape;5441;p7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7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43" name="Google Shape;5443;p70"/>
            <p:cNvGrpSpPr/>
            <p:nvPr/>
          </p:nvGrpSpPr>
          <p:grpSpPr>
            <a:xfrm>
              <a:off x="4068639" y="3200169"/>
              <a:ext cx="77643" cy="37272"/>
              <a:chOff x="4068639" y="3200169"/>
              <a:chExt cx="77643" cy="37272"/>
            </a:xfrm>
          </p:grpSpPr>
          <p:sp>
            <p:nvSpPr>
              <p:cNvPr id="5444" name="Google Shape;5444;p7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45" name="Google Shape;5445;p70"/>
              <p:cNvGrpSpPr/>
              <p:nvPr/>
            </p:nvGrpSpPr>
            <p:grpSpPr>
              <a:xfrm>
                <a:off x="4114878" y="3200169"/>
                <a:ext cx="31405" cy="26993"/>
                <a:chOff x="4114878" y="3200169"/>
                <a:chExt cx="31405" cy="26993"/>
              </a:xfrm>
            </p:grpSpPr>
            <p:sp>
              <p:nvSpPr>
                <p:cNvPr id="5446" name="Google Shape;5446;p7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7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8" name="Google Shape;5448;p70"/>
              <p:cNvGrpSpPr/>
              <p:nvPr/>
            </p:nvGrpSpPr>
            <p:grpSpPr>
              <a:xfrm>
                <a:off x="4068639" y="3210535"/>
                <a:ext cx="31499" cy="26906"/>
                <a:chOff x="4068639" y="3210535"/>
                <a:chExt cx="31499" cy="26906"/>
              </a:xfrm>
            </p:grpSpPr>
            <p:sp>
              <p:nvSpPr>
                <p:cNvPr id="5449" name="Google Shape;5449;p7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0" name="Google Shape;5450;p7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51" name="Google Shape;5451;p70"/>
            <p:cNvGrpSpPr/>
            <p:nvPr/>
          </p:nvGrpSpPr>
          <p:grpSpPr>
            <a:xfrm>
              <a:off x="3869702" y="3066935"/>
              <a:ext cx="382664" cy="190294"/>
              <a:chOff x="3869702" y="3066935"/>
              <a:chExt cx="382664" cy="190294"/>
            </a:xfrm>
          </p:grpSpPr>
          <p:grpSp>
            <p:nvGrpSpPr>
              <p:cNvPr id="5452" name="Google Shape;5452;p70"/>
              <p:cNvGrpSpPr/>
              <p:nvPr/>
            </p:nvGrpSpPr>
            <p:grpSpPr>
              <a:xfrm>
                <a:off x="3888633" y="3082351"/>
                <a:ext cx="351172" cy="160698"/>
                <a:chOff x="3888633" y="3082351"/>
                <a:chExt cx="351172" cy="160698"/>
              </a:xfrm>
            </p:grpSpPr>
            <p:sp>
              <p:nvSpPr>
                <p:cNvPr id="5453" name="Google Shape;5453;p7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7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5" name="Google Shape;5455;p7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6" name="Google Shape;5456;p7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7" name="Google Shape;5457;p7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8" name="Google Shape;5458;p7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9" name="Google Shape;5459;p70"/>
              <p:cNvGrpSpPr/>
              <p:nvPr/>
            </p:nvGrpSpPr>
            <p:grpSpPr>
              <a:xfrm>
                <a:off x="4143703" y="3066935"/>
                <a:ext cx="37783" cy="32357"/>
                <a:chOff x="4143703" y="3066935"/>
                <a:chExt cx="37783" cy="32357"/>
              </a:xfrm>
            </p:grpSpPr>
            <p:sp>
              <p:nvSpPr>
                <p:cNvPr id="5460" name="Google Shape;5460;p7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1" name="Google Shape;5461;p7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2" name="Google Shape;5462;p70"/>
              <p:cNvGrpSpPr/>
              <p:nvPr/>
            </p:nvGrpSpPr>
            <p:grpSpPr>
              <a:xfrm>
                <a:off x="4044565" y="3103563"/>
                <a:ext cx="37783" cy="32451"/>
                <a:chOff x="4044565" y="3103563"/>
                <a:chExt cx="37783" cy="32451"/>
              </a:xfrm>
            </p:grpSpPr>
            <p:sp>
              <p:nvSpPr>
                <p:cNvPr id="5463" name="Google Shape;5463;p7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4" name="Google Shape;5464;p7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5" name="Google Shape;5465;p70"/>
              <p:cNvGrpSpPr/>
              <p:nvPr/>
            </p:nvGrpSpPr>
            <p:grpSpPr>
              <a:xfrm>
                <a:off x="4017454" y="3188237"/>
                <a:ext cx="37776" cy="32357"/>
                <a:chOff x="4017454" y="3188237"/>
                <a:chExt cx="37776" cy="32357"/>
              </a:xfrm>
            </p:grpSpPr>
            <p:sp>
              <p:nvSpPr>
                <p:cNvPr id="5466" name="Google Shape;5466;p7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7" name="Google Shape;5467;p7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8" name="Google Shape;5468;p70"/>
              <p:cNvGrpSpPr/>
              <p:nvPr/>
            </p:nvGrpSpPr>
            <p:grpSpPr>
              <a:xfrm>
                <a:off x="3921548" y="3157509"/>
                <a:ext cx="37783" cy="32357"/>
                <a:chOff x="3921548" y="3157509"/>
                <a:chExt cx="37783" cy="32357"/>
              </a:xfrm>
            </p:grpSpPr>
            <p:sp>
              <p:nvSpPr>
                <p:cNvPr id="5469" name="Google Shape;5469;p7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0" name="Google Shape;5470;p7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1" name="Google Shape;5471;p70"/>
              <p:cNvGrpSpPr/>
              <p:nvPr/>
            </p:nvGrpSpPr>
            <p:grpSpPr>
              <a:xfrm>
                <a:off x="3939056" y="3211620"/>
                <a:ext cx="37783" cy="32380"/>
                <a:chOff x="3939056" y="3211620"/>
                <a:chExt cx="37783" cy="32380"/>
              </a:xfrm>
            </p:grpSpPr>
            <p:sp>
              <p:nvSpPr>
                <p:cNvPr id="5472" name="Google Shape;5472;p7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3" name="Google Shape;5473;p7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4" name="Google Shape;5474;p70"/>
              <p:cNvGrpSpPr/>
              <p:nvPr/>
            </p:nvGrpSpPr>
            <p:grpSpPr>
              <a:xfrm>
                <a:off x="4176240" y="3136965"/>
                <a:ext cx="31405" cy="26930"/>
                <a:chOff x="4176240" y="3136965"/>
                <a:chExt cx="31405" cy="26930"/>
              </a:xfrm>
            </p:grpSpPr>
            <p:sp>
              <p:nvSpPr>
                <p:cNvPr id="5475" name="Google Shape;5475;p7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6" name="Google Shape;5476;p7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7" name="Google Shape;5477;p70"/>
              <p:cNvGrpSpPr/>
              <p:nvPr/>
            </p:nvGrpSpPr>
            <p:grpSpPr>
              <a:xfrm>
                <a:off x="4133148" y="3152593"/>
                <a:ext cx="31499" cy="27001"/>
                <a:chOff x="4133148" y="3152593"/>
                <a:chExt cx="31499" cy="27001"/>
              </a:xfrm>
            </p:grpSpPr>
            <p:sp>
              <p:nvSpPr>
                <p:cNvPr id="5478" name="Google Shape;5478;p7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9" name="Google Shape;5479;p7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0" name="Google Shape;5480;p70"/>
              <p:cNvGrpSpPr/>
              <p:nvPr/>
            </p:nvGrpSpPr>
            <p:grpSpPr>
              <a:xfrm>
                <a:off x="4220866" y="3073534"/>
                <a:ext cx="31499" cy="26898"/>
                <a:chOff x="4220866" y="3073534"/>
                <a:chExt cx="31499" cy="26898"/>
              </a:xfrm>
            </p:grpSpPr>
            <p:sp>
              <p:nvSpPr>
                <p:cNvPr id="5481" name="Google Shape;5481;p7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2" name="Google Shape;5482;p7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3" name="Google Shape;5483;p70"/>
              <p:cNvGrpSpPr/>
              <p:nvPr/>
            </p:nvGrpSpPr>
            <p:grpSpPr>
              <a:xfrm>
                <a:off x="3869702" y="3230323"/>
                <a:ext cx="31499" cy="26906"/>
                <a:chOff x="3869702" y="3230323"/>
                <a:chExt cx="31499" cy="26906"/>
              </a:xfrm>
            </p:grpSpPr>
            <p:sp>
              <p:nvSpPr>
                <p:cNvPr id="5484" name="Google Shape;5484;p7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5" name="Google Shape;5485;p7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86" name="Google Shape;5486;p70"/>
            <p:cNvGrpSpPr/>
            <p:nvPr/>
          </p:nvGrpSpPr>
          <p:grpSpPr>
            <a:xfrm>
              <a:off x="4271383" y="3065882"/>
              <a:ext cx="304556" cy="341663"/>
              <a:chOff x="4271383" y="3065882"/>
              <a:chExt cx="304556" cy="341663"/>
            </a:xfrm>
          </p:grpSpPr>
          <p:grpSp>
            <p:nvGrpSpPr>
              <p:cNvPr id="5487" name="Google Shape;5487;p70"/>
              <p:cNvGrpSpPr/>
              <p:nvPr/>
            </p:nvGrpSpPr>
            <p:grpSpPr>
              <a:xfrm>
                <a:off x="4293838" y="3078639"/>
                <a:ext cx="269353" cy="311973"/>
                <a:chOff x="4293838" y="3078639"/>
                <a:chExt cx="269353" cy="311973"/>
              </a:xfrm>
            </p:grpSpPr>
            <p:sp>
              <p:nvSpPr>
                <p:cNvPr id="5488" name="Google Shape;5488;p7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9" name="Google Shape;5489;p7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0" name="Google Shape;5490;p7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1" name="Google Shape;5491;p7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2" name="Google Shape;5492;p7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3" name="Google Shape;5493;p7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4" name="Google Shape;5494;p7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5" name="Google Shape;5495;p7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6" name="Google Shape;5496;p7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7" name="Google Shape;5497;p7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8" name="Google Shape;5498;p7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9" name="Google Shape;5499;p7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0" name="Google Shape;5500;p7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1" name="Google Shape;5501;p7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2" name="Google Shape;5502;p7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3" name="Google Shape;5503;p7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4" name="Google Shape;5504;p7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5" name="Google Shape;5505;p70"/>
              <p:cNvGrpSpPr/>
              <p:nvPr/>
            </p:nvGrpSpPr>
            <p:grpSpPr>
              <a:xfrm>
                <a:off x="4538164" y="3342061"/>
                <a:ext cx="37776" cy="32380"/>
                <a:chOff x="4538164" y="3342061"/>
                <a:chExt cx="37776" cy="32380"/>
              </a:xfrm>
            </p:grpSpPr>
            <p:sp>
              <p:nvSpPr>
                <p:cNvPr id="5506" name="Google Shape;5506;p7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7" name="Google Shape;5507;p7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8" name="Google Shape;5508;p70"/>
              <p:cNvGrpSpPr/>
              <p:nvPr/>
            </p:nvGrpSpPr>
            <p:grpSpPr>
              <a:xfrm>
                <a:off x="4271383" y="3194742"/>
                <a:ext cx="37783" cy="32420"/>
                <a:chOff x="4271383" y="3194742"/>
                <a:chExt cx="37783" cy="32420"/>
              </a:xfrm>
            </p:grpSpPr>
            <p:sp>
              <p:nvSpPr>
                <p:cNvPr id="5509" name="Google Shape;5509;p7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0" name="Google Shape;5510;p7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1" name="Google Shape;5511;p70"/>
              <p:cNvGrpSpPr/>
              <p:nvPr/>
            </p:nvGrpSpPr>
            <p:grpSpPr>
              <a:xfrm>
                <a:off x="4284416" y="3084058"/>
                <a:ext cx="37783" cy="32357"/>
                <a:chOff x="4284416" y="3084058"/>
                <a:chExt cx="37783" cy="32357"/>
              </a:xfrm>
            </p:grpSpPr>
            <p:sp>
              <p:nvSpPr>
                <p:cNvPr id="5512" name="Google Shape;5512;p7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3" name="Google Shape;5513;p7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4" name="Google Shape;5514;p70"/>
              <p:cNvGrpSpPr/>
              <p:nvPr/>
            </p:nvGrpSpPr>
            <p:grpSpPr>
              <a:xfrm>
                <a:off x="4478697" y="3297561"/>
                <a:ext cx="37776" cy="32451"/>
                <a:chOff x="4478697" y="3297561"/>
                <a:chExt cx="37776" cy="32451"/>
              </a:xfrm>
            </p:grpSpPr>
            <p:sp>
              <p:nvSpPr>
                <p:cNvPr id="5515" name="Google Shape;5515;p7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6" name="Google Shape;5516;p7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7" name="Google Shape;5517;p70"/>
              <p:cNvGrpSpPr/>
              <p:nvPr/>
            </p:nvGrpSpPr>
            <p:grpSpPr>
              <a:xfrm>
                <a:off x="4411813" y="3331711"/>
                <a:ext cx="37776" cy="32451"/>
                <a:chOff x="4411813" y="3331711"/>
                <a:chExt cx="37776" cy="32451"/>
              </a:xfrm>
            </p:grpSpPr>
            <p:sp>
              <p:nvSpPr>
                <p:cNvPr id="5518" name="Google Shape;5518;p7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9" name="Google Shape;5519;p7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0" name="Google Shape;5520;p70"/>
              <p:cNvGrpSpPr/>
              <p:nvPr/>
            </p:nvGrpSpPr>
            <p:grpSpPr>
              <a:xfrm>
                <a:off x="4337984" y="3375188"/>
                <a:ext cx="37776" cy="32357"/>
                <a:chOff x="4337984" y="3375188"/>
                <a:chExt cx="37776" cy="32357"/>
              </a:xfrm>
            </p:grpSpPr>
            <p:sp>
              <p:nvSpPr>
                <p:cNvPr id="5521" name="Google Shape;5521;p7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2" name="Google Shape;5522;p7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3" name="Google Shape;5523;p70"/>
              <p:cNvGrpSpPr/>
              <p:nvPr/>
            </p:nvGrpSpPr>
            <p:grpSpPr>
              <a:xfrm>
                <a:off x="4494867" y="3090530"/>
                <a:ext cx="37878" cy="32451"/>
                <a:chOff x="4494867" y="3090530"/>
                <a:chExt cx="37878" cy="32451"/>
              </a:xfrm>
            </p:grpSpPr>
            <p:sp>
              <p:nvSpPr>
                <p:cNvPr id="5524" name="Google Shape;5524;p7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5" name="Google Shape;5525;p7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6" name="Google Shape;5526;p70"/>
              <p:cNvGrpSpPr/>
              <p:nvPr/>
            </p:nvGrpSpPr>
            <p:grpSpPr>
              <a:xfrm>
                <a:off x="4525124" y="3207774"/>
                <a:ext cx="37783" cy="32420"/>
                <a:chOff x="4525124" y="3207774"/>
                <a:chExt cx="37783" cy="32420"/>
              </a:xfrm>
            </p:grpSpPr>
            <p:sp>
              <p:nvSpPr>
                <p:cNvPr id="5527" name="Google Shape;5527;p7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8" name="Google Shape;5528;p7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9" name="Google Shape;5529;p70"/>
              <p:cNvGrpSpPr/>
              <p:nvPr/>
            </p:nvGrpSpPr>
            <p:grpSpPr>
              <a:xfrm>
                <a:off x="4440544" y="3176479"/>
                <a:ext cx="31499" cy="26898"/>
                <a:chOff x="4440544" y="3176479"/>
                <a:chExt cx="31499" cy="26898"/>
              </a:xfrm>
            </p:grpSpPr>
            <p:sp>
              <p:nvSpPr>
                <p:cNvPr id="5530" name="Google Shape;5530;p7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1" name="Google Shape;5531;p7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2" name="Google Shape;5532;p70"/>
              <p:cNvGrpSpPr/>
              <p:nvPr/>
            </p:nvGrpSpPr>
            <p:grpSpPr>
              <a:xfrm>
                <a:off x="4350545" y="3156400"/>
                <a:ext cx="31405" cy="27001"/>
                <a:chOff x="4350545" y="3156400"/>
                <a:chExt cx="31405" cy="27001"/>
              </a:xfrm>
            </p:grpSpPr>
            <p:sp>
              <p:nvSpPr>
                <p:cNvPr id="5533" name="Google Shape;5533;p7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4" name="Google Shape;5534;p7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5" name="Google Shape;5535;p70"/>
              <p:cNvGrpSpPr/>
              <p:nvPr/>
            </p:nvGrpSpPr>
            <p:grpSpPr>
              <a:xfrm>
                <a:off x="4376703" y="3255058"/>
                <a:ext cx="31405" cy="27001"/>
                <a:chOff x="4376703" y="3255058"/>
                <a:chExt cx="31405" cy="27001"/>
              </a:xfrm>
            </p:grpSpPr>
            <p:sp>
              <p:nvSpPr>
                <p:cNvPr id="5536" name="Google Shape;5536;p7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7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8" name="Google Shape;5538;p70"/>
              <p:cNvGrpSpPr/>
              <p:nvPr/>
            </p:nvGrpSpPr>
            <p:grpSpPr>
              <a:xfrm>
                <a:off x="4331322" y="3283656"/>
                <a:ext cx="31405" cy="26945"/>
                <a:chOff x="4331322" y="3283656"/>
                <a:chExt cx="31405" cy="26945"/>
              </a:xfrm>
            </p:grpSpPr>
            <p:sp>
              <p:nvSpPr>
                <p:cNvPr id="5539" name="Google Shape;5539;p7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0" name="Google Shape;5540;p7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1" name="Google Shape;5541;p70"/>
              <p:cNvGrpSpPr/>
              <p:nvPr/>
            </p:nvGrpSpPr>
            <p:grpSpPr>
              <a:xfrm>
                <a:off x="4380510" y="3065882"/>
                <a:ext cx="31405" cy="26938"/>
                <a:chOff x="4380510" y="3065882"/>
                <a:chExt cx="31405" cy="26938"/>
              </a:xfrm>
            </p:grpSpPr>
            <p:sp>
              <p:nvSpPr>
                <p:cNvPr id="5542" name="Google Shape;5542;p7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3" name="Google Shape;5543;p7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44" name="Google Shape;5544;p70"/>
            <p:cNvGrpSpPr/>
            <p:nvPr/>
          </p:nvGrpSpPr>
          <p:grpSpPr>
            <a:xfrm>
              <a:off x="4558998" y="3188237"/>
              <a:ext cx="1280131" cy="1052746"/>
              <a:chOff x="4558998" y="3188237"/>
              <a:chExt cx="1280131" cy="1052746"/>
            </a:xfrm>
          </p:grpSpPr>
          <p:sp>
            <p:nvSpPr>
              <p:cNvPr id="5545" name="Google Shape;5545;p7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46" name="Google Shape;5546;p70"/>
              <p:cNvGrpSpPr/>
              <p:nvPr/>
            </p:nvGrpSpPr>
            <p:grpSpPr>
              <a:xfrm>
                <a:off x="4579164" y="3203653"/>
                <a:ext cx="1244833" cy="1020397"/>
                <a:chOff x="4579164" y="3203653"/>
                <a:chExt cx="1244833" cy="1020397"/>
              </a:xfrm>
            </p:grpSpPr>
            <p:sp>
              <p:nvSpPr>
                <p:cNvPr id="5547" name="Google Shape;5547;p7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8" name="Google Shape;5548;p7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49" name="Google Shape;5549;p70"/>
                <p:cNvGrpSpPr/>
                <p:nvPr/>
              </p:nvGrpSpPr>
              <p:grpSpPr>
                <a:xfrm>
                  <a:off x="4579164" y="3203653"/>
                  <a:ext cx="1244833" cy="1020397"/>
                  <a:chOff x="4579164" y="3203653"/>
                  <a:chExt cx="1244833" cy="1020397"/>
                </a:xfrm>
              </p:grpSpPr>
              <p:sp>
                <p:nvSpPr>
                  <p:cNvPr id="5550" name="Google Shape;5550;p7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1" name="Google Shape;5551;p7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52" name="Google Shape;5552;p70"/>
                  <p:cNvGrpSpPr/>
                  <p:nvPr/>
                </p:nvGrpSpPr>
                <p:grpSpPr>
                  <a:xfrm>
                    <a:off x="4579164" y="3203653"/>
                    <a:ext cx="1244833" cy="1020397"/>
                    <a:chOff x="4579164" y="3203653"/>
                    <a:chExt cx="1244833" cy="1020397"/>
                  </a:xfrm>
                </p:grpSpPr>
                <p:sp>
                  <p:nvSpPr>
                    <p:cNvPr id="5553" name="Google Shape;5553;p7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4" name="Google Shape;5554;p7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5" name="Google Shape;5555;p7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6" name="Google Shape;5556;p7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7" name="Google Shape;5557;p7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8" name="Google Shape;5558;p7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9" name="Google Shape;5559;p7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0" name="Google Shape;5560;p7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61" name="Google Shape;5561;p70"/>
                    <p:cNvGrpSpPr/>
                    <p:nvPr/>
                  </p:nvGrpSpPr>
                  <p:grpSpPr>
                    <a:xfrm>
                      <a:off x="4579164" y="3203653"/>
                      <a:ext cx="1244833" cy="1020397"/>
                      <a:chOff x="4579164" y="3203653"/>
                      <a:chExt cx="1244833" cy="1020397"/>
                    </a:xfrm>
                  </p:grpSpPr>
                  <p:sp>
                    <p:nvSpPr>
                      <p:cNvPr id="5562" name="Google Shape;5562;p7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3" name="Google Shape;5563;p7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4" name="Google Shape;5564;p7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5" name="Google Shape;5565;p7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6" name="Google Shape;5566;p7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7" name="Google Shape;5567;p7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8" name="Google Shape;5568;p7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9" name="Google Shape;5569;p7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0" name="Google Shape;5570;p7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1" name="Google Shape;5571;p7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2" name="Google Shape;5572;p7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3" name="Google Shape;5573;p7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4" name="Google Shape;5574;p7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5" name="Google Shape;5575;p7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76" name="Google Shape;5576;p70"/>
                      <p:cNvGrpSpPr/>
                      <p:nvPr/>
                    </p:nvGrpSpPr>
                    <p:grpSpPr>
                      <a:xfrm>
                        <a:off x="4579164" y="3203653"/>
                        <a:ext cx="1244833" cy="1020397"/>
                        <a:chOff x="4579164" y="3203653"/>
                        <a:chExt cx="1244833" cy="1020397"/>
                      </a:xfrm>
                    </p:grpSpPr>
                    <p:sp>
                      <p:nvSpPr>
                        <p:cNvPr id="5577" name="Google Shape;5577;p7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8" name="Google Shape;5578;p7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9" name="Google Shape;5579;p7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0" name="Google Shape;5580;p7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1" name="Google Shape;5581;p7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2" name="Google Shape;5582;p7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3" name="Google Shape;5583;p7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4" name="Google Shape;5584;p7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5" name="Google Shape;5585;p7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6" name="Google Shape;5586;p7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7" name="Google Shape;5587;p7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8" name="Google Shape;5588;p7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9" name="Google Shape;5589;p7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0" name="Google Shape;5590;p7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1" name="Google Shape;5591;p7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2" name="Google Shape;5592;p7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3" name="Google Shape;5593;p7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4" name="Google Shape;5594;p7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5" name="Google Shape;5595;p7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6" name="Google Shape;5596;p7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7" name="Google Shape;5597;p7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8" name="Google Shape;5598;p7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9" name="Google Shape;5599;p7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7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01" name="Google Shape;5601;p70"/>
                        <p:cNvGrpSpPr/>
                        <p:nvPr/>
                      </p:nvGrpSpPr>
                      <p:grpSpPr>
                        <a:xfrm>
                          <a:off x="4579164" y="3203653"/>
                          <a:ext cx="1244833" cy="1020397"/>
                          <a:chOff x="4579164" y="3203653"/>
                          <a:chExt cx="1244833" cy="1020397"/>
                        </a:xfrm>
                      </p:grpSpPr>
                      <p:sp>
                        <p:nvSpPr>
                          <p:cNvPr id="5602" name="Google Shape;5602;p7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03" name="Google Shape;5603;p70"/>
                          <p:cNvGrpSpPr/>
                          <p:nvPr/>
                        </p:nvGrpSpPr>
                        <p:grpSpPr>
                          <a:xfrm>
                            <a:off x="4579164" y="3203653"/>
                            <a:ext cx="1244833" cy="1020397"/>
                            <a:chOff x="4579164" y="3203653"/>
                            <a:chExt cx="1244833" cy="1020397"/>
                          </a:xfrm>
                        </p:grpSpPr>
                        <p:sp>
                          <p:nvSpPr>
                            <p:cNvPr id="5604" name="Google Shape;5604;p7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5" name="Google Shape;5605;p7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7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7" name="Google Shape;5607;p7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8" name="Google Shape;5608;p7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9" name="Google Shape;5609;p7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0" name="Google Shape;5610;p7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11" name="Google Shape;5611;p70"/>
                            <p:cNvGrpSpPr/>
                            <p:nvPr/>
                          </p:nvGrpSpPr>
                          <p:grpSpPr>
                            <a:xfrm>
                              <a:off x="4579164" y="3203653"/>
                              <a:ext cx="1244833" cy="1020397"/>
                              <a:chOff x="4579164" y="3203653"/>
                              <a:chExt cx="1244833" cy="1020397"/>
                            </a:xfrm>
                          </p:grpSpPr>
                          <p:sp>
                            <p:nvSpPr>
                              <p:cNvPr id="5612" name="Google Shape;5612;p7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3" name="Google Shape;5613;p7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4" name="Google Shape;5614;p7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7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7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7" name="Google Shape;5617;p7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8" name="Google Shape;5618;p7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9" name="Google Shape;5619;p7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0" name="Google Shape;5620;p7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1" name="Google Shape;5621;p7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2" name="Google Shape;5622;p7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3" name="Google Shape;5623;p7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4" name="Google Shape;5624;p7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25" name="Google Shape;5625;p70"/>
                              <p:cNvGrpSpPr/>
                              <p:nvPr/>
                            </p:nvGrpSpPr>
                            <p:grpSpPr>
                              <a:xfrm>
                                <a:off x="4579164" y="3203653"/>
                                <a:ext cx="1244833" cy="1020397"/>
                                <a:chOff x="4579164" y="3203653"/>
                                <a:chExt cx="1244833" cy="1020397"/>
                              </a:xfrm>
                            </p:grpSpPr>
                            <p:sp>
                              <p:nvSpPr>
                                <p:cNvPr id="5626" name="Google Shape;5626;p7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7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8" name="Google Shape;5628;p7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9" name="Google Shape;5629;p7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0" name="Google Shape;5630;p7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1" name="Google Shape;5631;p7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2" name="Google Shape;5632;p7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33" name="Google Shape;5633;p70"/>
                                <p:cNvGrpSpPr/>
                                <p:nvPr/>
                              </p:nvGrpSpPr>
                              <p:grpSpPr>
                                <a:xfrm>
                                  <a:off x="4579164" y="3203653"/>
                                  <a:ext cx="1244833" cy="1020397"/>
                                  <a:chOff x="4579164" y="3203653"/>
                                  <a:chExt cx="1244833" cy="1020397"/>
                                </a:xfrm>
                              </p:grpSpPr>
                              <p:sp>
                                <p:nvSpPr>
                                  <p:cNvPr id="5634" name="Google Shape;5634;p7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5" name="Google Shape;5635;p7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7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7" name="Google Shape;5637;p7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8" name="Google Shape;5638;p7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39" name="Google Shape;5639;p70"/>
                                  <p:cNvGrpSpPr/>
                                  <p:nvPr/>
                                </p:nvGrpSpPr>
                                <p:grpSpPr>
                                  <a:xfrm>
                                    <a:off x="4579164" y="3203653"/>
                                    <a:ext cx="1244833" cy="1020397"/>
                                    <a:chOff x="4579164" y="3203653"/>
                                    <a:chExt cx="1244833" cy="1020397"/>
                                  </a:xfrm>
                                </p:grpSpPr>
                                <p:sp>
                                  <p:nvSpPr>
                                    <p:cNvPr id="5640" name="Google Shape;5640;p7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41" name="Google Shape;5641;p7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2" name="Google Shape;5642;p7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3" name="Google Shape;5643;p7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5644" name="Google Shape;5644;p7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7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6" name="Google Shape;5646;p7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5647" name="Google Shape;5647;p7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5648" name="Google Shape;5648;p70"/>
              <p:cNvGrpSpPr/>
              <p:nvPr/>
            </p:nvGrpSpPr>
            <p:grpSpPr>
              <a:xfrm>
                <a:off x="4595437" y="3598775"/>
                <a:ext cx="37776" cy="32451"/>
                <a:chOff x="4595437" y="3598775"/>
                <a:chExt cx="37776" cy="32451"/>
              </a:xfrm>
            </p:grpSpPr>
            <p:sp>
              <p:nvSpPr>
                <p:cNvPr id="5649" name="Google Shape;5649;p7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0" name="Google Shape;5650;p7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1" name="Google Shape;5651;p70"/>
              <p:cNvGrpSpPr/>
              <p:nvPr/>
            </p:nvGrpSpPr>
            <p:grpSpPr>
              <a:xfrm>
                <a:off x="4641864" y="3524443"/>
                <a:ext cx="37776" cy="32380"/>
                <a:chOff x="4641864" y="3524443"/>
                <a:chExt cx="37776" cy="32380"/>
              </a:xfrm>
            </p:grpSpPr>
            <p:sp>
              <p:nvSpPr>
                <p:cNvPr id="5652" name="Google Shape;5652;p7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3" name="Google Shape;5653;p7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4" name="Google Shape;5654;p70"/>
              <p:cNvGrpSpPr/>
              <p:nvPr/>
            </p:nvGrpSpPr>
            <p:grpSpPr>
              <a:xfrm>
                <a:off x="4648431" y="3893901"/>
                <a:ext cx="37776" cy="32357"/>
                <a:chOff x="4648431" y="3893901"/>
                <a:chExt cx="37776" cy="32357"/>
              </a:xfrm>
            </p:grpSpPr>
            <p:sp>
              <p:nvSpPr>
                <p:cNvPr id="5655" name="Google Shape;5655;p7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6" name="Google Shape;5656;p7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7" name="Google Shape;5657;p70"/>
              <p:cNvGrpSpPr/>
              <p:nvPr/>
            </p:nvGrpSpPr>
            <p:grpSpPr>
              <a:xfrm>
                <a:off x="4567752" y="3722908"/>
                <a:ext cx="37870" cy="32380"/>
                <a:chOff x="4567752" y="3722908"/>
                <a:chExt cx="37870" cy="32380"/>
              </a:xfrm>
            </p:grpSpPr>
            <p:sp>
              <p:nvSpPr>
                <p:cNvPr id="5658" name="Google Shape;5658;p7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9" name="Google Shape;5659;p7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0" name="Google Shape;5660;p70"/>
              <p:cNvGrpSpPr/>
              <p:nvPr/>
            </p:nvGrpSpPr>
            <p:grpSpPr>
              <a:xfrm>
                <a:off x="4617506" y="3652052"/>
                <a:ext cx="37783" cy="32357"/>
                <a:chOff x="4617506" y="3652052"/>
                <a:chExt cx="37783" cy="32357"/>
              </a:xfrm>
            </p:grpSpPr>
            <p:sp>
              <p:nvSpPr>
                <p:cNvPr id="5661" name="Google Shape;5661;p7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2" name="Google Shape;5662;p7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3" name="Google Shape;5663;p70"/>
              <p:cNvGrpSpPr/>
              <p:nvPr/>
            </p:nvGrpSpPr>
            <p:grpSpPr>
              <a:xfrm>
                <a:off x="4739005" y="3554149"/>
                <a:ext cx="37870" cy="32357"/>
                <a:chOff x="4739005" y="3554149"/>
                <a:chExt cx="37870" cy="32357"/>
              </a:xfrm>
            </p:grpSpPr>
            <p:sp>
              <p:nvSpPr>
                <p:cNvPr id="5664" name="Google Shape;5664;p7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5" name="Google Shape;5665;p7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6" name="Google Shape;5666;p70"/>
              <p:cNvGrpSpPr/>
              <p:nvPr/>
            </p:nvGrpSpPr>
            <p:grpSpPr>
              <a:xfrm>
                <a:off x="4806557" y="3630258"/>
                <a:ext cx="37776" cy="32364"/>
                <a:chOff x="4806557" y="3630258"/>
                <a:chExt cx="37776" cy="32364"/>
              </a:xfrm>
            </p:grpSpPr>
            <p:sp>
              <p:nvSpPr>
                <p:cNvPr id="5667" name="Google Shape;5667;p7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7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9" name="Google Shape;5669;p70"/>
              <p:cNvGrpSpPr/>
              <p:nvPr/>
            </p:nvGrpSpPr>
            <p:grpSpPr>
              <a:xfrm>
                <a:off x="4737007" y="4004357"/>
                <a:ext cx="37870" cy="32357"/>
                <a:chOff x="4737007" y="4004357"/>
                <a:chExt cx="37870" cy="32357"/>
              </a:xfrm>
            </p:grpSpPr>
            <p:sp>
              <p:nvSpPr>
                <p:cNvPr id="5670" name="Google Shape;5670;p7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1" name="Google Shape;5671;p7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2" name="Google Shape;5672;p70"/>
              <p:cNvGrpSpPr/>
              <p:nvPr/>
            </p:nvGrpSpPr>
            <p:grpSpPr>
              <a:xfrm>
                <a:off x="4773634" y="4208627"/>
                <a:ext cx="37776" cy="32357"/>
                <a:chOff x="4773634" y="4208627"/>
                <a:chExt cx="37776" cy="32357"/>
              </a:xfrm>
            </p:grpSpPr>
            <p:sp>
              <p:nvSpPr>
                <p:cNvPr id="5673" name="Google Shape;5673;p7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4" name="Google Shape;5674;p7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5" name="Google Shape;5675;p70"/>
              <p:cNvGrpSpPr/>
              <p:nvPr/>
            </p:nvGrpSpPr>
            <p:grpSpPr>
              <a:xfrm>
                <a:off x="4888282" y="4074764"/>
                <a:ext cx="37776" cy="32451"/>
                <a:chOff x="4888282" y="4074764"/>
                <a:chExt cx="37776" cy="32451"/>
              </a:xfrm>
            </p:grpSpPr>
            <p:sp>
              <p:nvSpPr>
                <p:cNvPr id="5676" name="Google Shape;5676;p7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7" name="Google Shape;5677;p7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8" name="Google Shape;5678;p70"/>
              <p:cNvGrpSpPr/>
              <p:nvPr/>
            </p:nvGrpSpPr>
            <p:grpSpPr>
              <a:xfrm>
                <a:off x="4901315" y="3804271"/>
                <a:ext cx="37776" cy="32364"/>
                <a:chOff x="4901315" y="3804271"/>
                <a:chExt cx="37776" cy="32364"/>
              </a:xfrm>
            </p:grpSpPr>
            <p:sp>
              <p:nvSpPr>
                <p:cNvPr id="5679" name="Google Shape;5679;p7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0" name="Google Shape;5680;p7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1" name="Google Shape;5681;p70"/>
              <p:cNvGrpSpPr/>
              <p:nvPr/>
            </p:nvGrpSpPr>
            <p:grpSpPr>
              <a:xfrm>
                <a:off x="4866394" y="3715035"/>
                <a:ext cx="37846" cy="32357"/>
                <a:chOff x="4866394" y="3715035"/>
                <a:chExt cx="37846" cy="32357"/>
              </a:xfrm>
            </p:grpSpPr>
            <p:sp>
              <p:nvSpPr>
                <p:cNvPr id="5682" name="Google Shape;5682;p7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3" name="Google Shape;5683;p7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4" name="Google Shape;5684;p70"/>
              <p:cNvGrpSpPr/>
              <p:nvPr/>
            </p:nvGrpSpPr>
            <p:grpSpPr>
              <a:xfrm>
                <a:off x="4979233" y="3839798"/>
                <a:ext cx="37878" cy="32420"/>
                <a:chOff x="4979233" y="3839798"/>
                <a:chExt cx="37878" cy="32420"/>
              </a:xfrm>
            </p:grpSpPr>
            <p:sp>
              <p:nvSpPr>
                <p:cNvPr id="5685" name="Google Shape;5685;p7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6" name="Google Shape;5686;p7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7" name="Google Shape;5687;p70"/>
              <p:cNvGrpSpPr/>
              <p:nvPr/>
            </p:nvGrpSpPr>
            <p:grpSpPr>
              <a:xfrm>
                <a:off x="4790662" y="3679147"/>
                <a:ext cx="37783" cy="32380"/>
                <a:chOff x="4790662" y="3679147"/>
                <a:chExt cx="37783" cy="32380"/>
              </a:xfrm>
            </p:grpSpPr>
            <p:sp>
              <p:nvSpPr>
                <p:cNvPr id="5688" name="Google Shape;5688;p7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9" name="Google Shape;5689;p7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0" name="Google Shape;5690;p70"/>
              <p:cNvGrpSpPr/>
              <p:nvPr/>
            </p:nvGrpSpPr>
            <p:grpSpPr>
              <a:xfrm>
                <a:off x="4857263" y="3557861"/>
                <a:ext cx="37776" cy="32357"/>
                <a:chOff x="4857263" y="3557861"/>
                <a:chExt cx="37776" cy="32357"/>
              </a:xfrm>
            </p:grpSpPr>
            <p:sp>
              <p:nvSpPr>
                <p:cNvPr id="5691" name="Google Shape;5691;p7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2" name="Google Shape;5692;p7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3" name="Google Shape;5693;p70"/>
              <p:cNvGrpSpPr/>
              <p:nvPr/>
            </p:nvGrpSpPr>
            <p:grpSpPr>
              <a:xfrm>
                <a:off x="4883902" y="3648033"/>
                <a:ext cx="37783" cy="32380"/>
                <a:chOff x="4883902" y="3648033"/>
                <a:chExt cx="37783" cy="32380"/>
              </a:xfrm>
            </p:grpSpPr>
            <p:sp>
              <p:nvSpPr>
                <p:cNvPr id="5694" name="Google Shape;5694;p7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5" name="Google Shape;5695;p7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6" name="Google Shape;5696;p70"/>
              <p:cNvGrpSpPr/>
              <p:nvPr/>
            </p:nvGrpSpPr>
            <p:grpSpPr>
              <a:xfrm>
                <a:off x="4907780" y="3347220"/>
                <a:ext cx="37878" cy="32357"/>
                <a:chOff x="4907780" y="3347220"/>
                <a:chExt cx="37878" cy="32357"/>
              </a:xfrm>
            </p:grpSpPr>
            <p:sp>
              <p:nvSpPr>
                <p:cNvPr id="5697" name="Google Shape;5697;p7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8" name="Google Shape;5698;p7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9" name="Google Shape;5699;p70"/>
              <p:cNvGrpSpPr/>
              <p:nvPr/>
            </p:nvGrpSpPr>
            <p:grpSpPr>
              <a:xfrm>
                <a:off x="5065048" y="3738150"/>
                <a:ext cx="37783" cy="32364"/>
                <a:chOff x="5065048" y="3738150"/>
                <a:chExt cx="37783" cy="32364"/>
              </a:xfrm>
            </p:grpSpPr>
            <p:sp>
              <p:nvSpPr>
                <p:cNvPr id="5700" name="Google Shape;5700;p7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1" name="Google Shape;5701;p7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2" name="Google Shape;5702;p70"/>
              <p:cNvGrpSpPr/>
              <p:nvPr/>
            </p:nvGrpSpPr>
            <p:grpSpPr>
              <a:xfrm>
                <a:off x="5071616" y="3284615"/>
                <a:ext cx="37783" cy="32357"/>
                <a:chOff x="5071616" y="3284615"/>
                <a:chExt cx="37783" cy="32357"/>
              </a:xfrm>
            </p:grpSpPr>
            <p:sp>
              <p:nvSpPr>
                <p:cNvPr id="5703" name="Google Shape;5703;p7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4" name="Google Shape;5704;p7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5" name="Google Shape;5705;p70"/>
              <p:cNvGrpSpPr/>
              <p:nvPr/>
            </p:nvGrpSpPr>
            <p:grpSpPr>
              <a:xfrm>
                <a:off x="5389291" y="3759921"/>
                <a:ext cx="37783" cy="32380"/>
                <a:chOff x="5389291" y="3759921"/>
                <a:chExt cx="37783" cy="32380"/>
              </a:xfrm>
            </p:grpSpPr>
            <p:sp>
              <p:nvSpPr>
                <p:cNvPr id="5706" name="Google Shape;5706;p7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7" name="Google Shape;5707;p7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8" name="Google Shape;5708;p70"/>
              <p:cNvGrpSpPr/>
              <p:nvPr/>
            </p:nvGrpSpPr>
            <p:grpSpPr>
              <a:xfrm>
                <a:off x="5431534" y="3632932"/>
                <a:ext cx="37878" cy="32451"/>
                <a:chOff x="5431534" y="3632932"/>
                <a:chExt cx="37878" cy="32451"/>
              </a:xfrm>
            </p:grpSpPr>
            <p:sp>
              <p:nvSpPr>
                <p:cNvPr id="5709" name="Google Shape;5709;p7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0" name="Google Shape;5710;p7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1" name="Google Shape;5711;p70"/>
              <p:cNvGrpSpPr/>
              <p:nvPr/>
            </p:nvGrpSpPr>
            <p:grpSpPr>
              <a:xfrm>
                <a:off x="5540755" y="3544829"/>
                <a:ext cx="37783" cy="32357"/>
                <a:chOff x="5540755" y="3544829"/>
                <a:chExt cx="37783" cy="32357"/>
              </a:xfrm>
            </p:grpSpPr>
            <p:sp>
              <p:nvSpPr>
                <p:cNvPr id="5712" name="Google Shape;5712;p7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3" name="Google Shape;5713;p7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4" name="Google Shape;5714;p70"/>
              <p:cNvGrpSpPr/>
              <p:nvPr/>
            </p:nvGrpSpPr>
            <p:grpSpPr>
              <a:xfrm>
                <a:off x="5579293" y="3412107"/>
                <a:ext cx="37776" cy="32357"/>
                <a:chOff x="5579293" y="3412107"/>
                <a:chExt cx="37776" cy="32357"/>
              </a:xfrm>
            </p:grpSpPr>
            <p:sp>
              <p:nvSpPr>
                <p:cNvPr id="5715" name="Google Shape;5715;p7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6" name="Google Shape;5716;p7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7" name="Google Shape;5717;p70"/>
              <p:cNvGrpSpPr/>
              <p:nvPr/>
            </p:nvGrpSpPr>
            <p:grpSpPr>
              <a:xfrm>
                <a:off x="5801346" y="3284615"/>
                <a:ext cx="37783" cy="32357"/>
                <a:chOff x="5801346" y="3284615"/>
                <a:chExt cx="37783" cy="32357"/>
              </a:xfrm>
            </p:grpSpPr>
            <p:sp>
              <p:nvSpPr>
                <p:cNvPr id="5718" name="Google Shape;5718;p7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9" name="Google Shape;5719;p7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0" name="Google Shape;5720;p70"/>
              <p:cNvGrpSpPr/>
              <p:nvPr/>
            </p:nvGrpSpPr>
            <p:grpSpPr>
              <a:xfrm>
                <a:off x="5763578" y="3399067"/>
                <a:ext cx="37776" cy="32364"/>
                <a:chOff x="5763578" y="3399067"/>
                <a:chExt cx="37776" cy="32364"/>
              </a:xfrm>
            </p:grpSpPr>
            <p:sp>
              <p:nvSpPr>
                <p:cNvPr id="5721" name="Google Shape;5721;p7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2" name="Google Shape;5722;p7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3" name="Google Shape;5723;p70"/>
              <p:cNvGrpSpPr/>
              <p:nvPr/>
            </p:nvGrpSpPr>
            <p:grpSpPr>
              <a:xfrm>
                <a:off x="5395858" y="3230952"/>
                <a:ext cx="37776" cy="32364"/>
                <a:chOff x="5395858" y="3230952"/>
                <a:chExt cx="37776" cy="32364"/>
              </a:xfrm>
            </p:grpSpPr>
            <p:sp>
              <p:nvSpPr>
                <p:cNvPr id="5724" name="Google Shape;5724;p7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5" name="Google Shape;5725;p7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6" name="Google Shape;5726;p70"/>
              <p:cNvGrpSpPr/>
              <p:nvPr/>
            </p:nvGrpSpPr>
            <p:grpSpPr>
              <a:xfrm>
                <a:off x="5264088" y="3188237"/>
                <a:ext cx="37776" cy="32357"/>
                <a:chOff x="5264088" y="3188237"/>
                <a:chExt cx="37776" cy="32357"/>
              </a:xfrm>
            </p:grpSpPr>
            <p:sp>
              <p:nvSpPr>
                <p:cNvPr id="5727" name="Google Shape;5727;p7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8" name="Google Shape;5728;p7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9" name="Google Shape;5729;p70"/>
              <p:cNvGrpSpPr/>
              <p:nvPr/>
            </p:nvGrpSpPr>
            <p:grpSpPr>
              <a:xfrm>
                <a:off x="5585758" y="3237425"/>
                <a:ext cx="37878" cy="32357"/>
                <a:chOff x="5585758" y="3237425"/>
                <a:chExt cx="37878" cy="32357"/>
              </a:xfrm>
            </p:grpSpPr>
            <p:sp>
              <p:nvSpPr>
                <p:cNvPr id="5730" name="Google Shape;5730;p7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1" name="Google Shape;5731;p7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2" name="Google Shape;5732;p70"/>
              <p:cNvGrpSpPr/>
              <p:nvPr/>
            </p:nvGrpSpPr>
            <p:grpSpPr>
              <a:xfrm>
                <a:off x="4874196" y="3291088"/>
                <a:ext cx="37878" cy="32451"/>
                <a:chOff x="4874196" y="3291088"/>
                <a:chExt cx="37878" cy="32451"/>
              </a:xfrm>
            </p:grpSpPr>
            <p:sp>
              <p:nvSpPr>
                <p:cNvPr id="5733" name="Google Shape;5733;p7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4" name="Google Shape;5734;p7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5" name="Google Shape;5735;p70"/>
              <p:cNvGrpSpPr/>
              <p:nvPr/>
            </p:nvGrpSpPr>
            <p:grpSpPr>
              <a:xfrm>
                <a:off x="5197770" y="3785466"/>
                <a:ext cx="37783" cy="32427"/>
                <a:chOff x="5197770" y="3785466"/>
                <a:chExt cx="37783" cy="32427"/>
              </a:xfrm>
            </p:grpSpPr>
            <p:sp>
              <p:nvSpPr>
                <p:cNvPr id="5736" name="Google Shape;5736;p7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7" name="Google Shape;5737;p7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8" name="Google Shape;5738;p70"/>
              <p:cNvGrpSpPr/>
              <p:nvPr/>
            </p:nvGrpSpPr>
            <p:grpSpPr>
              <a:xfrm>
                <a:off x="5177699" y="3492117"/>
                <a:ext cx="37776" cy="32357"/>
                <a:chOff x="5177699" y="3492117"/>
                <a:chExt cx="37776" cy="32357"/>
              </a:xfrm>
            </p:grpSpPr>
            <p:sp>
              <p:nvSpPr>
                <p:cNvPr id="5739" name="Google Shape;5739;p7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0" name="Google Shape;5740;p7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1" name="Google Shape;5741;p70"/>
              <p:cNvGrpSpPr/>
              <p:nvPr/>
            </p:nvGrpSpPr>
            <p:grpSpPr>
              <a:xfrm>
                <a:off x="5349431" y="3622346"/>
                <a:ext cx="37870" cy="32380"/>
                <a:chOff x="5349431" y="3622346"/>
                <a:chExt cx="37870" cy="32380"/>
              </a:xfrm>
            </p:grpSpPr>
            <p:sp>
              <p:nvSpPr>
                <p:cNvPr id="5742" name="Google Shape;5742;p7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3" name="Google Shape;5743;p7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4" name="Google Shape;5744;p70"/>
              <p:cNvGrpSpPr/>
              <p:nvPr/>
            </p:nvGrpSpPr>
            <p:grpSpPr>
              <a:xfrm>
                <a:off x="5068855" y="3563980"/>
                <a:ext cx="53954" cy="46223"/>
                <a:chOff x="5068855" y="3563980"/>
                <a:chExt cx="53954" cy="46223"/>
              </a:xfrm>
            </p:grpSpPr>
            <p:sp>
              <p:nvSpPr>
                <p:cNvPr id="5745" name="Google Shape;5745;p7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6" name="Google Shape;5746;p7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7" name="Google Shape;5747;p70"/>
              <p:cNvGrpSpPr/>
              <p:nvPr/>
            </p:nvGrpSpPr>
            <p:grpSpPr>
              <a:xfrm>
                <a:off x="5037654" y="3392507"/>
                <a:ext cx="37870" cy="32451"/>
                <a:chOff x="5037654" y="3392507"/>
                <a:chExt cx="37870" cy="32451"/>
              </a:xfrm>
            </p:grpSpPr>
            <p:sp>
              <p:nvSpPr>
                <p:cNvPr id="5748" name="Google Shape;5748;p7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9" name="Google Shape;5749;p7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0" name="Google Shape;5750;p70"/>
              <p:cNvGrpSpPr/>
              <p:nvPr/>
            </p:nvGrpSpPr>
            <p:grpSpPr>
              <a:xfrm>
                <a:off x="5456560" y="3368629"/>
                <a:ext cx="37870" cy="32451"/>
                <a:chOff x="5456560" y="3368629"/>
                <a:chExt cx="37870" cy="32451"/>
              </a:xfrm>
            </p:grpSpPr>
            <p:sp>
              <p:nvSpPr>
                <p:cNvPr id="5751" name="Google Shape;5751;p7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2" name="Google Shape;5752;p7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3" name="Google Shape;5753;p70"/>
              <p:cNvGrpSpPr/>
              <p:nvPr/>
            </p:nvGrpSpPr>
            <p:grpSpPr>
              <a:xfrm>
                <a:off x="4755749" y="3501516"/>
                <a:ext cx="46246" cy="39608"/>
                <a:chOff x="4755749" y="3501516"/>
                <a:chExt cx="46246" cy="39608"/>
              </a:xfrm>
            </p:grpSpPr>
            <p:sp>
              <p:nvSpPr>
                <p:cNvPr id="5754" name="Google Shape;5754;p7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5" name="Google Shape;5755;p7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6" name="Google Shape;5756;p70"/>
              <p:cNvGrpSpPr/>
              <p:nvPr/>
            </p:nvGrpSpPr>
            <p:grpSpPr>
              <a:xfrm>
                <a:off x="4681346" y="3485582"/>
                <a:ext cx="37783" cy="32427"/>
                <a:chOff x="4681346" y="3485582"/>
                <a:chExt cx="37783" cy="32427"/>
              </a:xfrm>
            </p:grpSpPr>
            <p:sp>
              <p:nvSpPr>
                <p:cNvPr id="5757" name="Google Shape;5757;p7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8" name="Google Shape;5758;p7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9" name="Google Shape;5759;p70"/>
              <p:cNvGrpSpPr/>
              <p:nvPr/>
            </p:nvGrpSpPr>
            <p:grpSpPr>
              <a:xfrm>
                <a:off x="4767067" y="3291088"/>
                <a:ext cx="37878" cy="32451"/>
                <a:chOff x="4767067" y="3291088"/>
                <a:chExt cx="37878" cy="32451"/>
              </a:xfrm>
            </p:grpSpPr>
            <p:sp>
              <p:nvSpPr>
                <p:cNvPr id="5760" name="Google Shape;5760;p7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1" name="Google Shape;5761;p7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2" name="Google Shape;5762;p70"/>
              <p:cNvGrpSpPr/>
              <p:nvPr/>
            </p:nvGrpSpPr>
            <p:grpSpPr>
              <a:xfrm>
                <a:off x="4687819" y="3405539"/>
                <a:ext cx="37776" cy="32451"/>
                <a:chOff x="4687819" y="3405539"/>
                <a:chExt cx="37776" cy="32451"/>
              </a:xfrm>
            </p:grpSpPr>
            <p:sp>
              <p:nvSpPr>
                <p:cNvPr id="5763" name="Google Shape;5763;p7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4" name="Google Shape;5764;p7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5" name="Google Shape;5765;p70"/>
              <p:cNvGrpSpPr/>
              <p:nvPr/>
            </p:nvGrpSpPr>
            <p:grpSpPr>
              <a:xfrm>
                <a:off x="4923101" y="3444809"/>
                <a:ext cx="52813" cy="45318"/>
                <a:chOff x="4923101" y="3444809"/>
                <a:chExt cx="52813" cy="45318"/>
              </a:xfrm>
            </p:grpSpPr>
            <p:sp>
              <p:nvSpPr>
                <p:cNvPr id="5766" name="Google Shape;5766;p7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7" name="Google Shape;5767;p7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8" name="Google Shape;5768;p70"/>
              <p:cNvGrpSpPr/>
              <p:nvPr/>
            </p:nvGrpSpPr>
            <p:grpSpPr>
              <a:xfrm>
                <a:off x="4846040" y="3654750"/>
                <a:ext cx="31405" cy="26993"/>
                <a:chOff x="4846040" y="3654750"/>
                <a:chExt cx="31405" cy="26993"/>
              </a:xfrm>
            </p:grpSpPr>
            <p:sp>
              <p:nvSpPr>
                <p:cNvPr id="5769" name="Google Shape;5769;p7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7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1" name="Google Shape;5771;p70"/>
              <p:cNvGrpSpPr/>
              <p:nvPr/>
            </p:nvGrpSpPr>
            <p:grpSpPr>
              <a:xfrm>
                <a:off x="4925673" y="3691700"/>
                <a:ext cx="40253" cy="34472"/>
                <a:chOff x="4925673" y="3691700"/>
                <a:chExt cx="40253" cy="34472"/>
              </a:xfrm>
            </p:grpSpPr>
            <p:sp>
              <p:nvSpPr>
                <p:cNvPr id="5772" name="Google Shape;5772;p7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3" name="Google Shape;5773;p7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4" name="Google Shape;5774;p70"/>
              <p:cNvGrpSpPr/>
              <p:nvPr/>
            </p:nvGrpSpPr>
            <p:grpSpPr>
              <a:xfrm>
                <a:off x="4894653" y="3740848"/>
                <a:ext cx="31405" cy="26906"/>
                <a:chOff x="4894653" y="3740848"/>
                <a:chExt cx="31405" cy="26906"/>
              </a:xfrm>
            </p:grpSpPr>
            <p:sp>
              <p:nvSpPr>
                <p:cNvPr id="5775" name="Google Shape;5775;p7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6" name="Google Shape;5776;p7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7" name="Google Shape;5777;p70"/>
              <p:cNvGrpSpPr/>
              <p:nvPr/>
            </p:nvGrpSpPr>
            <p:grpSpPr>
              <a:xfrm>
                <a:off x="4962300" y="3696348"/>
                <a:ext cx="38255" cy="32773"/>
                <a:chOff x="4962300" y="3696348"/>
                <a:chExt cx="38255" cy="32773"/>
              </a:xfrm>
            </p:grpSpPr>
            <p:sp>
              <p:nvSpPr>
                <p:cNvPr id="5778" name="Google Shape;5778;p7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9" name="Google Shape;5779;p7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0" name="Google Shape;5780;p70"/>
              <p:cNvGrpSpPr/>
              <p:nvPr/>
            </p:nvGrpSpPr>
            <p:grpSpPr>
              <a:xfrm>
                <a:off x="4980185" y="3743349"/>
                <a:ext cx="31499" cy="26969"/>
                <a:chOff x="4980185" y="3743349"/>
                <a:chExt cx="31499" cy="26969"/>
              </a:xfrm>
            </p:grpSpPr>
            <p:sp>
              <p:nvSpPr>
                <p:cNvPr id="5781" name="Google Shape;5781;p7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2" name="Google Shape;5782;p7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3" name="Google Shape;5783;p70"/>
              <p:cNvGrpSpPr/>
              <p:nvPr/>
            </p:nvGrpSpPr>
            <p:grpSpPr>
              <a:xfrm>
                <a:off x="5013768" y="3734312"/>
                <a:ext cx="31499" cy="26969"/>
                <a:chOff x="5013768" y="3734312"/>
                <a:chExt cx="31499" cy="26969"/>
              </a:xfrm>
            </p:grpSpPr>
            <p:sp>
              <p:nvSpPr>
                <p:cNvPr id="5784" name="Google Shape;5784;p7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5" name="Google Shape;5785;p7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6" name="Google Shape;5786;p70"/>
              <p:cNvGrpSpPr/>
              <p:nvPr/>
            </p:nvGrpSpPr>
            <p:grpSpPr>
              <a:xfrm>
                <a:off x="5036703" y="3764545"/>
                <a:ext cx="31499" cy="26898"/>
                <a:chOff x="5036703" y="3764545"/>
                <a:chExt cx="31499" cy="26898"/>
              </a:xfrm>
            </p:grpSpPr>
            <p:sp>
              <p:nvSpPr>
                <p:cNvPr id="5787" name="Google Shape;5787;p7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8" name="Google Shape;5788;p7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9" name="Google Shape;5789;p70"/>
              <p:cNvGrpSpPr/>
              <p:nvPr/>
            </p:nvGrpSpPr>
            <p:grpSpPr>
              <a:xfrm>
                <a:off x="4953546" y="3768352"/>
                <a:ext cx="31405" cy="26898"/>
                <a:chOff x="4953546" y="3768352"/>
                <a:chExt cx="31405" cy="26898"/>
              </a:xfrm>
            </p:grpSpPr>
            <p:sp>
              <p:nvSpPr>
                <p:cNvPr id="5790" name="Google Shape;5790;p7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1" name="Google Shape;5791;p7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2" name="Google Shape;5792;p70"/>
              <p:cNvGrpSpPr/>
              <p:nvPr/>
            </p:nvGrpSpPr>
            <p:grpSpPr>
              <a:xfrm>
                <a:off x="4964770" y="3814016"/>
                <a:ext cx="31499" cy="26993"/>
                <a:chOff x="4964770" y="3814016"/>
                <a:chExt cx="31499" cy="26993"/>
              </a:xfrm>
            </p:grpSpPr>
            <p:sp>
              <p:nvSpPr>
                <p:cNvPr id="5793" name="Google Shape;5793;p7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4" name="Google Shape;5794;p7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5" name="Google Shape;5795;p70"/>
              <p:cNvGrpSpPr/>
              <p:nvPr/>
            </p:nvGrpSpPr>
            <p:grpSpPr>
              <a:xfrm>
                <a:off x="4923290" y="3800504"/>
                <a:ext cx="31468" cy="26898"/>
                <a:chOff x="4923290" y="3800504"/>
                <a:chExt cx="31468" cy="26898"/>
              </a:xfrm>
            </p:grpSpPr>
            <p:sp>
              <p:nvSpPr>
                <p:cNvPr id="5796" name="Google Shape;5796;p7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7" name="Google Shape;5797;p7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8" name="Google Shape;5798;p70"/>
              <p:cNvGrpSpPr/>
              <p:nvPr/>
            </p:nvGrpSpPr>
            <p:grpSpPr>
              <a:xfrm>
                <a:off x="5108534" y="3650943"/>
                <a:ext cx="31405" cy="26993"/>
                <a:chOff x="5108534" y="3650943"/>
                <a:chExt cx="31405" cy="26993"/>
              </a:xfrm>
            </p:grpSpPr>
            <p:sp>
              <p:nvSpPr>
                <p:cNvPr id="5799" name="Google Shape;5799;p7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0" name="Google Shape;5800;p7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1" name="Google Shape;5801;p70"/>
              <p:cNvGrpSpPr/>
              <p:nvPr/>
            </p:nvGrpSpPr>
            <p:grpSpPr>
              <a:xfrm>
                <a:off x="5119380" y="3760739"/>
                <a:ext cx="31499" cy="26993"/>
                <a:chOff x="5119380" y="3760739"/>
                <a:chExt cx="31499" cy="26993"/>
              </a:xfrm>
            </p:grpSpPr>
            <p:sp>
              <p:nvSpPr>
                <p:cNvPr id="5802" name="Google Shape;5802;p7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3" name="Google Shape;5803;p7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4" name="Google Shape;5804;p70"/>
              <p:cNvGrpSpPr/>
              <p:nvPr/>
            </p:nvGrpSpPr>
            <p:grpSpPr>
              <a:xfrm>
                <a:off x="5119380" y="3788235"/>
                <a:ext cx="31499" cy="26993"/>
                <a:chOff x="5119380" y="3788235"/>
                <a:chExt cx="31499" cy="26993"/>
              </a:xfrm>
            </p:grpSpPr>
            <p:sp>
              <p:nvSpPr>
                <p:cNvPr id="5805" name="Google Shape;5805;p7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6" name="Google Shape;5806;p7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7" name="Google Shape;5807;p70"/>
              <p:cNvGrpSpPr/>
              <p:nvPr/>
            </p:nvGrpSpPr>
            <p:grpSpPr>
              <a:xfrm>
                <a:off x="5158005" y="3875284"/>
                <a:ext cx="31405" cy="27001"/>
                <a:chOff x="5158005" y="3875284"/>
                <a:chExt cx="31405" cy="27001"/>
              </a:xfrm>
            </p:grpSpPr>
            <p:sp>
              <p:nvSpPr>
                <p:cNvPr id="5808" name="Google Shape;5808;p7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9" name="Google Shape;5809;p7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0" name="Google Shape;5810;p70"/>
              <p:cNvGrpSpPr/>
              <p:nvPr/>
            </p:nvGrpSpPr>
            <p:grpSpPr>
              <a:xfrm>
                <a:off x="5233163" y="3764545"/>
                <a:ext cx="31499" cy="26898"/>
                <a:chOff x="5233163" y="3764545"/>
                <a:chExt cx="31499" cy="26898"/>
              </a:xfrm>
            </p:grpSpPr>
            <p:sp>
              <p:nvSpPr>
                <p:cNvPr id="5811" name="Google Shape;5811;p7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2" name="Google Shape;5812;p7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3" name="Google Shape;5813;p70"/>
              <p:cNvGrpSpPr/>
              <p:nvPr/>
            </p:nvGrpSpPr>
            <p:grpSpPr>
              <a:xfrm>
                <a:off x="5276168" y="3805545"/>
                <a:ext cx="31499" cy="26906"/>
                <a:chOff x="5276168" y="3805545"/>
                <a:chExt cx="31499" cy="26906"/>
              </a:xfrm>
            </p:grpSpPr>
            <p:sp>
              <p:nvSpPr>
                <p:cNvPr id="5814" name="Google Shape;5814;p7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5" name="Google Shape;5815;p7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6" name="Google Shape;5816;p70"/>
              <p:cNvGrpSpPr/>
              <p:nvPr/>
            </p:nvGrpSpPr>
            <p:grpSpPr>
              <a:xfrm>
                <a:off x="5294053" y="3851933"/>
                <a:ext cx="31405" cy="26945"/>
                <a:chOff x="5294053" y="3851933"/>
                <a:chExt cx="31405" cy="26945"/>
              </a:xfrm>
            </p:grpSpPr>
            <p:sp>
              <p:nvSpPr>
                <p:cNvPr id="5817" name="Google Shape;5817;p7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8" name="Google Shape;5818;p7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9" name="Google Shape;5819;p70"/>
              <p:cNvGrpSpPr/>
              <p:nvPr/>
            </p:nvGrpSpPr>
            <p:grpSpPr>
              <a:xfrm>
                <a:off x="5341723" y="3851902"/>
                <a:ext cx="31405" cy="26977"/>
                <a:chOff x="5341723" y="3851902"/>
                <a:chExt cx="31405" cy="26977"/>
              </a:xfrm>
            </p:grpSpPr>
            <p:sp>
              <p:nvSpPr>
                <p:cNvPr id="5820" name="Google Shape;5820;p7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1" name="Google Shape;5821;p7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2" name="Google Shape;5822;p70"/>
              <p:cNvGrpSpPr/>
              <p:nvPr/>
            </p:nvGrpSpPr>
            <p:grpSpPr>
              <a:xfrm>
                <a:off x="5054871" y="3507855"/>
                <a:ext cx="31405" cy="26993"/>
                <a:chOff x="5054871" y="3507855"/>
                <a:chExt cx="31405" cy="26993"/>
              </a:xfrm>
            </p:grpSpPr>
            <p:sp>
              <p:nvSpPr>
                <p:cNvPr id="5823" name="Google Shape;5823;p7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4" name="Google Shape;5824;p7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5" name="Google Shape;5825;p70"/>
              <p:cNvGrpSpPr/>
              <p:nvPr/>
            </p:nvGrpSpPr>
            <p:grpSpPr>
              <a:xfrm>
                <a:off x="4876579" y="3675325"/>
                <a:ext cx="31405" cy="26969"/>
                <a:chOff x="4876579" y="3675325"/>
                <a:chExt cx="31405" cy="26969"/>
              </a:xfrm>
            </p:grpSpPr>
            <p:sp>
              <p:nvSpPr>
                <p:cNvPr id="5826" name="Google Shape;5826;p7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7" name="Google Shape;5827;p7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8" name="Google Shape;5828;p70"/>
              <p:cNvGrpSpPr/>
              <p:nvPr/>
            </p:nvGrpSpPr>
            <p:grpSpPr>
              <a:xfrm>
                <a:off x="4842233" y="3688333"/>
                <a:ext cx="31405" cy="26993"/>
                <a:chOff x="4842233" y="3688333"/>
                <a:chExt cx="31405" cy="26993"/>
              </a:xfrm>
            </p:grpSpPr>
            <p:sp>
              <p:nvSpPr>
                <p:cNvPr id="5829" name="Google Shape;5829;p7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0" name="Google Shape;5830;p7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1" name="Google Shape;5831;p70"/>
              <p:cNvGrpSpPr/>
              <p:nvPr/>
            </p:nvGrpSpPr>
            <p:grpSpPr>
              <a:xfrm>
                <a:off x="5187876" y="3608032"/>
                <a:ext cx="31405" cy="27001"/>
                <a:chOff x="5187876" y="3608032"/>
                <a:chExt cx="31405" cy="27001"/>
              </a:xfrm>
            </p:grpSpPr>
            <p:sp>
              <p:nvSpPr>
                <p:cNvPr id="5832" name="Google Shape;5832;p7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3" name="Google Shape;5833;p7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34" name="Google Shape;5834;p7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7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36" name="Google Shape;5836;p70"/>
              <p:cNvGrpSpPr/>
              <p:nvPr/>
            </p:nvGrpSpPr>
            <p:grpSpPr>
              <a:xfrm>
                <a:off x="5269224" y="3304167"/>
                <a:ext cx="40253" cy="34402"/>
                <a:chOff x="5269224" y="3304167"/>
                <a:chExt cx="40253" cy="34402"/>
              </a:xfrm>
            </p:grpSpPr>
            <p:sp>
              <p:nvSpPr>
                <p:cNvPr id="5837" name="Google Shape;5837;p7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8" name="Google Shape;5838;p7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9" name="Google Shape;5839;p70"/>
              <p:cNvGrpSpPr/>
              <p:nvPr/>
            </p:nvGrpSpPr>
            <p:grpSpPr>
              <a:xfrm>
                <a:off x="5327354" y="3476615"/>
                <a:ext cx="49864" cy="42723"/>
                <a:chOff x="5327354" y="3476615"/>
                <a:chExt cx="49864" cy="42723"/>
              </a:xfrm>
            </p:grpSpPr>
            <p:sp>
              <p:nvSpPr>
                <p:cNvPr id="5840" name="Google Shape;5840;p7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1" name="Google Shape;5841;p7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42" name="Google Shape;5842;p7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3" name="Google Shape;5843;p7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44" name="Google Shape;5844;p70"/>
              <p:cNvGrpSpPr/>
              <p:nvPr/>
            </p:nvGrpSpPr>
            <p:grpSpPr>
              <a:xfrm>
                <a:off x="5341723" y="3775957"/>
                <a:ext cx="31405" cy="26898"/>
                <a:chOff x="5341723" y="3775957"/>
                <a:chExt cx="31405" cy="26898"/>
              </a:xfrm>
            </p:grpSpPr>
            <p:sp>
              <p:nvSpPr>
                <p:cNvPr id="5845" name="Google Shape;5845;p7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6" name="Google Shape;5846;p7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7" name="Google Shape;5847;p70"/>
              <p:cNvGrpSpPr/>
              <p:nvPr/>
            </p:nvGrpSpPr>
            <p:grpSpPr>
              <a:xfrm>
                <a:off x="5439053" y="3699274"/>
                <a:ext cx="31405" cy="26898"/>
                <a:chOff x="5439053" y="3699274"/>
                <a:chExt cx="31405" cy="26898"/>
              </a:xfrm>
            </p:grpSpPr>
            <p:sp>
              <p:nvSpPr>
                <p:cNvPr id="5848" name="Google Shape;5848;p7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9" name="Google Shape;5849;p7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0" name="Google Shape;5850;p70"/>
              <p:cNvGrpSpPr/>
              <p:nvPr/>
            </p:nvGrpSpPr>
            <p:grpSpPr>
              <a:xfrm>
                <a:off x="5412414" y="3622307"/>
                <a:ext cx="31499" cy="26993"/>
                <a:chOff x="5412414" y="3622307"/>
                <a:chExt cx="31499" cy="26993"/>
              </a:xfrm>
            </p:grpSpPr>
            <p:sp>
              <p:nvSpPr>
                <p:cNvPr id="5851" name="Google Shape;5851;p7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2" name="Google Shape;5852;p7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3" name="Google Shape;5853;p70"/>
              <p:cNvGrpSpPr/>
              <p:nvPr/>
            </p:nvGrpSpPr>
            <p:grpSpPr>
              <a:xfrm>
                <a:off x="5476254" y="3473949"/>
                <a:ext cx="26835" cy="26930"/>
                <a:chOff x="5476254" y="3473949"/>
                <a:chExt cx="26835" cy="26930"/>
              </a:xfrm>
            </p:grpSpPr>
            <p:sp>
              <p:nvSpPr>
                <p:cNvPr id="5854" name="Google Shape;5854;p7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5" name="Google Shape;5855;p7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6" name="Google Shape;5856;p70"/>
              <p:cNvGrpSpPr/>
              <p:nvPr/>
            </p:nvGrpSpPr>
            <p:grpSpPr>
              <a:xfrm>
                <a:off x="5564547" y="3481594"/>
                <a:ext cx="31397" cy="26898"/>
                <a:chOff x="5564547" y="3481594"/>
                <a:chExt cx="31397" cy="26898"/>
              </a:xfrm>
            </p:grpSpPr>
            <p:sp>
              <p:nvSpPr>
                <p:cNvPr id="5857" name="Google Shape;5857;p7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8" name="Google Shape;5858;p7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9" name="Google Shape;5859;p70"/>
              <p:cNvGrpSpPr/>
              <p:nvPr/>
            </p:nvGrpSpPr>
            <p:grpSpPr>
              <a:xfrm>
                <a:off x="5534101" y="3470174"/>
                <a:ext cx="31397" cy="26906"/>
                <a:chOff x="5534101" y="3470174"/>
                <a:chExt cx="31397" cy="26906"/>
              </a:xfrm>
            </p:grpSpPr>
            <p:sp>
              <p:nvSpPr>
                <p:cNvPr id="5860" name="Google Shape;5860;p7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1" name="Google Shape;5861;p7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2" name="Google Shape;5862;p70"/>
              <p:cNvGrpSpPr/>
              <p:nvPr/>
            </p:nvGrpSpPr>
            <p:grpSpPr>
              <a:xfrm>
                <a:off x="5610879" y="3314486"/>
                <a:ext cx="31499" cy="26938"/>
                <a:chOff x="5610879" y="3314486"/>
                <a:chExt cx="31499" cy="26938"/>
              </a:xfrm>
            </p:grpSpPr>
            <p:sp>
              <p:nvSpPr>
                <p:cNvPr id="5863" name="Google Shape;5863;p7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4" name="Google Shape;5864;p7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5" name="Google Shape;5865;p70"/>
              <p:cNvGrpSpPr/>
              <p:nvPr/>
            </p:nvGrpSpPr>
            <p:grpSpPr>
              <a:xfrm>
                <a:off x="4834525" y="3501382"/>
                <a:ext cx="31499" cy="26898"/>
                <a:chOff x="4834525" y="3501382"/>
                <a:chExt cx="31499" cy="26898"/>
              </a:xfrm>
            </p:grpSpPr>
            <p:sp>
              <p:nvSpPr>
                <p:cNvPr id="5866" name="Google Shape;5866;p7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7" name="Google Shape;5867;p7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8" name="Google Shape;5868;p70"/>
              <p:cNvGrpSpPr/>
              <p:nvPr/>
            </p:nvGrpSpPr>
            <p:grpSpPr>
              <a:xfrm>
                <a:off x="4898460" y="3580158"/>
                <a:ext cx="31405" cy="26898"/>
                <a:chOff x="4898460" y="3580158"/>
                <a:chExt cx="31405" cy="26898"/>
              </a:xfrm>
            </p:grpSpPr>
            <p:sp>
              <p:nvSpPr>
                <p:cNvPr id="5869" name="Google Shape;5869;p7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7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1" name="Google Shape;5871;p70"/>
              <p:cNvGrpSpPr/>
              <p:nvPr/>
            </p:nvGrpSpPr>
            <p:grpSpPr>
              <a:xfrm>
                <a:off x="4882667" y="3608032"/>
                <a:ext cx="31499" cy="27001"/>
                <a:chOff x="4882667" y="3608032"/>
                <a:chExt cx="31499" cy="27001"/>
              </a:xfrm>
            </p:grpSpPr>
            <p:sp>
              <p:nvSpPr>
                <p:cNvPr id="5872" name="Google Shape;5872;p7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3" name="Google Shape;5873;p7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4" name="Google Shape;5874;p70"/>
              <p:cNvGrpSpPr/>
              <p:nvPr/>
            </p:nvGrpSpPr>
            <p:grpSpPr>
              <a:xfrm>
                <a:off x="4843373" y="3631407"/>
                <a:ext cx="16273" cy="16186"/>
                <a:chOff x="4843373" y="3631407"/>
                <a:chExt cx="16273" cy="16186"/>
              </a:xfrm>
            </p:grpSpPr>
            <p:sp>
              <p:nvSpPr>
                <p:cNvPr id="5875" name="Google Shape;5875;p7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6" name="Google Shape;5876;p7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7" name="Google Shape;5877;p70"/>
              <p:cNvGrpSpPr/>
              <p:nvPr/>
            </p:nvGrpSpPr>
            <p:grpSpPr>
              <a:xfrm>
                <a:off x="4727773" y="3591578"/>
                <a:ext cx="31499" cy="26898"/>
                <a:chOff x="4727773" y="3591578"/>
                <a:chExt cx="31499" cy="26898"/>
              </a:xfrm>
            </p:grpSpPr>
            <p:sp>
              <p:nvSpPr>
                <p:cNvPr id="5878" name="Google Shape;5878;p7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9" name="Google Shape;5879;p7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80" name="Google Shape;5880;p7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1" name="Google Shape;5881;p7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82" name="Google Shape;5882;p70"/>
              <p:cNvGrpSpPr/>
              <p:nvPr/>
            </p:nvGrpSpPr>
            <p:grpSpPr>
              <a:xfrm>
                <a:off x="4609421" y="3577398"/>
                <a:ext cx="31499" cy="27001"/>
                <a:chOff x="4609421" y="3577398"/>
                <a:chExt cx="31499" cy="27001"/>
              </a:xfrm>
            </p:grpSpPr>
            <p:sp>
              <p:nvSpPr>
                <p:cNvPr id="5883" name="Google Shape;5883;p7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4" name="Google Shape;5884;p7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5" name="Google Shape;5885;p70"/>
              <p:cNvGrpSpPr/>
              <p:nvPr/>
            </p:nvGrpSpPr>
            <p:grpSpPr>
              <a:xfrm>
                <a:off x="4649289" y="3577398"/>
                <a:ext cx="31499" cy="27001"/>
                <a:chOff x="4649289" y="3577398"/>
                <a:chExt cx="31499" cy="27001"/>
              </a:xfrm>
            </p:grpSpPr>
            <p:sp>
              <p:nvSpPr>
                <p:cNvPr id="5886" name="Google Shape;5886;p7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7" name="Google Shape;5887;p7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8" name="Google Shape;5888;p70"/>
              <p:cNvGrpSpPr/>
              <p:nvPr/>
            </p:nvGrpSpPr>
            <p:grpSpPr>
              <a:xfrm>
                <a:off x="4605614" y="3639523"/>
                <a:ext cx="31499" cy="26906"/>
                <a:chOff x="4605614" y="3639523"/>
                <a:chExt cx="31499" cy="26906"/>
              </a:xfrm>
            </p:grpSpPr>
            <p:sp>
              <p:nvSpPr>
                <p:cNvPr id="5889" name="Google Shape;5889;p7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0" name="Google Shape;5890;p7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1" name="Google Shape;5891;p70"/>
              <p:cNvGrpSpPr/>
              <p:nvPr/>
            </p:nvGrpSpPr>
            <p:grpSpPr>
              <a:xfrm>
                <a:off x="4785149" y="3618846"/>
                <a:ext cx="26930" cy="26843"/>
                <a:chOff x="4785149" y="3618846"/>
                <a:chExt cx="26930" cy="26843"/>
              </a:xfrm>
            </p:grpSpPr>
            <p:sp>
              <p:nvSpPr>
                <p:cNvPr id="5892" name="Google Shape;5892;p7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3" name="Google Shape;5893;p7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4" name="Google Shape;5894;p70"/>
              <p:cNvGrpSpPr/>
              <p:nvPr/>
            </p:nvGrpSpPr>
            <p:grpSpPr>
              <a:xfrm>
                <a:off x="4810167" y="3601567"/>
                <a:ext cx="31405" cy="26898"/>
                <a:chOff x="4810167" y="3601567"/>
                <a:chExt cx="31405" cy="26898"/>
              </a:xfrm>
            </p:grpSpPr>
            <p:sp>
              <p:nvSpPr>
                <p:cNvPr id="5895" name="Google Shape;5895;p7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6" name="Google Shape;5896;p7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7" name="Google Shape;5897;p70"/>
              <p:cNvGrpSpPr/>
              <p:nvPr/>
            </p:nvGrpSpPr>
            <p:grpSpPr>
              <a:xfrm>
                <a:off x="4831002" y="3373230"/>
                <a:ext cx="31405" cy="26898"/>
                <a:chOff x="4831002" y="3373230"/>
                <a:chExt cx="31405" cy="26898"/>
              </a:xfrm>
            </p:grpSpPr>
            <p:sp>
              <p:nvSpPr>
                <p:cNvPr id="5898" name="Google Shape;5898;p7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9" name="Google Shape;5899;p7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0" name="Google Shape;5900;p70"/>
              <p:cNvGrpSpPr/>
              <p:nvPr/>
            </p:nvGrpSpPr>
            <p:grpSpPr>
              <a:xfrm>
                <a:off x="4719311" y="3355054"/>
                <a:ext cx="31499" cy="27001"/>
                <a:chOff x="4719311" y="3355054"/>
                <a:chExt cx="31499" cy="27001"/>
              </a:xfrm>
            </p:grpSpPr>
            <p:sp>
              <p:nvSpPr>
                <p:cNvPr id="5901" name="Google Shape;5901;p7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2" name="Google Shape;5902;p7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3" name="Google Shape;5903;p70"/>
              <p:cNvGrpSpPr/>
              <p:nvPr/>
            </p:nvGrpSpPr>
            <p:grpSpPr>
              <a:xfrm>
                <a:off x="4798755" y="3450260"/>
                <a:ext cx="26930" cy="26930"/>
                <a:chOff x="4798755" y="3450260"/>
                <a:chExt cx="26930" cy="26930"/>
              </a:xfrm>
            </p:grpSpPr>
            <p:sp>
              <p:nvSpPr>
                <p:cNvPr id="5904" name="Google Shape;5904;p7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5" name="Google Shape;5905;p7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6" name="Google Shape;5906;p70"/>
              <p:cNvGrpSpPr/>
              <p:nvPr/>
            </p:nvGrpSpPr>
            <p:grpSpPr>
              <a:xfrm>
                <a:off x="4645576" y="3467555"/>
                <a:ext cx="31405" cy="26953"/>
                <a:chOff x="4645576" y="3467555"/>
                <a:chExt cx="31405" cy="26953"/>
              </a:xfrm>
            </p:grpSpPr>
            <p:sp>
              <p:nvSpPr>
                <p:cNvPr id="5907" name="Google Shape;5907;p7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8" name="Google Shape;5908;p7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9" name="Google Shape;5909;p70"/>
              <p:cNvGrpSpPr/>
              <p:nvPr/>
            </p:nvGrpSpPr>
            <p:grpSpPr>
              <a:xfrm>
                <a:off x="4687631" y="3583965"/>
                <a:ext cx="31499" cy="26898"/>
                <a:chOff x="4687631" y="3583965"/>
                <a:chExt cx="31499" cy="26898"/>
              </a:xfrm>
            </p:grpSpPr>
            <p:sp>
              <p:nvSpPr>
                <p:cNvPr id="5910" name="Google Shape;5910;p7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1" name="Google Shape;5911;p7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2" name="Google Shape;5912;p70"/>
              <p:cNvGrpSpPr/>
              <p:nvPr/>
            </p:nvGrpSpPr>
            <p:grpSpPr>
              <a:xfrm>
                <a:off x="4719311" y="3471314"/>
                <a:ext cx="31499" cy="27001"/>
                <a:chOff x="4719311" y="3471314"/>
                <a:chExt cx="31499" cy="27001"/>
              </a:xfrm>
            </p:grpSpPr>
            <p:sp>
              <p:nvSpPr>
                <p:cNvPr id="5913" name="Google Shape;5913;p7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4" name="Google Shape;5914;p7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5" name="Google Shape;5915;p70"/>
              <p:cNvGrpSpPr/>
              <p:nvPr/>
            </p:nvGrpSpPr>
            <p:grpSpPr>
              <a:xfrm>
                <a:off x="4719311" y="3434404"/>
                <a:ext cx="31499" cy="26898"/>
                <a:chOff x="4719311" y="3434404"/>
                <a:chExt cx="31499" cy="26898"/>
              </a:xfrm>
            </p:grpSpPr>
            <p:sp>
              <p:nvSpPr>
                <p:cNvPr id="5916" name="Google Shape;5916;p7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7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8" name="Google Shape;5918;p70"/>
              <p:cNvGrpSpPr/>
              <p:nvPr/>
            </p:nvGrpSpPr>
            <p:grpSpPr>
              <a:xfrm>
                <a:off x="4768876" y="3401772"/>
                <a:ext cx="31499" cy="26898"/>
                <a:chOff x="4768876" y="3401772"/>
                <a:chExt cx="31499" cy="26898"/>
              </a:xfrm>
            </p:grpSpPr>
            <p:sp>
              <p:nvSpPr>
                <p:cNvPr id="5919" name="Google Shape;5919;p7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0" name="Google Shape;5920;p7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1" name="Google Shape;5921;p70"/>
              <p:cNvGrpSpPr/>
              <p:nvPr/>
            </p:nvGrpSpPr>
            <p:grpSpPr>
              <a:xfrm>
                <a:off x="4762214" y="3471377"/>
                <a:ext cx="26938" cy="26938"/>
                <a:chOff x="4762214" y="3471377"/>
                <a:chExt cx="26938" cy="26938"/>
              </a:xfrm>
            </p:grpSpPr>
            <p:sp>
              <p:nvSpPr>
                <p:cNvPr id="5922" name="Google Shape;5922;p7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7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4" name="Google Shape;5924;p70"/>
              <p:cNvGrpSpPr/>
              <p:nvPr/>
            </p:nvGrpSpPr>
            <p:grpSpPr>
              <a:xfrm>
                <a:off x="4790473" y="3344782"/>
                <a:ext cx="31405" cy="26898"/>
                <a:chOff x="4790473" y="3344782"/>
                <a:chExt cx="31405" cy="26898"/>
              </a:xfrm>
            </p:grpSpPr>
            <p:sp>
              <p:nvSpPr>
                <p:cNvPr id="5925" name="Google Shape;5925;p7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7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7" name="Google Shape;5927;p70"/>
              <p:cNvGrpSpPr/>
              <p:nvPr/>
            </p:nvGrpSpPr>
            <p:grpSpPr>
              <a:xfrm>
                <a:off x="4823774" y="3950733"/>
                <a:ext cx="37398" cy="32034"/>
                <a:chOff x="4823774" y="3950733"/>
                <a:chExt cx="37398" cy="32034"/>
              </a:xfrm>
            </p:grpSpPr>
            <p:sp>
              <p:nvSpPr>
                <p:cNvPr id="5928" name="Google Shape;5928;p7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9" name="Google Shape;5929;p7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0" name="Google Shape;5930;p70"/>
              <p:cNvGrpSpPr/>
              <p:nvPr/>
            </p:nvGrpSpPr>
            <p:grpSpPr>
              <a:xfrm>
                <a:off x="4823396" y="4110566"/>
                <a:ext cx="31405" cy="26906"/>
                <a:chOff x="4823396" y="4110566"/>
                <a:chExt cx="31405" cy="26906"/>
              </a:xfrm>
            </p:grpSpPr>
            <p:sp>
              <p:nvSpPr>
                <p:cNvPr id="5931" name="Google Shape;5931;p7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2" name="Google Shape;5932;p7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3" name="Google Shape;5933;p70"/>
              <p:cNvGrpSpPr/>
              <p:nvPr/>
            </p:nvGrpSpPr>
            <p:grpSpPr>
              <a:xfrm>
                <a:off x="4838332" y="3821150"/>
                <a:ext cx="31499" cy="26898"/>
                <a:chOff x="4838332" y="3821150"/>
                <a:chExt cx="31499" cy="26898"/>
              </a:xfrm>
            </p:grpSpPr>
            <p:sp>
              <p:nvSpPr>
                <p:cNvPr id="5934" name="Google Shape;5934;p7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5" name="Google Shape;5935;p7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6" name="Google Shape;5936;p70"/>
              <p:cNvGrpSpPr/>
              <p:nvPr/>
            </p:nvGrpSpPr>
            <p:grpSpPr>
              <a:xfrm>
                <a:off x="4661275" y="3815007"/>
                <a:ext cx="36824" cy="31523"/>
                <a:chOff x="4661275" y="3815007"/>
                <a:chExt cx="36824" cy="31523"/>
              </a:xfrm>
            </p:grpSpPr>
            <p:sp>
              <p:nvSpPr>
                <p:cNvPr id="5937" name="Google Shape;5937;p7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8" name="Google Shape;5938;p7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9" name="Google Shape;5939;p70"/>
              <p:cNvGrpSpPr/>
              <p:nvPr/>
            </p:nvGrpSpPr>
            <p:grpSpPr>
              <a:xfrm>
                <a:off x="4558998" y="3851037"/>
                <a:ext cx="33591" cy="28699"/>
                <a:chOff x="4558998" y="3851037"/>
                <a:chExt cx="33591" cy="28699"/>
              </a:xfrm>
            </p:grpSpPr>
            <p:sp>
              <p:nvSpPr>
                <p:cNvPr id="5940" name="Google Shape;5940;p7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1" name="Google Shape;5941;p7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2" name="Google Shape;5942;p70"/>
              <p:cNvGrpSpPr/>
              <p:nvPr/>
            </p:nvGrpSpPr>
            <p:grpSpPr>
              <a:xfrm>
                <a:off x="4696762" y="3638587"/>
                <a:ext cx="33591" cy="28794"/>
                <a:chOff x="4696762" y="3638587"/>
                <a:chExt cx="33591" cy="28794"/>
              </a:xfrm>
            </p:grpSpPr>
            <p:sp>
              <p:nvSpPr>
                <p:cNvPr id="5943" name="Google Shape;5943;p7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4" name="Google Shape;5944;p7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5" name="Google Shape;5945;p70"/>
              <p:cNvGrpSpPr/>
              <p:nvPr/>
            </p:nvGrpSpPr>
            <p:grpSpPr>
              <a:xfrm>
                <a:off x="4929479" y="3939140"/>
                <a:ext cx="33497" cy="28692"/>
                <a:chOff x="4929479" y="3939140"/>
                <a:chExt cx="33497" cy="28692"/>
              </a:xfrm>
            </p:grpSpPr>
            <p:sp>
              <p:nvSpPr>
                <p:cNvPr id="5946" name="Google Shape;5946;p7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7" name="Google Shape;5947;p7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8" name="Google Shape;5948;p70"/>
              <p:cNvGrpSpPr/>
              <p:nvPr/>
            </p:nvGrpSpPr>
            <p:grpSpPr>
              <a:xfrm>
                <a:off x="4907119" y="3986039"/>
                <a:ext cx="33497" cy="28699"/>
                <a:chOff x="4907119" y="3986039"/>
                <a:chExt cx="33497" cy="28699"/>
              </a:xfrm>
            </p:grpSpPr>
            <p:sp>
              <p:nvSpPr>
                <p:cNvPr id="5949" name="Google Shape;5949;p7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0" name="Google Shape;5950;p7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1" name="Google Shape;5951;p70"/>
              <p:cNvGrpSpPr/>
              <p:nvPr/>
            </p:nvGrpSpPr>
            <p:grpSpPr>
              <a:xfrm>
                <a:off x="4911783" y="4048102"/>
                <a:ext cx="33591" cy="28762"/>
                <a:chOff x="4911783" y="4048102"/>
                <a:chExt cx="33591" cy="28762"/>
              </a:xfrm>
            </p:grpSpPr>
            <p:sp>
              <p:nvSpPr>
                <p:cNvPr id="5952" name="Google Shape;5952;p7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3" name="Google Shape;5953;p7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54" name="Google Shape;5954;p7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5" name="Google Shape;5955;p7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56" name="Google Shape;5956;p70"/>
              <p:cNvGrpSpPr/>
              <p:nvPr/>
            </p:nvGrpSpPr>
            <p:grpSpPr>
              <a:xfrm>
                <a:off x="4762623" y="3837847"/>
                <a:ext cx="42416" cy="36273"/>
                <a:chOff x="4762623" y="3837847"/>
                <a:chExt cx="42416" cy="36273"/>
              </a:xfrm>
            </p:grpSpPr>
            <p:sp>
              <p:nvSpPr>
                <p:cNvPr id="5957" name="Google Shape;5957;p7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8" name="Google Shape;5958;p7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9" name="Google Shape;5959;p70"/>
              <p:cNvGrpSpPr/>
              <p:nvPr/>
            </p:nvGrpSpPr>
            <p:grpSpPr>
              <a:xfrm>
                <a:off x="4746044" y="4104966"/>
                <a:ext cx="33497" cy="28699"/>
                <a:chOff x="4746044" y="4104966"/>
                <a:chExt cx="33497" cy="28699"/>
              </a:xfrm>
            </p:grpSpPr>
            <p:sp>
              <p:nvSpPr>
                <p:cNvPr id="5960" name="Google Shape;5960;p7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1" name="Google Shape;5961;p7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62" name="Google Shape;5962;p70"/>
              <p:cNvGrpSpPr/>
              <p:nvPr/>
            </p:nvGrpSpPr>
            <p:grpSpPr>
              <a:xfrm>
                <a:off x="4859646" y="4162554"/>
                <a:ext cx="33591" cy="28762"/>
                <a:chOff x="4859646" y="4162554"/>
                <a:chExt cx="33591" cy="28762"/>
              </a:xfrm>
            </p:grpSpPr>
            <p:sp>
              <p:nvSpPr>
                <p:cNvPr id="5963" name="Google Shape;5963;p7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4" name="Google Shape;5964;p7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965" name="Google Shape;5965;p70"/>
            <p:cNvGrpSpPr/>
            <p:nvPr/>
          </p:nvGrpSpPr>
          <p:grpSpPr>
            <a:xfrm>
              <a:off x="3597785" y="3274438"/>
              <a:ext cx="855610" cy="1122100"/>
              <a:chOff x="3597785" y="3274438"/>
              <a:chExt cx="855610" cy="1122100"/>
            </a:xfrm>
          </p:grpSpPr>
          <p:grpSp>
            <p:nvGrpSpPr>
              <p:cNvPr id="5966" name="Google Shape;5966;p70"/>
              <p:cNvGrpSpPr/>
              <p:nvPr/>
            </p:nvGrpSpPr>
            <p:grpSpPr>
              <a:xfrm>
                <a:off x="3617857" y="3284717"/>
                <a:ext cx="826785" cy="1099165"/>
                <a:chOff x="3617857" y="3284717"/>
                <a:chExt cx="826785" cy="1099165"/>
              </a:xfrm>
            </p:grpSpPr>
            <p:sp>
              <p:nvSpPr>
                <p:cNvPr id="5967" name="Google Shape;5967;p7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8" name="Google Shape;5968;p7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9" name="Google Shape;5969;p7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0" name="Google Shape;5970;p7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1" name="Google Shape;5971;p7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2" name="Google Shape;5972;p7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3" name="Google Shape;5973;p7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4" name="Google Shape;5974;p7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5" name="Google Shape;5975;p7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6" name="Google Shape;5976;p7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7" name="Google Shape;5977;p7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8" name="Google Shape;5978;p7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9" name="Google Shape;5979;p7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0" name="Google Shape;5980;p7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1" name="Google Shape;5981;p7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2" name="Google Shape;5982;p7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3" name="Google Shape;5983;p7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7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7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6" name="Google Shape;5986;p7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7" name="Google Shape;5987;p7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8" name="Google Shape;5988;p7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9" name="Google Shape;5989;p7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0" name="Google Shape;5990;p7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1" name="Google Shape;5991;p7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2" name="Google Shape;5992;p7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3" name="Google Shape;5993;p7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4" name="Google Shape;5994;p7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5" name="Google Shape;5995;p7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6" name="Google Shape;5996;p7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7" name="Google Shape;5997;p7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8" name="Google Shape;5998;p7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9" name="Google Shape;5999;p7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0" name="Google Shape;6000;p7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1" name="Google Shape;6001;p7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2" name="Google Shape;6002;p7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3" name="Google Shape;6003;p7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4" name="Google Shape;6004;p7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5" name="Google Shape;6005;p7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6" name="Google Shape;6006;p7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7" name="Google Shape;6007;p7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8" name="Google Shape;6008;p7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9" name="Google Shape;6009;p7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0" name="Google Shape;6010;p7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1" name="Google Shape;6011;p7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2" name="Google Shape;6012;p7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3" name="Google Shape;6013;p7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4" name="Google Shape;6014;p7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5" name="Google Shape;6015;p7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6" name="Google Shape;6016;p7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7" name="Google Shape;6017;p7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8" name="Google Shape;6018;p7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9" name="Google Shape;6019;p7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0" name="Google Shape;6020;p7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1" name="Google Shape;6021;p7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2" name="Google Shape;6022;p7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3" name="Google Shape;6023;p70"/>
              <p:cNvGrpSpPr/>
              <p:nvPr/>
            </p:nvGrpSpPr>
            <p:grpSpPr>
              <a:xfrm>
                <a:off x="4180904" y="4251758"/>
                <a:ext cx="37783" cy="32420"/>
                <a:chOff x="4180904" y="4251758"/>
                <a:chExt cx="37783" cy="32420"/>
              </a:xfrm>
            </p:grpSpPr>
            <p:sp>
              <p:nvSpPr>
                <p:cNvPr id="6024" name="Google Shape;6024;p7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5" name="Google Shape;6025;p7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6" name="Google Shape;6026;p70"/>
              <p:cNvGrpSpPr/>
              <p:nvPr/>
            </p:nvGrpSpPr>
            <p:grpSpPr>
              <a:xfrm>
                <a:off x="4201644" y="4081324"/>
                <a:ext cx="37783" cy="32364"/>
                <a:chOff x="4201644" y="4081324"/>
                <a:chExt cx="37783" cy="32364"/>
              </a:xfrm>
            </p:grpSpPr>
            <p:sp>
              <p:nvSpPr>
                <p:cNvPr id="6027" name="Google Shape;6027;p7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8" name="Google Shape;6028;p7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9" name="Google Shape;6029;p70"/>
              <p:cNvGrpSpPr/>
              <p:nvPr/>
            </p:nvGrpSpPr>
            <p:grpSpPr>
              <a:xfrm>
                <a:off x="4284416" y="3887428"/>
                <a:ext cx="37783" cy="32451"/>
                <a:chOff x="4284416" y="3887428"/>
                <a:chExt cx="37783" cy="32451"/>
              </a:xfrm>
            </p:grpSpPr>
            <p:sp>
              <p:nvSpPr>
                <p:cNvPr id="6030" name="Google Shape;6030;p7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1" name="Google Shape;6031;p7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2" name="Google Shape;6032;p70"/>
              <p:cNvGrpSpPr/>
              <p:nvPr/>
            </p:nvGrpSpPr>
            <p:grpSpPr>
              <a:xfrm>
                <a:off x="4223721" y="3860404"/>
                <a:ext cx="37870" cy="32364"/>
                <a:chOff x="4223721" y="3860404"/>
                <a:chExt cx="37870" cy="32364"/>
              </a:xfrm>
            </p:grpSpPr>
            <p:sp>
              <p:nvSpPr>
                <p:cNvPr id="6033" name="Google Shape;6033;p7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4" name="Google Shape;6034;p7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5" name="Google Shape;6035;p70"/>
              <p:cNvGrpSpPr/>
              <p:nvPr/>
            </p:nvGrpSpPr>
            <p:grpSpPr>
              <a:xfrm>
                <a:off x="4104889" y="3699242"/>
                <a:ext cx="37776" cy="32357"/>
                <a:chOff x="4104889" y="3699242"/>
                <a:chExt cx="37776" cy="32357"/>
              </a:xfrm>
            </p:grpSpPr>
            <p:sp>
              <p:nvSpPr>
                <p:cNvPr id="6036" name="Google Shape;6036;p7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7" name="Google Shape;6037;p7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8" name="Google Shape;6038;p70"/>
              <p:cNvGrpSpPr/>
              <p:nvPr/>
            </p:nvGrpSpPr>
            <p:grpSpPr>
              <a:xfrm>
                <a:off x="4143608" y="3475121"/>
                <a:ext cx="37878" cy="32420"/>
                <a:chOff x="4143608" y="3475121"/>
                <a:chExt cx="37878" cy="32420"/>
              </a:xfrm>
            </p:grpSpPr>
            <p:sp>
              <p:nvSpPr>
                <p:cNvPr id="6039" name="Google Shape;6039;p7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0" name="Google Shape;6040;p7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1" name="Google Shape;6041;p70"/>
              <p:cNvGrpSpPr/>
              <p:nvPr/>
            </p:nvGrpSpPr>
            <p:grpSpPr>
              <a:xfrm>
                <a:off x="4217248" y="3570893"/>
                <a:ext cx="37776" cy="32364"/>
                <a:chOff x="4217248" y="3570893"/>
                <a:chExt cx="37776" cy="32364"/>
              </a:xfrm>
            </p:grpSpPr>
            <p:sp>
              <p:nvSpPr>
                <p:cNvPr id="6042" name="Google Shape;6042;p7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3" name="Google Shape;6043;p7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4" name="Google Shape;6044;p70"/>
              <p:cNvGrpSpPr/>
              <p:nvPr/>
            </p:nvGrpSpPr>
            <p:grpSpPr>
              <a:xfrm>
                <a:off x="4255307" y="3431612"/>
                <a:ext cx="37776" cy="32451"/>
                <a:chOff x="4255307" y="3431612"/>
                <a:chExt cx="37776" cy="32451"/>
              </a:xfrm>
            </p:grpSpPr>
            <p:sp>
              <p:nvSpPr>
                <p:cNvPr id="6045" name="Google Shape;6045;p7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6" name="Google Shape;6046;p7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7" name="Google Shape;6047;p70"/>
              <p:cNvGrpSpPr/>
              <p:nvPr/>
            </p:nvGrpSpPr>
            <p:grpSpPr>
              <a:xfrm>
                <a:off x="3853052" y="3577398"/>
                <a:ext cx="37776" cy="32420"/>
                <a:chOff x="3853052" y="3577398"/>
                <a:chExt cx="37776" cy="32420"/>
              </a:xfrm>
            </p:grpSpPr>
            <p:sp>
              <p:nvSpPr>
                <p:cNvPr id="6048" name="Google Shape;6048;p7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9" name="Google Shape;6049;p7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0" name="Google Shape;6050;p70"/>
              <p:cNvGrpSpPr/>
              <p:nvPr/>
            </p:nvGrpSpPr>
            <p:grpSpPr>
              <a:xfrm>
                <a:off x="4039908" y="3412107"/>
                <a:ext cx="37776" cy="32357"/>
                <a:chOff x="4039908" y="3412107"/>
                <a:chExt cx="37776" cy="32357"/>
              </a:xfrm>
            </p:grpSpPr>
            <p:sp>
              <p:nvSpPr>
                <p:cNvPr id="6051" name="Google Shape;6051;p7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2" name="Google Shape;6052;p7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3" name="Google Shape;6053;p70"/>
              <p:cNvGrpSpPr/>
              <p:nvPr/>
            </p:nvGrpSpPr>
            <p:grpSpPr>
              <a:xfrm>
                <a:off x="4017360" y="3342061"/>
                <a:ext cx="37870" cy="32380"/>
                <a:chOff x="4017360" y="3342061"/>
                <a:chExt cx="37870" cy="32380"/>
              </a:xfrm>
            </p:grpSpPr>
            <p:sp>
              <p:nvSpPr>
                <p:cNvPr id="6054" name="Google Shape;6054;p7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5" name="Google Shape;6055;p7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56" name="Google Shape;6056;p7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7" name="Google Shape;6057;p7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58" name="Google Shape;6058;p70"/>
              <p:cNvGrpSpPr/>
              <p:nvPr/>
            </p:nvGrpSpPr>
            <p:grpSpPr>
              <a:xfrm>
                <a:off x="3750870" y="3418650"/>
                <a:ext cx="37776" cy="32380"/>
                <a:chOff x="3750870" y="3418650"/>
                <a:chExt cx="37776" cy="32380"/>
              </a:xfrm>
            </p:grpSpPr>
            <p:sp>
              <p:nvSpPr>
                <p:cNvPr id="6059" name="Google Shape;6059;p7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0" name="Google Shape;6060;p7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1" name="Google Shape;6061;p70"/>
              <p:cNvGrpSpPr/>
              <p:nvPr/>
            </p:nvGrpSpPr>
            <p:grpSpPr>
              <a:xfrm>
                <a:off x="3632509" y="3274438"/>
                <a:ext cx="37783" cy="32357"/>
                <a:chOff x="3632509" y="3274438"/>
                <a:chExt cx="37783" cy="32357"/>
              </a:xfrm>
            </p:grpSpPr>
            <p:sp>
              <p:nvSpPr>
                <p:cNvPr id="6062" name="Google Shape;6062;p7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3" name="Google Shape;6063;p7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4" name="Google Shape;6064;p70"/>
              <p:cNvGrpSpPr/>
              <p:nvPr/>
            </p:nvGrpSpPr>
            <p:grpSpPr>
              <a:xfrm>
                <a:off x="3906424" y="3297561"/>
                <a:ext cx="37776" cy="32451"/>
                <a:chOff x="3906424" y="3297561"/>
                <a:chExt cx="37776" cy="32451"/>
              </a:xfrm>
            </p:grpSpPr>
            <p:sp>
              <p:nvSpPr>
                <p:cNvPr id="6065" name="Google Shape;6065;p7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6" name="Google Shape;6066;p7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7" name="Google Shape;6067;p70"/>
              <p:cNvGrpSpPr/>
              <p:nvPr/>
            </p:nvGrpSpPr>
            <p:grpSpPr>
              <a:xfrm>
                <a:off x="3866084" y="3412107"/>
                <a:ext cx="37776" cy="32357"/>
                <a:chOff x="3866084" y="3412107"/>
                <a:chExt cx="37776" cy="32357"/>
              </a:xfrm>
            </p:grpSpPr>
            <p:sp>
              <p:nvSpPr>
                <p:cNvPr id="6068" name="Google Shape;6068;p7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9" name="Google Shape;6069;p7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0" name="Google Shape;6070;p70"/>
              <p:cNvGrpSpPr/>
              <p:nvPr/>
            </p:nvGrpSpPr>
            <p:grpSpPr>
              <a:xfrm>
                <a:off x="4023919" y="3766409"/>
                <a:ext cx="37783" cy="32357"/>
                <a:chOff x="4023919" y="3766409"/>
                <a:chExt cx="37783" cy="32357"/>
              </a:xfrm>
            </p:grpSpPr>
            <p:sp>
              <p:nvSpPr>
                <p:cNvPr id="6071" name="Google Shape;6071;p7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2" name="Google Shape;6072;p7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3" name="Google Shape;6073;p70"/>
              <p:cNvGrpSpPr/>
              <p:nvPr/>
            </p:nvGrpSpPr>
            <p:grpSpPr>
              <a:xfrm>
                <a:off x="3973882" y="3779449"/>
                <a:ext cx="37776" cy="32357"/>
                <a:chOff x="3973882" y="3779449"/>
                <a:chExt cx="37776" cy="32357"/>
              </a:xfrm>
            </p:grpSpPr>
            <p:sp>
              <p:nvSpPr>
                <p:cNvPr id="6074" name="Google Shape;6074;p7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7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6" name="Google Shape;6076;p70"/>
              <p:cNvGrpSpPr/>
              <p:nvPr/>
            </p:nvGrpSpPr>
            <p:grpSpPr>
              <a:xfrm>
                <a:off x="4073398" y="3838028"/>
                <a:ext cx="37776" cy="32380"/>
                <a:chOff x="4073398" y="3838028"/>
                <a:chExt cx="37776" cy="32380"/>
              </a:xfrm>
            </p:grpSpPr>
            <p:sp>
              <p:nvSpPr>
                <p:cNvPr id="6077" name="Google Shape;6077;p7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7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9" name="Google Shape;6079;p70"/>
              <p:cNvGrpSpPr/>
              <p:nvPr/>
            </p:nvGrpSpPr>
            <p:grpSpPr>
              <a:xfrm>
                <a:off x="4342672" y="4144496"/>
                <a:ext cx="37752" cy="32364"/>
                <a:chOff x="4342672" y="4144496"/>
                <a:chExt cx="37752" cy="32364"/>
              </a:xfrm>
            </p:grpSpPr>
            <p:sp>
              <p:nvSpPr>
                <p:cNvPr id="6080" name="Google Shape;6080;p7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1" name="Google Shape;6081;p7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2" name="Google Shape;6082;p70"/>
              <p:cNvGrpSpPr/>
              <p:nvPr/>
            </p:nvGrpSpPr>
            <p:grpSpPr>
              <a:xfrm>
                <a:off x="4406386" y="4056872"/>
                <a:ext cx="37783" cy="32364"/>
                <a:chOff x="4406386" y="4056872"/>
                <a:chExt cx="37783" cy="32364"/>
              </a:xfrm>
            </p:grpSpPr>
            <p:sp>
              <p:nvSpPr>
                <p:cNvPr id="6083" name="Google Shape;6083;p7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4" name="Google Shape;6084;p7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5" name="Google Shape;6085;p70"/>
              <p:cNvGrpSpPr/>
              <p:nvPr/>
            </p:nvGrpSpPr>
            <p:grpSpPr>
              <a:xfrm>
                <a:off x="4284416" y="4245254"/>
                <a:ext cx="37783" cy="32357"/>
                <a:chOff x="4284416" y="4245254"/>
                <a:chExt cx="37783" cy="32357"/>
              </a:xfrm>
            </p:grpSpPr>
            <p:sp>
              <p:nvSpPr>
                <p:cNvPr id="6086" name="Google Shape;6086;p7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7" name="Google Shape;6087;p7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8" name="Google Shape;6088;p70"/>
              <p:cNvGrpSpPr/>
              <p:nvPr/>
            </p:nvGrpSpPr>
            <p:grpSpPr>
              <a:xfrm>
                <a:off x="4219057" y="4331258"/>
                <a:ext cx="37776" cy="32364"/>
                <a:chOff x="4219057" y="4331258"/>
                <a:chExt cx="37776" cy="32364"/>
              </a:xfrm>
            </p:grpSpPr>
            <p:sp>
              <p:nvSpPr>
                <p:cNvPr id="6089" name="Google Shape;6089;p7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7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1" name="Google Shape;6091;p70"/>
              <p:cNvGrpSpPr/>
              <p:nvPr/>
            </p:nvGrpSpPr>
            <p:grpSpPr>
              <a:xfrm>
                <a:off x="4204122" y="4141688"/>
                <a:ext cx="33497" cy="28699"/>
                <a:chOff x="4204122" y="4141688"/>
                <a:chExt cx="33497" cy="28699"/>
              </a:xfrm>
            </p:grpSpPr>
            <p:sp>
              <p:nvSpPr>
                <p:cNvPr id="6092" name="Google Shape;6092;p7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3" name="Google Shape;6093;p7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4" name="Google Shape;6094;p70"/>
              <p:cNvGrpSpPr/>
              <p:nvPr/>
            </p:nvGrpSpPr>
            <p:grpSpPr>
              <a:xfrm>
                <a:off x="4301546" y="4003869"/>
                <a:ext cx="38916" cy="33324"/>
                <a:chOff x="4301546" y="4003869"/>
                <a:chExt cx="38916" cy="33324"/>
              </a:xfrm>
            </p:grpSpPr>
            <p:sp>
              <p:nvSpPr>
                <p:cNvPr id="6095" name="Google Shape;6095;p7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6" name="Google Shape;6096;p7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7" name="Google Shape;6097;p70"/>
              <p:cNvGrpSpPr/>
              <p:nvPr/>
            </p:nvGrpSpPr>
            <p:grpSpPr>
              <a:xfrm>
                <a:off x="4210681" y="3924669"/>
                <a:ext cx="36549" cy="31366"/>
                <a:chOff x="4210681" y="3924669"/>
                <a:chExt cx="36549" cy="31366"/>
              </a:xfrm>
            </p:grpSpPr>
            <p:sp>
              <p:nvSpPr>
                <p:cNvPr id="6098" name="Google Shape;6098;p7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9" name="Google Shape;6099;p7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0" name="Google Shape;6100;p70"/>
              <p:cNvGrpSpPr/>
              <p:nvPr/>
            </p:nvGrpSpPr>
            <p:grpSpPr>
              <a:xfrm>
                <a:off x="3987771" y="3628874"/>
                <a:ext cx="31499" cy="26993"/>
                <a:chOff x="3987771" y="3628874"/>
                <a:chExt cx="31499" cy="26993"/>
              </a:xfrm>
            </p:grpSpPr>
            <p:sp>
              <p:nvSpPr>
                <p:cNvPr id="6101" name="Google Shape;6101;p7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2" name="Google Shape;6102;p7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3" name="Google Shape;6103;p70"/>
              <p:cNvGrpSpPr/>
              <p:nvPr/>
            </p:nvGrpSpPr>
            <p:grpSpPr>
              <a:xfrm>
                <a:off x="4087382" y="3775674"/>
                <a:ext cx="31405" cy="26898"/>
                <a:chOff x="4087382" y="3775674"/>
                <a:chExt cx="31405" cy="26898"/>
              </a:xfrm>
            </p:grpSpPr>
            <p:sp>
              <p:nvSpPr>
                <p:cNvPr id="6104" name="Google Shape;6104;p7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5" name="Google Shape;6105;p7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6" name="Google Shape;6106;p70"/>
              <p:cNvGrpSpPr/>
              <p:nvPr/>
            </p:nvGrpSpPr>
            <p:grpSpPr>
              <a:xfrm>
                <a:off x="4118873" y="3856637"/>
                <a:ext cx="31405" cy="26906"/>
                <a:chOff x="4118873" y="3856637"/>
                <a:chExt cx="31405" cy="26906"/>
              </a:xfrm>
            </p:grpSpPr>
            <p:sp>
              <p:nvSpPr>
                <p:cNvPr id="6107" name="Google Shape;6107;p7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8" name="Google Shape;6108;p7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9" name="Google Shape;6109;p70"/>
              <p:cNvGrpSpPr/>
              <p:nvPr/>
            </p:nvGrpSpPr>
            <p:grpSpPr>
              <a:xfrm>
                <a:off x="4168541" y="3639523"/>
                <a:ext cx="31499" cy="26906"/>
                <a:chOff x="4168541" y="3639523"/>
                <a:chExt cx="31499" cy="26906"/>
              </a:xfrm>
            </p:grpSpPr>
            <p:sp>
              <p:nvSpPr>
                <p:cNvPr id="6110" name="Google Shape;6110;p7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1" name="Google Shape;6111;p7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2" name="Google Shape;6112;p70"/>
              <p:cNvGrpSpPr/>
              <p:nvPr/>
            </p:nvGrpSpPr>
            <p:grpSpPr>
              <a:xfrm>
                <a:off x="3965789" y="3393545"/>
                <a:ext cx="31405" cy="26945"/>
                <a:chOff x="3965789" y="3393545"/>
                <a:chExt cx="31405" cy="26945"/>
              </a:xfrm>
            </p:grpSpPr>
            <p:sp>
              <p:nvSpPr>
                <p:cNvPr id="6113" name="Google Shape;6113;p7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4" name="Google Shape;6114;p7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5" name="Google Shape;6115;p70"/>
              <p:cNvGrpSpPr/>
              <p:nvPr/>
            </p:nvGrpSpPr>
            <p:grpSpPr>
              <a:xfrm>
                <a:off x="3925166" y="3491008"/>
                <a:ext cx="31405" cy="27001"/>
                <a:chOff x="3925166" y="3491008"/>
                <a:chExt cx="31405" cy="27001"/>
              </a:xfrm>
            </p:grpSpPr>
            <p:sp>
              <p:nvSpPr>
                <p:cNvPr id="6116" name="Google Shape;6116;p7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7" name="Google Shape;6117;p7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8" name="Google Shape;6118;p70"/>
              <p:cNvGrpSpPr/>
              <p:nvPr/>
            </p:nvGrpSpPr>
            <p:grpSpPr>
              <a:xfrm>
                <a:off x="3682845" y="3340976"/>
                <a:ext cx="31397" cy="26898"/>
                <a:chOff x="3682845" y="3340976"/>
                <a:chExt cx="31397" cy="26898"/>
              </a:xfrm>
            </p:grpSpPr>
            <p:sp>
              <p:nvSpPr>
                <p:cNvPr id="6119" name="Google Shape;6119;p7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0" name="Google Shape;6120;p7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1" name="Google Shape;6121;p70"/>
              <p:cNvGrpSpPr/>
              <p:nvPr/>
            </p:nvGrpSpPr>
            <p:grpSpPr>
              <a:xfrm>
                <a:off x="3795393" y="3353725"/>
                <a:ext cx="31499" cy="26993"/>
                <a:chOff x="3795393" y="3353725"/>
                <a:chExt cx="31499" cy="26993"/>
              </a:xfrm>
            </p:grpSpPr>
            <p:sp>
              <p:nvSpPr>
                <p:cNvPr id="6122" name="Google Shape;6122;p7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3" name="Google Shape;6123;p7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4" name="Google Shape;6124;p70"/>
              <p:cNvGrpSpPr/>
              <p:nvPr/>
            </p:nvGrpSpPr>
            <p:grpSpPr>
              <a:xfrm>
                <a:off x="4176909" y="4363221"/>
                <a:ext cx="38924" cy="33316"/>
                <a:chOff x="4176909" y="4363221"/>
                <a:chExt cx="38924" cy="33316"/>
              </a:xfrm>
            </p:grpSpPr>
            <p:sp>
              <p:nvSpPr>
                <p:cNvPr id="6125" name="Google Shape;6125;p7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6" name="Google Shape;6126;p7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7" name="Google Shape;6127;p70"/>
              <p:cNvGrpSpPr/>
              <p:nvPr/>
            </p:nvGrpSpPr>
            <p:grpSpPr>
              <a:xfrm>
                <a:off x="4226191" y="4007660"/>
                <a:ext cx="33560" cy="28770"/>
                <a:chOff x="4226191" y="4007660"/>
                <a:chExt cx="33560" cy="28770"/>
              </a:xfrm>
            </p:grpSpPr>
            <p:sp>
              <p:nvSpPr>
                <p:cNvPr id="6128" name="Google Shape;6128;p7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9" name="Google Shape;6129;p7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0" name="Google Shape;6130;p70"/>
              <p:cNvGrpSpPr/>
              <p:nvPr/>
            </p:nvGrpSpPr>
            <p:grpSpPr>
              <a:xfrm>
                <a:off x="3597785" y="3377045"/>
                <a:ext cx="33591" cy="28699"/>
                <a:chOff x="3597785" y="3377045"/>
                <a:chExt cx="33591" cy="28699"/>
              </a:xfrm>
            </p:grpSpPr>
            <p:sp>
              <p:nvSpPr>
                <p:cNvPr id="6131" name="Google Shape;6131;p7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2" name="Google Shape;6132;p7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3" name="Google Shape;6133;p70"/>
              <p:cNvGrpSpPr/>
              <p:nvPr/>
            </p:nvGrpSpPr>
            <p:grpSpPr>
              <a:xfrm>
                <a:off x="3887870" y="3669796"/>
                <a:ext cx="33591" cy="28692"/>
                <a:chOff x="3887870" y="3669796"/>
                <a:chExt cx="33591" cy="28692"/>
              </a:xfrm>
            </p:grpSpPr>
            <p:sp>
              <p:nvSpPr>
                <p:cNvPr id="6134" name="Google Shape;6134;p7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5" name="Google Shape;6135;p7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6" name="Google Shape;6136;p70"/>
              <p:cNvGrpSpPr/>
              <p:nvPr/>
            </p:nvGrpSpPr>
            <p:grpSpPr>
              <a:xfrm>
                <a:off x="3818320" y="3481625"/>
                <a:ext cx="33497" cy="28770"/>
                <a:chOff x="3818320" y="3481625"/>
                <a:chExt cx="33497" cy="28770"/>
              </a:xfrm>
            </p:grpSpPr>
            <p:sp>
              <p:nvSpPr>
                <p:cNvPr id="6137" name="Google Shape;6137;p7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8" name="Google Shape;6138;p7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9" name="Google Shape;6139;p70"/>
              <p:cNvGrpSpPr/>
              <p:nvPr/>
            </p:nvGrpSpPr>
            <p:grpSpPr>
              <a:xfrm>
                <a:off x="4278139" y="4120948"/>
                <a:ext cx="37492" cy="32129"/>
                <a:chOff x="4278139" y="4120948"/>
                <a:chExt cx="37492" cy="32129"/>
              </a:xfrm>
            </p:grpSpPr>
            <p:sp>
              <p:nvSpPr>
                <p:cNvPr id="6140" name="Google Shape;6140;p7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1" name="Google Shape;6141;p7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2" name="Google Shape;6142;p70"/>
              <p:cNvGrpSpPr/>
              <p:nvPr/>
            </p:nvGrpSpPr>
            <p:grpSpPr>
              <a:xfrm>
                <a:off x="4419898" y="3977388"/>
                <a:ext cx="33497" cy="28692"/>
                <a:chOff x="4419898" y="3977388"/>
                <a:chExt cx="33497" cy="28692"/>
              </a:xfrm>
            </p:grpSpPr>
            <p:sp>
              <p:nvSpPr>
                <p:cNvPr id="6143" name="Google Shape;6143;p7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4" name="Google Shape;6144;p7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5" name="Google Shape;6145;p70"/>
              <p:cNvGrpSpPr/>
              <p:nvPr/>
            </p:nvGrpSpPr>
            <p:grpSpPr>
              <a:xfrm>
                <a:off x="4158930" y="4034684"/>
                <a:ext cx="33497" cy="28762"/>
                <a:chOff x="4158930" y="4034684"/>
                <a:chExt cx="33497" cy="28762"/>
              </a:xfrm>
            </p:grpSpPr>
            <p:sp>
              <p:nvSpPr>
                <p:cNvPr id="6146" name="Google Shape;6146;p7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7" name="Google Shape;6147;p7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8" name="Google Shape;6148;p70"/>
              <p:cNvGrpSpPr/>
              <p:nvPr/>
            </p:nvGrpSpPr>
            <p:grpSpPr>
              <a:xfrm>
                <a:off x="4134949" y="3957049"/>
                <a:ext cx="33497" cy="28770"/>
                <a:chOff x="4134949" y="3957049"/>
                <a:chExt cx="33497" cy="28770"/>
              </a:xfrm>
            </p:grpSpPr>
            <p:sp>
              <p:nvSpPr>
                <p:cNvPr id="6149" name="Google Shape;6149;p7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0" name="Google Shape;6150;p7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1" name="Google Shape;6151;p70"/>
              <p:cNvGrpSpPr/>
              <p:nvPr/>
            </p:nvGrpSpPr>
            <p:grpSpPr>
              <a:xfrm>
                <a:off x="4193653" y="4184403"/>
                <a:ext cx="43580" cy="37264"/>
                <a:chOff x="4193653" y="4184403"/>
                <a:chExt cx="43580" cy="37264"/>
              </a:xfrm>
            </p:grpSpPr>
            <p:sp>
              <p:nvSpPr>
                <p:cNvPr id="6152" name="Google Shape;6152;p7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3" name="Google Shape;6153;p7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4" name="Google Shape;6154;p70"/>
              <p:cNvGrpSpPr/>
              <p:nvPr/>
            </p:nvGrpSpPr>
            <p:grpSpPr>
              <a:xfrm>
                <a:off x="4343600" y="3943844"/>
                <a:ext cx="43580" cy="37312"/>
                <a:chOff x="4343600" y="3943844"/>
                <a:chExt cx="43580" cy="37312"/>
              </a:xfrm>
            </p:grpSpPr>
            <p:sp>
              <p:nvSpPr>
                <p:cNvPr id="6155" name="Google Shape;6155;p7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6" name="Google Shape;6156;p7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7" name="Google Shape;6157;p70"/>
              <p:cNvGrpSpPr/>
              <p:nvPr/>
            </p:nvGrpSpPr>
            <p:grpSpPr>
              <a:xfrm>
                <a:off x="4172339" y="3381693"/>
                <a:ext cx="31499" cy="27001"/>
                <a:chOff x="4172339" y="3381693"/>
                <a:chExt cx="31499" cy="27001"/>
              </a:xfrm>
            </p:grpSpPr>
            <p:sp>
              <p:nvSpPr>
                <p:cNvPr id="6158" name="Google Shape;6158;p7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9" name="Google Shape;6159;p7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3" name="Shape 6163"/>
        <p:cNvGrpSpPr/>
        <p:nvPr/>
      </p:nvGrpSpPr>
      <p:grpSpPr>
        <a:xfrm>
          <a:off x="0" y="0"/>
          <a:ext cx="0" cy="0"/>
          <a:chOff x="0" y="0"/>
          <a:chExt cx="0" cy="0"/>
        </a:xfrm>
      </p:grpSpPr>
      <p:grpSp>
        <p:nvGrpSpPr>
          <p:cNvPr id="6164" name="Google Shape;6164;p71"/>
          <p:cNvGrpSpPr/>
          <p:nvPr/>
        </p:nvGrpSpPr>
        <p:grpSpPr>
          <a:xfrm>
            <a:off x="1458549" y="2351468"/>
            <a:ext cx="5015598" cy="412478"/>
            <a:chOff x="106648" y="895722"/>
            <a:chExt cx="4481413" cy="374300"/>
          </a:xfrm>
        </p:grpSpPr>
        <p:grpSp>
          <p:nvGrpSpPr>
            <p:cNvPr id="6165" name="Google Shape;6165;p71"/>
            <p:cNvGrpSpPr/>
            <p:nvPr/>
          </p:nvGrpSpPr>
          <p:grpSpPr>
            <a:xfrm>
              <a:off x="2233276" y="895722"/>
              <a:ext cx="1082667" cy="223591"/>
              <a:chOff x="4808316" y="2800065"/>
              <a:chExt cx="1999386" cy="412910"/>
            </a:xfrm>
          </p:grpSpPr>
          <p:sp>
            <p:nvSpPr>
              <p:cNvPr id="6166" name="Google Shape;6166;p71"/>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167" name="Google Shape;6167;p71"/>
              <p:cNvGrpSpPr/>
              <p:nvPr/>
            </p:nvGrpSpPr>
            <p:grpSpPr>
              <a:xfrm>
                <a:off x="4808316" y="2800065"/>
                <a:ext cx="92400" cy="411825"/>
                <a:chOff x="845575" y="2563700"/>
                <a:chExt cx="92400" cy="411825"/>
              </a:xfrm>
            </p:grpSpPr>
            <p:cxnSp>
              <p:nvCxnSpPr>
                <p:cNvPr id="6168" name="Google Shape;6168;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69" name="Google Shape;6169;p71"/>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70" name="Google Shape;6170;p71"/>
            <p:cNvGrpSpPr/>
            <p:nvPr/>
          </p:nvGrpSpPr>
          <p:grpSpPr>
            <a:xfrm>
              <a:off x="106648" y="895722"/>
              <a:ext cx="1088401" cy="223591"/>
              <a:chOff x="881025" y="2800065"/>
              <a:chExt cx="2009975" cy="412910"/>
            </a:xfrm>
          </p:grpSpPr>
          <p:sp>
            <p:nvSpPr>
              <p:cNvPr id="6171" name="Google Shape;6171;p71"/>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72" name="Google Shape;6172;p71"/>
              <p:cNvGrpSpPr/>
              <p:nvPr/>
            </p:nvGrpSpPr>
            <p:grpSpPr>
              <a:xfrm>
                <a:off x="881025" y="2800065"/>
                <a:ext cx="92400" cy="411825"/>
                <a:chOff x="845575" y="2563700"/>
                <a:chExt cx="92400" cy="411825"/>
              </a:xfrm>
            </p:grpSpPr>
            <p:cxnSp>
              <p:nvCxnSpPr>
                <p:cNvPr id="6173" name="Google Shape;6173;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74" name="Google Shape;6174;p71"/>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6175" name="Google Shape;6175;p71"/>
            <p:cNvGrpSpPr/>
            <p:nvPr/>
          </p:nvGrpSpPr>
          <p:grpSpPr>
            <a:xfrm>
              <a:off x="1172346" y="1047018"/>
              <a:ext cx="1083151" cy="223003"/>
              <a:chOff x="2849073" y="3079467"/>
              <a:chExt cx="2000279" cy="411825"/>
            </a:xfrm>
          </p:grpSpPr>
          <p:sp>
            <p:nvSpPr>
              <p:cNvPr id="6176" name="Google Shape;6176;p71"/>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177" name="Google Shape;6177;p71"/>
              <p:cNvGrpSpPr/>
              <p:nvPr/>
            </p:nvGrpSpPr>
            <p:grpSpPr>
              <a:xfrm rot="10800000">
                <a:off x="2849073" y="3079467"/>
                <a:ext cx="92400" cy="411825"/>
                <a:chOff x="2070100" y="2563700"/>
                <a:chExt cx="92400" cy="411825"/>
              </a:xfrm>
            </p:grpSpPr>
            <p:cxnSp>
              <p:nvCxnSpPr>
                <p:cNvPr id="6178" name="Google Shape;6178;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79" name="Google Shape;6179;p71"/>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6180" name="Google Shape;6180;p71"/>
            <p:cNvGrpSpPr/>
            <p:nvPr/>
          </p:nvGrpSpPr>
          <p:grpSpPr>
            <a:xfrm>
              <a:off x="3290132" y="1047018"/>
              <a:ext cx="1297929" cy="223003"/>
              <a:chOff x="6760035" y="3079467"/>
              <a:chExt cx="2396914" cy="411825"/>
            </a:xfrm>
          </p:grpSpPr>
          <p:sp>
            <p:nvSpPr>
              <p:cNvPr id="6181" name="Google Shape;6181;p71"/>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182" name="Google Shape;6182;p71"/>
              <p:cNvGrpSpPr/>
              <p:nvPr/>
            </p:nvGrpSpPr>
            <p:grpSpPr>
              <a:xfrm rot="10800000">
                <a:off x="6760035" y="3079467"/>
                <a:ext cx="92400" cy="411825"/>
                <a:chOff x="2070100" y="2563700"/>
                <a:chExt cx="92400" cy="411825"/>
              </a:xfrm>
            </p:grpSpPr>
            <p:cxnSp>
              <p:nvCxnSpPr>
                <p:cNvPr id="6183" name="Google Shape;6183;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84" name="Google Shape;6184;p71"/>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6185" name="Google Shape;6185;p71"/>
          <p:cNvGrpSpPr/>
          <p:nvPr/>
        </p:nvGrpSpPr>
        <p:grpSpPr>
          <a:xfrm>
            <a:off x="4294071" y="7150209"/>
            <a:ext cx="2173402" cy="1598857"/>
            <a:chOff x="2183288" y="3555572"/>
            <a:chExt cx="1136241" cy="835873"/>
          </a:xfrm>
        </p:grpSpPr>
        <p:sp>
          <p:nvSpPr>
            <p:cNvPr id="6186" name="Google Shape;6186;p7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87" name="Google Shape;6187;p71"/>
            <p:cNvGrpSpPr/>
            <p:nvPr/>
          </p:nvGrpSpPr>
          <p:grpSpPr>
            <a:xfrm>
              <a:off x="2205895" y="3637269"/>
              <a:ext cx="1089848" cy="724993"/>
              <a:chOff x="2205895" y="3637269"/>
              <a:chExt cx="1089848" cy="724993"/>
            </a:xfrm>
          </p:grpSpPr>
          <p:sp>
            <p:nvSpPr>
              <p:cNvPr id="6188" name="Google Shape;6188;p7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9" name="Google Shape;6189;p7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7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1" name="Google Shape;6191;p7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2" name="Google Shape;6192;p7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3" name="Google Shape;6193;p7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94" name="Google Shape;6194;p7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195" name="Google Shape;6195;p7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196" name="Google Shape;6196;p71"/>
            <p:cNvGrpSpPr/>
            <p:nvPr/>
          </p:nvGrpSpPr>
          <p:grpSpPr>
            <a:xfrm>
              <a:off x="3173850" y="3779426"/>
              <a:ext cx="145679" cy="70048"/>
              <a:chOff x="3173850" y="3779426"/>
              <a:chExt cx="145679" cy="70048"/>
            </a:xfrm>
          </p:grpSpPr>
          <p:cxnSp>
            <p:nvCxnSpPr>
              <p:cNvPr id="6197" name="Google Shape;6197;p7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198" name="Google Shape;6198;p7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9" name="Google Shape;6199;p71"/>
            <p:cNvGrpSpPr/>
            <p:nvPr/>
          </p:nvGrpSpPr>
          <p:grpSpPr>
            <a:xfrm>
              <a:off x="2183288" y="4139483"/>
              <a:ext cx="145133" cy="70048"/>
              <a:chOff x="2183288" y="4139483"/>
              <a:chExt cx="145133" cy="70048"/>
            </a:xfrm>
          </p:grpSpPr>
          <p:cxnSp>
            <p:nvCxnSpPr>
              <p:cNvPr id="6200" name="Google Shape;6200;p7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201" name="Google Shape;6201;p7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02" name="Google Shape;6202;p7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03" name="Google Shape;6203;p7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204" name="Google Shape;6204;p71"/>
            <p:cNvGrpSpPr/>
            <p:nvPr/>
          </p:nvGrpSpPr>
          <p:grpSpPr>
            <a:xfrm>
              <a:off x="2943836" y="4268886"/>
              <a:ext cx="60717" cy="122559"/>
              <a:chOff x="2943836" y="4268886"/>
              <a:chExt cx="60717" cy="122559"/>
            </a:xfrm>
          </p:grpSpPr>
          <p:sp>
            <p:nvSpPr>
              <p:cNvPr id="6205" name="Google Shape;6205;p7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06" name="Google Shape;6206;p7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207" name="Google Shape;6207;p71"/>
          <p:cNvGrpSpPr/>
          <p:nvPr/>
        </p:nvGrpSpPr>
        <p:grpSpPr>
          <a:xfrm>
            <a:off x="6819963" y="2992209"/>
            <a:ext cx="3351740" cy="1516502"/>
            <a:chOff x="3530532" y="1496185"/>
            <a:chExt cx="1562000" cy="706730"/>
          </a:xfrm>
        </p:grpSpPr>
        <p:cxnSp>
          <p:nvCxnSpPr>
            <p:cNvPr id="6208" name="Google Shape;6208;p7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209" name="Google Shape;6209;p71"/>
            <p:cNvGrpSpPr/>
            <p:nvPr/>
          </p:nvGrpSpPr>
          <p:grpSpPr>
            <a:xfrm>
              <a:off x="3530532" y="1496185"/>
              <a:ext cx="323430" cy="463587"/>
              <a:chOff x="3530532" y="1496185"/>
              <a:chExt cx="323430" cy="463587"/>
            </a:xfrm>
          </p:grpSpPr>
          <p:grpSp>
            <p:nvGrpSpPr>
              <p:cNvPr id="6210" name="Google Shape;6210;p71"/>
              <p:cNvGrpSpPr/>
              <p:nvPr/>
            </p:nvGrpSpPr>
            <p:grpSpPr>
              <a:xfrm>
                <a:off x="3567462" y="1496185"/>
                <a:ext cx="286500" cy="361376"/>
                <a:chOff x="3567462" y="1496185"/>
                <a:chExt cx="286500" cy="361376"/>
              </a:xfrm>
            </p:grpSpPr>
            <p:cxnSp>
              <p:nvCxnSpPr>
                <p:cNvPr id="6211" name="Google Shape;6211;p7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212" name="Google Shape;6212;p71"/>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13" name="Google Shape;6213;p71"/>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4" name="Google Shape;6214;p71"/>
            <p:cNvGrpSpPr/>
            <p:nvPr/>
          </p:nvGrpSpPr>
          <p:grpSpPr>
            <a:xfrm>
              <a:off x="3891569" y="1779209"/>
              <a:ext cx="323945" cy="423706"/>
              <a:chOff x="3891569" y="1779209"/>
              <a:chExt cx="323945" cy="423706"/>
            </a:xfrm>
          </p:grpSpPr>
          <p:grpSp>
            <p:nvGrpSpPr>
              <p:cNvPr id="6215" name="Google Shape;6215;p71"/>
              <p:cNvGrpSpPr/>
              <p:nvPr/>
            </p:nvGrpSpPr>
            <p:grpSpPr>
              <a:xfrm>
                <a:off x="3929014" y="1881638"/>
                <a:ext cx="286500" cy="321278"/>
                <a:chOff x="3929014" y="1881638"/>
                <a:chExt cx="286500" cy="321278"/>
              </a:xfrm>
            </p:grpSpPr>
            <p:cxnSp>
              <p:nvCxnSpPr>
                <p:cNvPr id="6216" name="Google Shape;6216;p7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217" name="Google Shape;6217;p71"/>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18" name="Google Shape;6218;p71"/>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9" name="Google Shape;6219;p71"/>
            <p:cNvGrpSpPr/>
            <p:nvPr/>
          </p:nvGrpSpPr>
          <p:grpSpPr>
            <a:xfrm>
              <a:off x="4252606" y="1496185"/>
              <a:ext cx="324721" cy="463587"/>
              <a:chOff x="4252606" y="1496185"/>
              <a:chExt cx="324721" cy="463587"/>
            </a:xfrm>
          </p:grpSpPr>
          <p:grpSp>
            <p:nvGrpSpPr>
              <p:cNvPr id="6220" name="Google Shape;6220;p71"/>
              <p:cNvGrpSpPr/>
              <p:nvPr/>
            </p:nvGrpSpPr>
            <p:grpSpPr>
              <a:xfrm>
                <a:off x="4290828" y="1496185"/>
                <a:ext cx="286500" cy="361376"/>
                <a:chOff x="4290828" y="1496185"/>
                <a:chExt cx="286500" cy="361376"/>
              </a:xfrm>
            </p:grpSpPr>
            <p:cxnSp>
              <p:nvCxnSpPr>
                <p:cNvPr id="6221" name="Google Shape;6221;p7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222" name="Google Shape;6222;p71"/>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23" name="Google Shape;6223;p71"/>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24" name="Google Shape;6224;p71"/>
            <p:cNvGrpSpPr/>
            <p:nvPr/>
          </p:nvGrpSpPr>
          <p:grpSpPr>
            <a:xfrm>
              <a:off x="4613643" y="1763716"/>
              <a:ext cx="325308" cy="439200"/>
              <a:chOff x="4613643" y="1763716"/>
              <a:chExt cx="325308" cy="439200"/>
            </a:xfrm>
          </p:grpSpPr>
          <p:grpSp>
            <p:nvGrpSpPr>
              <p:cNvPr id="6225" name="Google Shape;6225;p71"/>
              <p:cNvGrpSpPr/>
              <p:nvPr/>
            </p:nvGrpSpPr>
            <p:grpSpPr>
              <a:xfrm>
                <a:off x="4652451" y="1879538"/>
                <a:ext cx="286500" cy="323378"/>
                <a:chOff x="4652451" y="1879538"/>
                <a:chExt cx="286500" cy="323378"/>
              </a:xfrm>
            </p:grpSpPr>
            <p:cxnSp>
              <p:nvCxnSpPr>
                <p:cNvPr id="6226" name="Google Shape;6226;p7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227" name="Google Shape;6227;p71"/>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28" name="Google Shape;6228;p71"/>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229" name="Google Shape;6229;p71"/>
          <p:cNvGrpSpPr/>
          <p:nvPr/>
        </p:nvGrpSpPr>
        <p:grpSpPr>
          <a:xfrm>
            <a:off x="6843683" y="4699460"/>
            <a:ext cx="3304346" cy="783034"/>
            <a:chOff x="3512551" y="2358270"/>
            <a:chExt cx="1597383" cy="378533"/>
          </a:xfrm>
        </p:grpSpPr>
        <p:cxnSp>
          <p:nvCxnSpPr>
            <p:cNvPr id="6230" name="Google Shape;6230;p71"/>
            <p:cNvCxnSpPr>
              <a:stCxn id="6231" idx="6"/>
              <a:endCxn id="623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233" name="Google Shape;6233;p71"/>
            <p:cNvGrpSpPr/>
            <p:nvPr/>
          </p:nvGrpSpPr>
          <p:grpSpPr>
            <a:xfrm>
              <a:off x="3512551" y="2358270"/>
              <a:ext cx="225647" cy="307714"/>
              <a:chOff x="2182679" y="2004714"/>
              <a:chExt cx="792300" cy="1080458"/>
            </a:xfrm>
          </p:grpSpPr>
          <p:cxnSp>
            <p:nvCxnSpPr>
              <p:cNvPr id="6234" name="Google Shape;6234;p71"/>
              <p:cNvCxnSpPr>
                <a:stCxn id="623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231" name="Google Shape;6231;p7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5" name="Google Shape;6235;p71"/>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6" name="Google Shape;6236;p71"/>
            <p:cNvGrpSpPr/>
            <p:nvPr/>
          </p:nvGrpSpPr>
          <p:grpSpPr>
            <a:xfrm>
              <a:off x="3969644" y="2440153"/>
              <a:ext cx="225853" cy="296651"/>
              <a:chOff x="3775710" y="1729289"/>
              <a:chExt cx="136500" cy="179289"/>
            </a:xfrm>
          </p:grpSpPr>
          <p:cxnSp>
            <p:nvCxnSpPr>
              <p:cNvPr id="6237" name="Google Shape;6237;p7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238" name="Google Shape;6238;p7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9" name="Google Shape;6239;p71"/>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0" name="Google Shape;6240;p71"/>
            <p:cNvGrpSpPr/>
            <p:nvPr/>
          </p:nvGrpSpPr>
          <p:grpSpPr>
            <a:xfrm>
              <a:off x="4427051" y="2358270"/>
              <a:ext cx="225647" cy="307714"/>
              <a:chOff x="5393704" y="2004714"/>
              <a:chExt cx="792300" cy="1080458"/>
            </a:xfrm>
          </p:grpSpPr>
          <p:cxnSp>
            <p:nvCxnSpPr>
              <p:cNvPr id="6241" name="Google Shape;6241;p71"/>
              <p:cNvCxnSpPr>
                <a:stCxn id="624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243" name="Google Shape;6243;p7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2" name="Google Shape;6242;p71"/>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4" name="Google Shape;6244;p71"/>
            <p:cNvGrpSpPr/>
            <p:nvPr/>
          </p:nvGrpSpPr>
          <p:grpSpPr>
            <a:xfrm>
              <a:off x="4884287" y="2440252"/>
              <a:ext cx="225647" cy="296532"/>
              <a:chOff x="6999166" y="2292572"/>
              <a:chExt cx="792300" cy="1041192"/>
            </a:xfrm>
          </p:grpSpPr>
          <p:cxnSp>
            <p:nvCxnSpPr>
              <p:cNvPr id="6245" name="Google Shape;6245;p7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232" name="Google Shape;6232;p7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6" name="Google Shape;6246;p71"/>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247" name="Google Shape;6247;p71"/>
          <p:cNvGrpSpPr/>
          <p:nvPr/>
        </p:nvGrpSpPr>
        <p:grpSpPr>
          <a:xfrm>
            <a:off x="13685298" y="2371860"/>
            <a:ext cx="3163689" cy="1465636"/>
            <a:chOff x="634175" y="2986275"/>
            <a:chExt cx="3147949" cy="1458344"/>
          </a:xfrm>
        </p:grpSpPr>
        <p:cxnSp>
          <p:nvCxnSpPr>
            <p:cNvPr id="6248" name="Google Shape;6248;p71"/>
            <p:cNvCxnSpPr>
              <a:stCxn id="6249" idx="4"/>
              <a:endCxn id="625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251" name="Google Shape;6251;p71"/>
            <p:cNvCxnSpPr>
              <a:stCxn id="6250" idx="0"/>
              <a:endCxn id="625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253" name="Google Shape;6253;p71"/>
            <p:cNvCxnSpPr>
              <a:stCxn id="6252" idx="4"/>
              <a:endCxn id="625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255" name="Google Shape;6255;p71"/>
            <p:cNvCxnSpPr>
              <a:stCxn id="6254" idx="0"/>
              <a:endCxn id="625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256" name="Google Shape;6256;p7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6252" name="Google Shape;6252;p7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6249" name="Google Shape;6249;p7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6254" name="Google Shape;6254;p7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6250" name="Google Shape;6250;p7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6257" name="Google Shape;6257;p71"/>
          <p:cNvGrpSpPr/>
          <p:nvPr/>
        </p:nvGrpSpPr>
        <p:grpSpPr>
          <a:xfrm>
            <a:off x="6820727" y="5760479"/>
            <a:ext cx="3350257" cy="627348"/>
            <a:chOff x="998425" y="1182125"/>
            <a:chExt cx="1065400" cy="199500"/>
          </a:xfrm>
        </p:grpSpPr>
        <p:sp>
          <p:nvSpPr>
            <p:cNvPr id="6258" name="Google Shape;6258;p7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7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0" name="Google Shape;6260;p7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1" name="Google Shape;6261;p7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2" name="Google Shape;6262;p7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3" name="Google Shape;6263;p71"/>
          <p:cNvGrpSpPr/>
          <p:nvPr/>
        </p:nvGrpSpPr>
        <p:grpSpPr>
          <a:xfrm>
            <a:off x="6820726" y="7672412"/>
            <a:ext cx="3350259" cy="1050689"/>
            <a:chOff x="5194708" y="3484366"/>
            <a:chExt cx="3148148" cy="987304"/>
          </a:xfrm>
        </p:grpSpPr>
        <p:grpSp>
          <p:nvGrpSpPr>
            <p:cNvPr id="6264" name="Google Shape;6264;p71"/>
            <p:cNvGrpSpPr/>
            <p:nvPr/>
          </p:nvGrpSpPr>
          <p:grpSpPr>
            <a:xfrm>
              <a:off x="7531521" y="3484366"/>
              <a:ext cx="811335" cy="987304"/>
              <a:chOff x="3379425" y="1617275"/>
              <a:chExt cx="1090650" cy="1327200"/>
            </a:xfrm>
          </p:grpSpPr>
          <p:sp>
            <p:nvSpPr>
              <p:cNvPr id="6265" name="Google Shape;6265;p7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6" name="Google Shape;6266;p7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7" name="Google Shape;6267;p7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8" name="Google Shape;6268;p71"/>
            <p:cNvGrpSpPr/>
            <p:nvPr/>
          </p:nvGrpSpPr>
          <p:grpSpPr>
            <a:xfrm>
              <a:off x="6752546" y="3484366"/>
              <a:ext cx="811428" cy="987304"/>
              <a:chOff x="2332275" y="1617275"/>
              <a:chExt cx="1090775" cy="1327200"/>
            </a:xfrm>
          </p:grpSpPr>
          <p:sp>
            <p:nvSpPr>
              <p:cNvPr id="6269" name="Google Shape;6269;p7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0" name="Google Shape;6270;p7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1" name="Google Shape;6271;p7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272" name="Google Shape;6272;p71"/>
            <p:cNvGrpSpPr/>
            <p:nvPr/>
          </p:nvGrpSpPr>
          <p:grpSpPr>
            <a:xfrm>
              <a:off x="5973664" y="3484366"/>
              <a:ext cx="811335" cy="987304"/>
              <a:chOff x="1285250" y="1617275"/>
              <a:chExt cx="1090650" cy="1327200"/>
            </a:xfrm>
          </p:grpSpPr>
          <p:sp>
            <p:nvSpPr>
              <p:cNvPr id="6273" name="Google Shape;6273;p7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4" name="Google Shape;6274;p7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5" name="Google Shape;6275;p7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6" name="Google Shape;6276;p71"/>
            <p:cNvGrpSpPr/>
            <p:nvPr/>
          </p:nvGrpSpPr>
          <p:grpSpPr>
            <a:xfrm>
              <a:off x="5194708" y="3484366"/>
              <a:ext cx="811409" cy="987304"/>
              <a:chOff x="238125" y="1617275"/>
              <a:chExt cx="1090750" cy="1327200"/>
            </a:xfrm>
          </p:grpSpPr>
          <p:sp>
            <p:nvSpPr>
              <p:cNvPr id="6277" name="Google Shape;6277;p7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8" name="Google Shape;6278;p7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9" name="Google Shape;6279;p7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280" name="Google Shape;6280;p71"/>
          <p:cNvGrpSpPr/>
          <p:nvPr/>
        </p:nvGrpSpPr>
        <p:grpSpPr>
          <a:xfrm>
            <a:off x="13688096" y="4964190"/>
            <a:ext cx="3158092" cy="1044461"/>
            <a:chOff x="6853641" y="2534077"/>
            <a:chExt cx="1515545" cy="501229"/>
          </a:xfrm>
        </p:grpSpPr>
        <p:grpSp>
          <p:nvGrpSpPr>
            <p:cNvPr id="6281" name="Google Shape;6281;p71"/>
            <p:cNvGrpSpPr/>
            <p:nvPr/>
          </p:nvGrpSpPr>
          <p:grpSpPr>
            <a:xfrm>
              <a:off x="6853641" y="2618923"/>
              <a:ext cx="1515545" cy="324556"/>
              <a:chOff x="6853641" y="2618923"/>
              <a:chExt cx="1515545" cy="324556"/>
            </a:xfrm>
          </p:grpSpPr>
          <p:sp>
            <p:nvSpPr>
              <p:cNvPr id="6282" name="Google Shape;6282;p7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7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4" name="Google Shape;6284;p7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5" name="Google Shape;6285;p7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6" name="Google Shape;6286;p7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87" name="Google Shape;6287;p7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8" name="Google Shape;6288;p7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9" name="Google Shape;6289;p7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0" name="Google Shape;6290;p7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1" name="Google Shape;6291;p7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2" name="Google Shape;6292;p71"/>
          <p:cNvGrpSpPr/>
          <p:nvPr/>
        </p:nvGrpSpPr>
        <p:grpSpPr>
          <a:xfrm>
            <a:off x="6877880" y="6714271"/>
            <a:ext cx="3235951" cy="693233"/>
            <a:chOff x="1808063" y="4294338"/>
            <a:chExt cx="3370782" cy="721817"/>
          </a:xfrm>
        </p:grpSpPr>
        <p:sp>
          <p:nvSpPr>
            <p:cNvPr id="6293" name="Google Shape;6293;p7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94" name="Google Shape;6294;p7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5" name="Google Shape;6295;p7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6" name="Google Shape;6296;p7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7" name="Google Shape;6297;p7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8" name="Google Shape;6298;p7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9" name="Google Shape;6299;p7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00" name="Google Shape;6300;p7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01" name="Google Shape;6301;p7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02" name="Google Shape;6302;p7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303" name="Google Shape;6303;p71"/>
          <p:cNvGrpSpPr/>
          <p:nvPr/>
        </p:nvGrpSpPr>
        <p:grpSpPr>
          <a:xfrm>
            <a:off x="10529872" y="8047771"/>
            <a:ext cx="2834134" cy="701211"/>
            <a:chOff x="4234950" y="2101012"/>
            <a:chExt cx="4219974" cy="1044090"/>
          </a:xfrm>
        </p:grpSpPr>
        <p:sp>
          <p:nvSpPr>
            <p:cNvPr id="6304" name="Google Shape;6304;p7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5" name="Google Shape;6305;p7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6" name="Google Shape;6306;p7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07" name="Google Shape;6307;p7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8" name="Google Shape;6308;p7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9" name="Google Shape;6309;p7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7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7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2" name="Google Shape;6312;p7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3" name="Google Shape;6313;p7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4" name="Google Shape;6314;p7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5" name="Google Shape;6315;p7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6" name="Google Shape;6316;p7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7" name="Google Shape;6317;p7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8" name="Google Shape;6318;p7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9" name="Google Shape;6319;p7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0" name="Google Shape;6320;p71"/>
          <p:cNvGrpSpPr/>
          <p:nvPr/>
        </p:nvGrpSpPr>
        <p:grpSpPr>
          <a:xfrm>
            <a:off x="13680815" y="4029286"/>
            <a:ext cx="3172653" cy="743114"/>
            <a:chOff x="1247650" y="2075423"/>
            <a:chExt cx="6648477" cy="1557238"/>
          </a:xfrm>
        </p:grpSpPr>
        <p:sp>
          <p:nvSpPr>
            <p:cNvPr id="6321" name="Google Shape;6321;p7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2" name="Google Shape;6322;p7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3" name="Google Shape;6323;p7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4" name="Google Shape;6324;p7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5" name="Google Shape;6325;p7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6" name="Google Shape;6326;p7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7" name="Google Shape;6327;p71"/>
          <p:cNvGrpSpPr/>
          <p:nvPr/>
        </p:nvGrpSpPr>
        <p:grpSpPr>
          <a:xfrm>
            <a:off x="10543357" y="2335666"/>
            <a:ext cx="2831203" cy="3297066"/>
            <a:chOff x="1839112" y="2209163"/>
            <a:chExt cx="1918159" cy="2233784"/>
          </a:xfrm>
        </p:grpSpPr>
        <p:sp>
          <p:nvSpPr>
            <p:cNvPr id="6328" name="Google Shape;6328;p71"/>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9" name="Google Shape;6329;p71"/>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0" name="Google Shape;6330;p71"/>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331" name="Google Shape;6331;p71"/>
            <p:cNvCxnSpPr>
              <a:stCxn id="6328" idx="6"/>
              <a:endCxn id="6329"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332" name="Google Shape;6332;p71"/>
            <p:cNvCxnSpPr>
              <a:stCxn id="6329" idx="4"/>
              <a:endCxn id="633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334" name="Google Shape;6334;p71"/>
            <p:cNvCxnSpPr>
              <a:stCxn id="6333" idx="6"/>
              <a:endCxn id="6330"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335" name="Google Shape;6335;p71"/>
            <p:cNvCxnSpPr>
              <a:stCxn id="6330" idx="4"/>
              <a:endCxn id="633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333" name="Google Shape;6333;p71"/>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6" name="Google Shape;6336;p71"/>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7" name="Google Shape;6337;p71"/>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338" name="Google Shape;6338;p71"/>
            <p:cNvCxnSpPr>
              <a:endCxn id="633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339" name="Google Shape;6339;p71"/>
          <p:cNvGrpSpPr/>
          <p:nvPr/>
        </p:nvGrpSpPr>
        <p:grpSpPr>
          <a:xfrm>
            <a:off x="6857888" y="2371834"/>
            <a:ext cx="3275935" cy="309884"/>
            <a:chOff x="238125" y="2506075"/>
            <a:chExt cx="7115411" cy="673075"/>
          </a:xfrm>
        </p:grpSpPr>
        <p:sp>
          <p:nvSpPr>
            <p:cNvPr id="6340" name="Google Shape;6340;p7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1" name="Google Shape;6341;p7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2" name="Google Shape;6342;p7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3" name="Google Shape;6343;p7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4" name="Google Shape;6344;p7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5" name="Google Shape;6345;p71"/>
          <p:cNvGrpSpPr/>
          <p:nvPr/>
        </p:nvGrpSpPr>
        <p:grpSpPr>
          <a:xfrm>
            <a:off x="3939361" y="3001269"/>
            <a:ext cx="2525864" cy="1570815"/>
            <a:chOff x="548861" y="389676"/>
            <a:chExt cx="3843371" cy="2390163"/>
          </a:xfrm>
        </p:grpSpPr>
        <p:cxnSp>
          <p:nvCxnSpPr>
            <p:cNvPr id="6346" name="Google Shape;6346;p7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347" name="Google Shape;6347;p7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348" name="Google Shape;6348;p7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349" name="Google Shape;6349;p7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350" name="Google Shape;6350;p7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351" name="Google Shape;6351;p7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352" name="Google Shape;6352;p7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353" name="Google Shape;6353;p7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4" name="Google Shape;6354;p7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5" name="Google Shape;6355;p7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6" name="Google Shape;6356;p7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7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8" name="Google Shape;6358;p7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9" name="Google Shape;6359;p71"/>
          <p:cNvGrpSpPr/>
          <p:nvPr/>
        </p:nvGrpSpPr>
        <p:grpSpPr>
          <a:xfrm>
            <a:off x="1515623" y="5215024"/>
            <a:ext cx="2824107" cy="1267123"/>
            <a:chOff x="1187400" y="2529299"/>
            <a:chExt cx="6769193" cy="2241903"/>
          </a:xfrm>
        </p:grpSpPr>
        <p:sp>
          <p:nvSpPr>
            <p:cNvPr id="6360" name="Google Shape;6360;p71"/>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6361" name="Google Shape;6361;p71"/>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6362" name="Google Shape;6362;p71"/>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6363" name="Google Shape;6363;p71"/>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6364" name="Google Shape;6364;p71"/>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6365" name="Google Shape;6365;p71"/>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6366" name="Google Shape;6366;p71"/>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6367" name="Google Shape;6367;p71"/>
            <p:cNvCxnSpPr>
              <a:stCxn id="6360" idx="2"/>
              <a:endCxn id="636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68" name="Google Shape;6368;p71"/>
            <p:cNvCxnSpPr>
              <a:stCxn id="6362" idx="0"/>
              <a:endCxn id="636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69" name="Google Shape;6369;p71"/>
            <p:cNvCxnSpPr>
              <a:stCxn id="6362" idx="2"/>
              <a:endCxn id="636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70" name="Google Shape;6370;p71"/>
            <p:cNvCxnSpPr>
              <a:stCxn id="6363" idx="0"/>
              <a:endCxn id="636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71" name="Google Shape;6371;p71"/>
            <p:cNvCxnSpPr>
              <a:stCxn id="6361" idx="2"/>
              <a:endCxn id="636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72" name="Google Shape;6372;p71"/>
            <p:cNvCxnSpPr>
              <a:stCxn id="6365" idx="0"/>
              <a:endCxn id="636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373" name="Google Shape;6373;p71"/>
          <p:cNvGrpSpPr/>
          <p:nvPr/>
        </p:nvGrpSpPr>
        <p:grpSpPr>
          <a:xfrm>
            <a:off x="13688116" y="6200441"/>
            <a:ext cx="3158070" cy="1081745"/>
            <a:chOff x="6895650" y="3126697"/>
            <a:chExt cx="1436662" cy="492105"/>
          </a:xfrm>
        </p:grpSpPr>
        <p:sp>
          <p:nvSpPr>
            <p:cNvPr id="6374" name="Google Shape;6374;p7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5" name="Google Shape;6375;p7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7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7" name="Google Shape;6377;p7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8" name="Google Shape;6378;p7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79" name="Google Shape;6379;p71"/>
            <p:cNvGrpSpPr/>
            <p:nvPr/>
          </p:nvGrpSpPr>
          <p:grpSpPr>
            <a:xfrm>
              <a:off x="6995957" y="3335810"/>
              <a:ext cx="1230393" cy="71754"/>
              <a:chOff x="6995957" y="3287964"/>
              <a:chExt cx="1230393" cy="71754"/>
            </a:xfrm>
          </p:grpSpPr>
          <p:sp>
            <p:nvSpPr>
              <p:cNvPr id="6380" name="Google Shape;6380;p7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1" name="Google Shape;6381;p7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2" name="Google Shape;6382;p7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3" name="Google Shape;6383;p7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7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85" name="Google Shape;6385;p71"/>
          <p:cNvGrpSpPr/>
          <p:nvPr/>
        </p:nvGrpSpPr>
        <p:grpSpPr>
          <a:xfrm>
            <a:off x="13685280" y="7473967"/>
            <a:ext cx="3163724" cy="1301250"/>
            <a:chOff x="6777990" y="3710194"/>
            <a:chExt cx="1646915" cy="677382"/>
          </a:xfrm>
        </p:grpSpPr>
        <p:grpSp>
          <p:nvGrpSpPr>
            <p:cNvPr id="6386" name="Google Shape;6386;p71"/>
            <p:cNvGrpSpPr/>
            <p:nvPr/>
          </p:nvGrpSpPr>
          <p:grpSpPr>
            <a:xfrm>
              <a:off x="6777990" y="3874492"/>
              <a:ext cx="411129" cy="513083"/>
              <a:chOff x="6777990" y="3874492"/>
              <a:chExt cx="411129" cy="513083"/>
            </a:xfrm>
          </p:grpSpPr>
          <p:cxnSp>
            <p:nvCxnSpPr>
              <p:cNvPr id="6387" name="Google Shape;6387;p7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388" name="Google Shape;6388;p7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9" name="Google Shape;6389;p71"/>
            <p:cNvGrpSpPr/>
            <p:nvPr/>
          </p:nvGrpSpPr>
          <p:grpSpPr>
            <a:xfrm>
              <a:off x="7188425" y="3710194"/>
              <a:ext cx="411123" cy="520535"/>
              <a:chOff x="7188425" y="3710194"/>
              <a:chExt cx="411123" cy="520535"/>
            </a:xfrm>
          </p:grpSpPr>
          <p:cxnSp>
            <p:nvCxnSpPr>
              <p:cNvPr id="6390" name="Google Shape;6390;p7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391" name="Google Shape;6391;p7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2" name="Google Shape;6392;p71"/>
            <p:cNvGrpSpPr/>
            <p:nvPr/>
          </p:nvGrpSpPr>
          <p:grpSpPr>
            <a:xfrm>
              <a:off x="7603341" y="3874492"/>
              <a:ext cx="411474" cy="513083"/>
              <a:chOff x="7603341" y="3874492"/>
              <a:chExt cx="411474" cy="513083"/>
            </a:xfrm>
          </p:grpSpPr>
          <p:cxnSp>
            <p:nvCxnSpPr>
              <p:cNvPr id="6393" name="Google Shape;6393;p7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394" name="Google Shape;6394;p7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5" name="Google Shape;6395;p71"/>
            <p:cNvGrpSpPr/>
            <p:nvPr/>
          </p:nvGrpSpPr>
          <p:grpSpPr>
            <a:xfrm>
              <a:off x="8013776" y="3722847"/>
              <a:ext cx="411129" cy="507881"/>
              <a:chOff x="8013776" y="3722847"/>
              <a:chExt cx="411129" cy="507881"/>
            </a:xfrm>
          </p:grpSpPr>
          <p:cxnSp>
            <p:nvCxnSpPr>
              <p:cNvPr id="6396" name="Google Shape;6396;p7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397" name="Google Shape;6397;p7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98" name="Google Shape;6398;p71"/>
          <p:cNvGrpSpPr/>
          <p:nvPr/>
        </p:nvGrpSpPr>
        <p:grpSpPr>
          <a:xfrm>
            <a:off x="10524311" y="5819648"/>
            <a:ext cx="2843778" cy="2041207"/>
            <a:chOff x="5190863" y="2824811"/>
            <a:chExt cx="1544860" cy="1108869"/>
          </a:xfrm>
        </p:grpSpPr>
        <p:grpSp>
          <p:nvGrpSpPr>
            <p:cNvPr id="6399" name="Google Shape;6399;p71"/>
            <p:cNvGrpSpPr/>
            <p:nvPr/>
          </p:nvGrpSpPr>
          <p:grpSpPr>
            <a:xfrm>
              <a:off x="5938695" y="3176919"/>
              <a:ext cx="685761" cy="404739"/>
              <a:chOff x="5938695" y="3176919"/>
              <a:chExt cx="685761" cy="404739"/>
            </a:xfrm>
          </p:grpSpPr>
          <p:grpSp>
            <p:nvGrpSpPr>
              <p:cNvPr id="6400" name="Google Shape;6400;p71"/>
              <p:cNvGrpSpPr/>
              <p:nvPr/>
            </p:nvGrpSpPr>
            <p:grpSpPr>
              <a:xfrm>
                <a:off x="5938695" y="3176919"/>
                <a:ext cx="685761" cy="404739"/>
                <a:chOff x="5938695" y="3176919"/>
                <a:chExt cx="685761" cy="404739"/>
              </a:xfrm>
            </p:grpSpPr>
            <p:sp>
              <p:nvSpPr>
                <p:cNvPr id="6401" name="Google Shape;6401;p7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7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03" name="Google Shape;6403;p7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4" name="Google Shape;6404;p71"/>
            <p:cNvGrpSpPr/>
            <p:nvPr/>
          </p:nvGrpSpPr>
          <p:grpSpPr>
            <a:xfrm>
              <a:off x="5305233" y="3176835"/>
              <a:ext cx="685971" cy="404655"/>
              <a:chOff x="5305233" y="3176835"/>
              <a:chExt cx="685971" cy="404655"/>
            </a:xfrm>
          </p:grpSpPr>
          <p:grpSp>
            <p:nvGrpSpPr>
              <p:cNvPr id="6405" name="Google Shape;6405;p71"/>
              <p:cNvGrpSpPr/>
              <p:nvPr/>
            </p:nvGrpSpPr>
            <p:grpSpPr>
              <a:xfrm>
                <a:off x="5305233" y="3176835"/>
                <a:ext cx="685971" cy="404655"/>
                <a:chOff x="5305233" y="3176835"/>
                <a:chExt cx="685971" cy="404655"/>
              </a:xfrm>
            </p:grpSpPr>
            <p:sp>
              <p:nvSpPr>
                <p:cNvPr id="6406" name="Google Shape;6406;p7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7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08" name="Google Shape;6408;p7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09" name="Google Shape;6409;p7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10" name="Google Shape;6410;p71"/>
            <p:cNvGrpSpPr/>
            <p:nvPr/>
          </p:nvGrpSpPr>
          <p:grpSpPr>
            <a:xfrm>
              <a:off x="5657361" y="2824811"/>
              <a:ext cx="1078361" cy="404655"/>
              <a:chOff x="5657361" y="2824811"/>
              <a:chExt cx="1078361" cy="404655"/>
            </a:xfrm>
          </p:grpSpPr>
          <p:grpSp>
            <p:nvGrpSpPr>
              <p:cNvPr id="6411" name="Google Shape;6411;p71"/>
              <p:cNvGrpSpPr/>
              <p:nvPr/>
            </p:nvGrpSpPr>
            <p:grpSpPr>
              <a:xfrm>
                <a:off x="5657361" y="2824811"/>
                <a:ext cx="1078361" cy="404655"/>
                <a:chOff x="5657361" y="2824811"/>
                <a:chExt cx="1078361" cy="404655"/>
              </a:xfrm>
            </p:grpSpPr>
            <p:grpSp>
              <p:nvGrpSpPr>
                <p:cNvPr id="6412" name="Google Shape;6412;p71"/>
                <p:cNvGrpSpPr/>
                <p:nvPr/>
              </p:nvGrpSpPr>
              <p:grpSpPr>
                <a:xfrm>
                  <a:off x="5938485" y="2824811"/>
                  <a:ext cx="797237" cy="404655"/>
                  <a:chOff x="5938485" y="2824811"/>
                  <a:chExt cx="797237" cy="404655"/>
                </a:xfrm>
              </p:grpSpPr>
              <p:sp>
                <p:nvSpPr>
                  <p:cNvPr id="6413" name="Google Shape;6413;p7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4" name="Google Shape;6414;p7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15" name="Google Shape;6415;p7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16" name="Google Shape;6416;p7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7" name="Google Shape;6417;p71"/>
            <p:cNvGrpSpPr/>
            <p:nvPr/>
          </p:nvGrpSpPr>
          <p:grpSpPr>
            <a:xfrm>
              <a:off x="5190863" y="3528942"/>
              <a:ext cx="1078026" cy="404739"/>
              <a:chOff x="5190863" y="3528942"/>
              <a:chExt cx="1078026" cy="404739"/>
            </a:xfrm>
          </p:grpSpPr>
          <p:sp>
            <p:nvSpPr>
              <p:cNvPr id="6418" name="Google Shape;6418;p7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19" name="Google Shape;6419;p71"/>
              <p:cNvGrpSpPr/>
              <p:nvPr/>
            </p:nvGrpSpPr>
            <p:grpSpPr>
              <a:xfrm>
                <a:off x="5190863" y="3528942"/>
                <a:ext cx="1078026" cy="404739"/>
                <a:chOff x="5190863" y="3528942"/>
                <a:chExt cx="1078026" cy="404739"/>
              </a:xfrm>
            </p:grpSpPr>
            <p:sp>
              <p:nvSpPr>
                <p:cNvPr id="6420" name="Google Shape;6420;p7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1" name="Google Shape;6421;p7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422" name="Google Shape;6422;p71"/>
          <p:cNvGrpSpPr/>
          <p:nvPr/>
        </p:nvGrpSpPr>
        <p:grpSpPr>
          <a:xfrm>
            <a:off x="1456324" y="2948583"/>
            <a:ext cx="2173437" cy="1758974"/>
            <a:chOff x="803162" y="1474292"/>
            <a:chExt cx="1086719" cy="879487"/>
          </a:xfrm>
        </p:grpSpPr>
        <p:grpSp>
          <p:nvGrpSpPr>
            <p:cNvPr id="6423" name="Google Shape;6423;p71"/>
            <p:cNvGrpSpPr/>
            <p:nvPr/>
          </p:nvGrpSpPr>
          <p:grpSpPr>
            <a:xfrm>
              <a:off x="803162" y="1625948"/>
              <a:ext cx="445856" cy="576579"/>
              <a:chOff x="803162" y="1625948"/>
              <a:chExt cx="445856" cy="576579"/>
            </a:xfrm>
          </p:grpSpPr>
          <p:sp>
            <p:nvSpPr>
              <p:cNvPr id="6424" name="Google Shape;6424;p7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25" name="Google Shape;6425;p71"/>
              <p:cNvGrpSpPr/>
              <p:nvPr/>
            </p:nvGrpSpPr>
            <p:grpSpPr>
              <a:xfrm>
                <a:off x="1056023" y="1625948"/>
                <a:ext cx="192995" cy="576579"/>
                <a:chOff x="1056023" y="1625948"/>
                <a:chExt cx="192995" cy="576579"/>
              </a:xfrm>
            </p:grpSpPr>
            <p:sp>
              <p:nvSpPr>
                <p:cNvPr id="6426" name="Google Shape;6426;p7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7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7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7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30" name="Google Shape;6430;p7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431" name="Google Shape;6431;p71"/>
            <p:cNvGrpSpPr/>
            <p:nvPr/>
          </p:nvGrpSpPr>
          <p:grpSpPr>
            <a:xfrm>
              <a:off x="1371406" y="1474292"/>
              <a:ext cx="518475" cy="879487"/>
              <a:chOff x="1398231" y="1474292"/>
              <a:chExt cx="518475" cy="879487"/>
            </a:xfrm>
          </p:grpSpPr>
          <p:grpSp>
            <p:nvGrpSpPr>
              <p:cNvPr id="6432" name="Google Shape;6432;p71"/>
              <p:cNvGrpSpPr/>
              <p:nvPr/>
            </p:nvGrpSpPr>
            <p:grpSpPr>
              <a:xfrm>
                <a:off x="1398231" y="1474292"/>
                <a:ext cx="518475" cy="341643"/>
                <a:chOff x="1398231" y="1474292"/>
                <a:chExt cx="518475" cy="341643"/>
              </a:xfrm>
            </p:grpSpPr>
            <p:sp>
              <p:nvSpPr>
                <p:cNvPr id="6433" name="Google Shape;6433;p7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34" name="Google Shape;6434;p71"/>
                <p:cNvGrpSpPr/>
                <p:nvPr/>
              </p:nvGrpSpPr>
              <p:grpSpPr>
                <a:xfrm>
                  <a:off x="1616453" y="1474292"/>
                  <a:ext cx="300253" cy="341643"/>
                  <a:chOff x="1616453" y="1475379"/>
                  <a:chExt cx="300253" cy="341643"/>
                </a:xfrm>
              </p:grpSpPr>
              <p:sp>
                <p:nvSpPr>
                  <p:cNvPr id="6435" name="Google Shape;6435;p7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7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7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7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9" name="Google Shape;6439;p7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0" name="Google Shape;6440;p7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1" name="Google Shape;6441;p7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42" name="Google Shape;6442;p71"/>
                  <p:cNvGrpSpPr/>
                  <p:nvPr/>
                </p:nvGrpSpPr>
                <p:grpSpPr>
                  <a:xfrm>
                    <a:off x="1839639" y="1475379"/>
                    <a:ext cx="77067" cy="341643"/>
                    <a:chOff x="1839639" y="1475379"/>
                    <a:chExt cx="77067" cy="341643"/>
                  </a:xfrm>
                </p:grpSpPr>
                <p:sp>
                  <p:nvSpPr>
                    <p:cNvPr id="6443" name="Google Shape;6443;p7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4" name="Google Shape;6444;p7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445" name="Google Shape;6445;p71"/>
              <p:cNvGrpSpPr/>
              <p:nvPr/>
            </p:nvGrpSpPr>
            <p:grpSpPr>
              <a:xfrm>
                <a:off x="1398451" y="2012951"/>
                <a:ext cx="518255" cy="340828"/>
                <a:chOff x="1398451" y="2012951"/>
                <a:chExt cx="518255" cy="340828"/>
              </a:xfrm>
            </p:grpSpPr>
            <p:sp>
              <p:nvSpPr>
                <p:cNvPr id="6446" name="Google Shape;6446;p7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47" name="Google Shape;6447;p71"/>
                <p:cNvGrpSpPr/>
                <p:nvPr/>
              </p:nvGrpSpPr>
              <p:grpSpPr>
                <a:xfrm>
                  <a:off x="1616453" y="2012951"/>
                  <a:ext cx="300253" cy="340828"/>
                  <a:chOff x="1616453" y="2013538"/>
                  <a:chExt cx="300253" cy="340828"/>
                </a:xfrm>
              </p:grpSpPr>
              <p:sp>
                <p:nvSpPr>
                  <p:cNvPr id="6448" name="Google Shape;6448;p7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7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7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7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7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3" name="Google Shape;6453;p7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7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55" name="Google Shape;6455;p71"/>
                  <p:cNvGrpSpPr/>
                  <p:nvPr/>
                </p:nvGrpSpPr>
                <p:grpSpPr>
                  <a:xfrm>
                    <a:off x="1839639" y="2013538"/>
                    <a:ext cx="77067" cy="340828"/>
                    <a:chOff x="1839639" y="2013538"/>
                    <a:chExt cx="77067" cy="340828"/>
                  </a:xfrm>
                </p:grpSpPr>
                <p:sp>
                  <p:nvSpPr>
                    <p:cNvPr id="6456" name="Google Shape;6456;p7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7" name="Google Shape;6457;p7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6458" name="Google Shape;6458;p71"/>
          <p:cNvGrpSpPr/>
          <p:nvPr/>
        </p:nvGrpSpPr>
        <p:grpSpPr>
          <a:xfrm>
            <a:off x="1449971" y="7210957"/>
            <a:ext cx="2737362" cy="1365836"/>
            <a:chOff x="724986" y="3605478"/>
            <a:chExt cx="1368681" cy="682918"/>
          </a:xfrm>
        </p:grpSpPr>
        <p:grpSp>
          <p:nvGrpSpPr>
            <p:cNvPr id="6459" name="Google Shape;6459;p71"/>
            <p:cNvGrpSpPr/>
            <p:nvPr/>
          </p:nvGrpSpPr>
          <p:grpSpPr>
            <a:xfrm>
              <a:off x="1289102" y="3823629"/>
              <a:ext cx="240442" cy="250435"/>
              <a:chOff x="-165066" y="3843615"/>
              <a:chExt cx="221259" cy="230455"/>
            </a:xfrm>
          </p:grpSpPr>
          <p:sp>
            <p:nvSpPr>
              <p:cNvPr id="6460" name="Google Shape;6460;p7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7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7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7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4" name="Google Shape;6464;p7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5" name="Google Shape;6465;p7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6" name="Google Shape;6466;p7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7" name="Google Shape;6467;p7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8" name="Google Shape;6468;p7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7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7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1" name="Google Shape;6471;p7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2" name="Google Shape;6472;p7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7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7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5" name="Google Shape;6475;p7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76" name="Google Shape;6476;p7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7" name="Google Shape;6477;p7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8" name="Google Shape;6478;p7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79" name="Google Shape;6479;p7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0" name="Google Shape;6480;p71"/>
            <p:cNvGrpSpPr/>
            <p:nvPr/>
          </p:nvGrpSpPr>
          <p:grpSpPr>
            <a:xfrm>
              <a:off x="724986" y="3605478"/>
              <a:ext cx="1368681" cy="682918"/>
              <a:chOff x="724986" y="3605478"/>
              <a:chExt cx="1368681" cy="682918"/>
            </a:xfrm>
          </p:grpSpPr>
          <p:grpSp>
            <p:nvGrpSpPr>
              <p:cNvPr id="6481" name="Google Shape;6481;p71"/>
              <p:cNvGrpSpPr/>
              <p:nvPr/>
            </p:nvGrpSpPr>
            <p:grpSpPr>
              <a:xfrm>
                <a:off x="1498221" y="4047614"/>
                <a:ext cx="529172" cy="240783"/>
                <a:chOff x="1498221" y="4047614"/>
                <a:chExt cx="529172" cy="240783"/>
              </a:xfrm>
            </p:grpSpPr>
            <p:grpSp>
              <p:nvGrpSpPr>
                <p:cNvPr id="6482" name="Google Shape;6482;p71"/>
                <p:cNvGrpSpPr/>
                <p:nvPr/>
              </p:nvGrpSpPr>
              <p:grpSpPr>
                <a:xfrm>
                  <a:off x="1826655" y="4224370"/>
                  <a:ext cx="200738" cy="25631"/>
                  <a:chOff x="1826655" y="4224370"/>
                  <a:chExt cx="200738" cy="25631"/>
                </a:xfrm>
              </p:grpSpPr>
              <p:sp>
                <p:nvSpPr>
                  <p:cNvPr id="6483" name="Google Shape;6483;p7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4" name="Google Shape;6484;p7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5" name="Google Shape;6485;p71"/>
                <p:cNvGrpSpPr/>
                <p:nvPr/>
              </p:nvGrpSpPr>
              <p:grpSpPr>
                <a:xfrm>
                  <a:off x="1498221" y="4047614"/>
                  <a:ext cx="328444" cy="240783"/>
                  <a:chOff x="1498221" y="4047614"/>
                  <a:chExt cx="328444" cy="240783"/>
                </a:xfrm>
              </p:grpSpPr>
              <p:sp>
                <p:nvSpPr>
                  <p:cNvPr id="6486" name="Google Shape;6486;p7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87" name="Google Shape;6487;p71"/>
                  <p:cNvGrpSpPr/>
                  <p:nvPr/>
                </p:nvGrpSpPr>
                <p:grpSpPr>
                  <a:xfrm>
                    <a:off x="1498221" y="4047614"/>
                    <a:ext cx="150566" cy="190416"/>
                    <a:chOff x="1498221" y="4047614"/>
                    <a:chExt cx="150566" cy="190416"/>
                  </a:xfrm>
                </p:grpSpPr>
                <p:sp>
                  <p:nvSpPr>
                    <p:cNvPr id="6488" name="Google Shape;6488;p7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9" name="Google Shape;6489;p7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490" name="Google Shape;6490;p71"/>
              <p:cNvGrpSpPr/>
              <p:nvPr/>
            </p:nvGrpSpPr>
            <p:grpSpPr>
              <a:xfrm>
                <a:off x="1560718" y="3800594"/>
                <a:ext cx="532948" cy="302090"/>
                <a:chOff x="1560718" y="3800594"/>
                <a:chExt cx="532948" cy="302090"/>
              </a:xfrm>
            </p:grpSpPr>
            <p:grpSp>
              <p:nvGrpSpPr>
                <p:cNvPr id="6491" name="Google Shape;6491;p71"/>
                <p:cNvGrpSpPr/>
                <p:nvPr/>
              </p:nvGrpSpPr>
              <p:grpSpPr>
                <a:xfrm>
                  <a:off x="1912179" y="3827344"/>
                  <a:ext cx="181487" cy="25631"/>
                  <a:chOff x="1912179" y="3827344"/>
                  <a:chExt cx="181487" cy="25631"/>
                </a:xfrm>
              </p:grpSpPr>
              <p:sp>
                <p:nvSpPr>
                  <p:cNvPr id="6492" name="Google Shape;6492;p7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3" name="Google Shape;6493;p7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4" name="Google Shape;6494;p71"/>
                <p:cNvGrpSpPr/>
                <p:nvPr/>
              </p:nvGrpSpPr>
              <p:grpSpPr>
                <a:xfrm>
                  <a:off x="1912179" y="4044505"/>
                  <a:ext cx="181487" cy="25622"/>
                  <a:chOff x="1912179" y="4044506"/>
                  <a:chExt cx="181487" cy="25622"/>
                </a:xfrm>
              </p:grpSpPr>
              <p:sp>
                <p:nvSpPr>
                  <p:cNvPr id="6495" name="Google Shape;6495;p7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6" name="Google Shape;6496;p7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7" name="Google Shape;6497;p71"/>
                <p:cNvGrpSpPr/>
                <p:nvPr/>
              </p:nvGrpSpPr>
              <p:grpSpPr>
                <a:xfrm>
                  <a:off x="1560718" y="3800594"/>
                  <a:ext cx="351472" cy="302090"/>
                  <a:chOff x="1560718" y="3800594"/>
                  <a:chExt cx="351472" cy="302090"/>
                </a:xfrm>
              </p:grpSpPr>
              <p:grpSp>
                <p:nvGrpSpPr>
                  <p:cNvPr id="6498" name="Google Shape;6498;p71"/>
                  <p:cNvGrpSpPr/>
                  <p:nvPr/>
                </p:nvGrpSpPr>
                <p:grpSpPr>
                  <a:xfrm>
                    <a:off x="1560718" y="3842857"/>
                    <a:ext cx="173586" cy="217131"/>
                    <a:chOff x="1560718" y="3842857"/>
                    <a:chExt cx="173586" cy="217131"/>
                  </a:xfrm>
                </p:grpSpPr>
                <p:sp>
                  <p:nvSpPr>
                    <p:cNvPr id="6499" name="Google Shape;6499;p7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0" name="Google Shape;6500;p7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1" name="Google Shape;6501;p7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02" name="Google Shape;6502;p7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3" name="Google Shape;6503;p7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6504" name="Google Shape;6504;p7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05" name="Google Shape;6505;p71"/>
              <p:cNvGrpSpPr/>
              <p:nvPr/>
            </p:nvGrpSpPr>
            <p:grpSpPr>
              <a:xfrm>
                <a:off x="785350" y="3605478"/>
                <a:ext cx="535311" cy="249245"/>
                <a:chOff x="785350" y="3605478"/>
                <a:chExt cx="535311" cy="249245"/>
              </a:xfrm>
            </p:grpSpPr>
            <p:grpSp>
              <p:nvGrpSpPr>
                <p:cNvPr id="6506" name="Google Shape;6506;p71"/>
                <p:cNvGrpSpPr/>
                <p:nvPr/>
              </p:nvGrpSpPr>
              <p:grpSpPr>
                <a:xfrm>
                  <a:off x="785350" y="3605478"/>
                  <a:ext cx="376191" cy="102736"/>
                  <a:chOff x="785350" y="3605478"/>
                  <a:chExt cx="376191" cy="102736"/>
                </a:xfrm>
              </p:grpSpPr>
              <p:sp>
                <p:nvSpPr>
                  <p:cNvPr id="6507" name="Google Shape;6507;p7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8" name="Google Shape;6508;p7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9" name="Google Shape;6509;p7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0" name="Google Shape;6510;p71"/>
                <p:cNvGrpSpPr/>
                <p:nvPr/>
              </p:nvGrpSpPr>
              <p:grpSpPr>
                <a:xfrm>
                  <a:off x="1161530" y="3655851"/>
                  <a:ext cx="159131" cy="198872"/>
                  <a:chOff x="1161530" y="3655851"/>
                  <a:chExt cx="159131" cy="198872"/>
                </a:xfrm>
              </p:grpSpPr>
              <p:sp>
                <p:nvSpPr>
                  <p:cNvPr id="6511" name="Google Shape;6511;p7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2" name="Google Shape;6512;p7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513" name="Google Shape;6513;p71"/>
              <p:cNvGrpSpPr/>
              <p:nvPr/>
            </p:nvGrpSpPr>
            <p:grpSpPr>
              <a:xfrm>
                <a:off x="785350" y="4047614"/>
                <a:ext cx="535311" cy="240783"/>
                <a:chOff x="785350" y="4047614"/>
                <a:chExt cx="535311" cy="240783"/>
              </a:xfrm>
            </p:grpSpPr>
            <p:grpSp>
              <p:nvGrpSpPr>
                <p:cNvPr id="6514" name="Google Shape;6514;p71"/>
                <p:cNvGrpSpPr/>
                <p:nvPr/>
              </p:nvGrpSpPr>
              <p:grpSpPr>
                <a:xfrm>
                  <a:off x="1161636" y="4047614"/>
                  <a:ext cx="159025" cy="190415"/>
                  <a:chOff x="1161636" y="4047614"/>
                  <a:chExt cx="159025" cy="190415"/>
                </a:xfrm>
              </p:grpSpPr>
              <p:sp>
                <p:nvSpPr>
                  <p:cNvPr id="6515" name="Google Shape;6515;p7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6" name="Google Shape;6516;p7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7" name="Google Shape;6517;p71"/>
                <p:cNvGrpSpPr/>
                <p:nvPr/>
              </p:nvGrpSpPr>
              <p:grpSpPr>
                <a:xfrm>
                  <a:off x="785350" y="4185661"/>
                  <a:ext cx="376191" cy="102736"/>
                  <a:chOff x="785350" y="4185661"/>
                  <a:chExt cx="376191" cy="102736"/>
                </a:xfrm>
              </p:grpSpPr>
              <p:sp>
                <p:nvSpPr>
                  <p:cNvPr id="6518" name="Google Shape;6518;p7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7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0" name="Google Shape;6520;p7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521" name="Google Shape;6521;p71"/>
              <p:cNvGrpSpPr/>
              <p:nvPr/>
            </p:nvGrpSpPr>
            <p:grpSpPr>
              <a:xfrm>
                <a:off x="1501054" y="3605478"/>
                <a:ext cx="526340" cy="249240"/>
                <a:chOff x="1501054" y="3605478"/>
                <a:chExt cx="526340" cy="249240"/>
              </a:xfrm>
            </p:grpSpPr>
            <p:grpSp>
              <p:nvGrpSpPr>
                <p:cNvPr id="6522" name="Google Shape;6522;p71"/>
                <p:cNvGrpSpPr/>
                <p:nvPr/>
              </p:nvGrpSpPr>
              <p:grpSpPr>
                <a:xfrm>
                  <a:off x="1834208" y="3643867"/>
                  <a:ext cx="193185" cy="25622"/>
                  <a:chOff x="1834208" y="3643867"/>
                  <a:chExt cx="193185" cy="25622"/>
                </a:xfrm>
              </p:grpSpPr>
              <p:sp>
                <p:nvSpPr>
                  <p:cNvPr id="6523" name="Google Shape;6523;p7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7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5" name="Google Shape;6525;p71"/>
                <p:cNvGrpSpPr/>
                <p:nvPr/>
              </p:nvGrpSpPr>
              <p:grpSpPr>
                <a:xfrm>
                  <a:off x="1501054" y="3605478"/>
                  <a:ext cx="333165" cy="249240"/>
                  <a:chOff x="1501054" y="3605478"/>
                  <a:chExt cx="333165" cy="249240"/>
                </a:xfrm>
              </p:grpSpPr>
              <p:sp>
                <p:nvSpPr>
                  <p:cNvPr id="6526" name="Google Shape;6526;p7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27" name="Google Shape;6527;p71"/>
                  <p:cNvGrpSpPr/>
                  <p:nvPr/>
                </p:nvGrpSpPr>
                <p:grpSpPr>
                  <a:xfrm>
                    <a:off x="1501054" y="3655851"/>
                    <a:ext cx="155286" cy="198867"/>
                    <a:chOff x="1501054" y="3655851"/>
                    <a:chExt cx="155286" cy="198867"/>
                  </a:xfrm>
                </p:grpSpPr>
                <p:sp>
                  <p:nvSpPr>
                    <p:cNvPr id="6528" name="Google Shape;6528;p7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7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530" name="Google Shape;6530;p71"/>
              <p:cNvGrpSpPr/>
              <p:nvPr/>
            </p:nvGrpSpPr>
            <p:grpSpPr>
              <a:xfrm>
                <a:off x="724986" y="3800594"/>
                <a:ext cx="532950" cy="302090"/>
                <a:chOff x="724986" y="3800594"/>
                <a:chExt cx="532950" cy="302090"/>
              </a:xfrm>
            </p:grpSpPr>
            <p:grpSp>
              <p:nvGrpSpPr>
                <p:cNvPr id="6531" name="Google Shape;6531;p71"/>
                <p:cNvGrpSpPr/>
                <p:nvPr/>
              </p:nvGrpSpPr>
              <p:grpSpPr>
                <a:xfrm>
                  <a:off x="724986" y="4044367"/>
                  <a:ext cx="181314" cy="25626"/>
                  <a:chOff x="724986" y="4044367"/>
                  <a:chExt cx="181314" cy="25626"/>
                </a:xfrm>
              </p:grpSpPr>
              <p:sp>
                <p:nvSpPr>
                  <p:cNvPr id="6532" name="Google Shape;6532;p7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3" name="Google Shape;6533;p7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4" name="Google Shape;6534;p71"/>
                <p:cNvGrpSpPr/>
                <p:nvPr/>
              </p:nvGrpSpPr>
              <p:grpSpPr>
                <a:xfrm>
                  <a:off x="906290" y="3800594"/>
                  <a:ext cx="351646" cy="302090"/>
                  <a:chOff x="906290" y="3800594"/>
                  <a:chExt cx="351646" cy="302090"/>
                </a:xfrm>
              </p:grpSpPr>
              <p:grpSp>
                <p:nvGrpSpPr>
                  <p:cNvPr id="6535" name="Google Shape;6535;p71"/>
                  <p:cNvGrpSpPr/>
                  <p:nvPr/>
                </p:nvGrpSpPr>
                <p:grpSpPr>
                  <a:xfrm>
                    <a:off x="1084172" y="3842857"/>
                    <a:ext cx="173764" cy="217131"/>
                    <a:chOff x="1084172" y="3842857"/>
                    <a:chExt cx="173764" cy="217131"/>
                  </a:xfrm>
                </p:grpSpPr>
                <p:grpSp>
                  <p:nvGrpSpPr>
                    <p:cNvPr id="6536" name="Google Shape;6536;p71"/>
                    <p:cNvGrpSpPr/>
                    <p:nvPr/>
                  </p:nvGrpSpPr>
                  <p:grpSpPr>
                    <a:xfrm>
                      <a:off x="1156862" y="3936509"/>
                      <a:ext cx="101073" cy="25622"/>
                      <a:chOff x="1156862" y="3936509"/>
                      <a:chExt cx="101073" cy="25622"/>
                    </a:xfrm>
                  </p:grpSpPr>
                  <p:sp>
                    <p:nvSpPr>
                      <p:cNvPr id="6537" name="Google Shape;6537;p7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7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39" name="Google Shape;6539;p7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40" name="Google Shape;6540;p7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1" name="Google Shape;6541;p7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2" name="Google Shape;6542;p71"/>
                <p:cNvGrpSpPr/>
                <p:nvPr/>
              </p:nvGrpSpPr>
              <p:grpSpPr>
                <a:xfrm>
                  <a:off x="724986" y="3830189"/>
                  <a:ext cx="189533" cy="25626"/>
                  <a:chOff x="724986" y="3830189"/>
                  <a:chExt cx="189533" cy="25626"/>
                </a:xfrm>
              </p:grpSpPr>
              <p:sp>
                <p:nvSpPr>
                  <p:cNvPr id="6543" name="Google Shape;6543;p7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7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6545" name="Google Shape;6545;p71"/>
          <p:cNvGrpSpPr/>
          <p:nvPr/>
        </p:nvGrpSpPr>
        <p:grpSpPr>
          <a:xfrm>
            <a:off x="4506595" y="4911279"/>
            <a:ext cx="1897402" cy="1870756"/>
            <a:chOff x="2253298" y="2428317"/>
            <a:chExt cx="948701" cy="935378"/>
          </a:xfrm>
        </p:grpSpPr>
        <p:sp>
          <p:nvSpPr>
            <p:cNvPr id="6546" name="Google Shape;6546;p7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7" name="Google Shape;6547;p7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8" name="Google Shape;6548;p7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7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0" name="Google Shape;6550;p7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1" name="Google Shape;6551;p7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2" name="Google Shape;6552;p7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3" name="Google Shape;6553;p7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4" name="Google Shape;6554;p7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5" name="Google Shape;6555;p7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6" name="Google Shape;6556;p7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7" name="Google Shape;6557;p7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8" name="Google Shape;6558;p7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7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0" name="Google Shape;6560;p7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1" name="Google Shape;6561;p7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2" name="Google Shape;6562;p7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3" name="Google Shape;6563;p7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7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5" name="Google Shape;6565;p7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6" name="Google Shape;6566;p7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7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7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9" name="Google Shape;6569;p7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0" name="Google Shape;6570;p7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7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2" name="Google Shape;6572;p7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3" name="Google Shape;6573;p7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7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5" name="Google Shape;6575;p7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6" name="Google Shape;6576;p7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7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7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2" name="Shape 6582"/>
        <p:cNvGrpSpPr/>
        <p:nvPr/>
      </p:nvGrpSpPr>
      <p:grpSpPr>
        <a:xfrm>
          <a:off x="0" y="0"/>
          <a:ext cx="0" cy="0"/>
          <a:chOff x="0" y="0"/>
          <a:chExt cx="0" cy="0"/>
        </a:xfrm>
      </p:grpSpPr>
      <p:grpSp>
        <p:nvGrpSpPr>
          <p:cNvPr id="6583" name="Google Shape;6583;p72"/>
          <p:cNvGrpSpPr/>
          <p:nvPr/>
        </p:nvGrpSpPr>
        <p:grpSpPr>
          <a:xfrm>
            <a:off x="6707164" y="2291253"/>
            <a:ext cx="4726786" cy="2035733"/>
            <a:chOff x="3292400" y="1219146"/>
            <a:chExt cx="2615240" cy="1110239"/>
          </a:xfrm>
        </p:grpSpPr>
        <p:sp>
          <p:nvSpPr>
            <p:cNvPr id="6584" name="Google Shape;6584;p7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6585" name="Google Shape;6585;p7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586" name="Google Shape;6586;p7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6587" name="Google Shape;6587;p7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6588" name="Google Shape;6588;p7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6589" name="Google Shape;6589;p7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6590" name="Google Shape;6590;p7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6591" name="Google Shape;6591;p7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6592" name="Google Shape;6592;p7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6593" name="Google Shape;6593;p7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6594" name="Google Shape;6594;p7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6595" name="Google Shape;6595;p7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6596" name="Google Shape;6596;p7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6597" name="Google Shape;6597;p7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6598" name="Google Shape;6598;p72"/>
            <p:cNvGrpSpPr/>
            <p:nvPr/>
          </p:nvGrpSpPr>
          <p:grpSpPr>
            <a:xfrm>
              <a:off x="3748438" y="1378608"/>
              <a:ext cx="2159202" cy="903971"/>
              <a:chOff x="1683525" y="2179850"/>
              <a:chExt cx="4519050" cy="2134525"/>
            </a:xfrm>
          </p:grpSpPr>
          <p:sp>
            <p:nvSpPr>
              <p:cNvPr id="6599" name="Google Shape;6599;p7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0" name="Google Shape;6600;p7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1" name="Google Shape;6601;p7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2" name="Google Shape;6602;p7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3" name="Google Shape;6603;p7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4" name="Google Shape;6604;p7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5" name="Google Shape;6605;p7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6" name="Google Shape;6606;p7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7" name="Google Shape;6607;p7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8" name="Google Shape;6608;p7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09" name="Google Shape;6609;p7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610" name="Google Shape;6610;p7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6611" name="Google Shape;6611;p72"/>
          <p:cNvGraphicFramePr/>
          <p:nvPr/>
        </p:nvGraphicFramePr>
        <p:xfrm>
          <a:off x="11899350" y="4646199"/>
          <a:ext cx="3000000" cy="3000000"/>
        </p:xfrm>
        <a:graphic>
          <a:graphicData uri="http://schemas.openxmlformats.org/drawingml/2006/table">
            <a:tbl>
              <a:tblPr>
                <a:noFill/>
                <a:tableStyleId>{E6B0BAA0-282E-4202-AD77-1301613061AB}</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612" name="Google Shape;6612;p72"/>
          <p:cNvGrpSpPr/>
          <p:nvPr/>
        </p:nvGrpSpPr>
        <p:grpSpPr>
          <a:xfrm>
            <a:off x="11853849" y="6763393"/>
            <a:ext cx="5039650" cy="2002908"/>
            <a:chOff x="1906114" y="789980"/>
            <a:chExt cx="1487676" cy="606868"/>
          </a:xfrm>
        </p:grpSpPr>
        <p:cxnSp>
          <p:nvCxnSpPr>
            <p:cNvPr id="6613" name="Google Shape;6613;p7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614" name="Google Shape;6614;p7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615" name="Google Shape;6615;p7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616" name="Google Shape;6616;p72"/>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6617" name="Google Shape;6617;p72"/>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6618" name="Google Shape;6618;p72"/>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6619" name="Google Shape;6619;p72"/>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6620" name="Google Shape;6620;p72"/>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1" name="Google Shape;6621;p72"/>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2" name="Google Shape;6622;p72"/>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3" name="Google Shape;6623;p72"/>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72"/>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5" name="Google Shape;6625;p72"/>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6" name="Google Shape;6626;p72"/>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6627" name="Google Shape;6627;p72"/>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6628" name="Google Shape;6628;p72"/>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6629" name="Google Shape;6629;p72"/>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0" name="Google Shape;6630;p72"/>
          <p:cNvGrpSpPr/>
          <p:nvPr/>
        </p:nvGrpSpPr>
        <p:grpSpPr>
          <a:xfrm>
            <a:off x="1452799" y="2381311"/>
            <a:ext cx="4788741" cy="1953003"/>
            <a:chOff x="749309" y="1112739"/>
            <a:chExt cx="2371603" cy="976502"/>
          </a:xfrm>
        </p:grpSpPr>
        <p:sp>
          <p:nvSpPr>
            <p:cNvPr id="6631" name="Google Shape;6631;p72"/>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72"/>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3" name="Google Shape;6633;p72"/>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4" name="Google Shape;6634;p72"/>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5" name="Google Shape;6635;p72"/>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72"/>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7" name="Google Shape;6637;p72"/>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8" name="Google Shape;6638;p72"/>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9" name="Google Shape;6639;p72"/>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0" name="Google Shape;6640;p72"/>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72"/>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72"/>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3" name="Google Shape;6643;p72"/>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4" name="Google Shape;6644;p72"/>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5" name="Google Shape;6645;p72"/>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6" name="Google Shape;6646;p72"/>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7" name="Google Shape;6647;p72"/>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8" name="Google Shape;6648;p72"/>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9" name="Google Shape;6649;p72"/>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0" name="Google Shape;6650;p72"/>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1" name="Google Shape;6651;p72"/>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2" name="Google Shape;6652;p72"/>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3" name="Google Shape;6653;p72"/>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4" name="Google Shape;6654;p72"/>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5" name="Google Shape;6655;p72"/>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6" name="Google Shape;6656;p72"/>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7" name="Google Shape;6657;p72"/>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8" name="Google Shape;6658;p72"/>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9" name="Google Shape;6659;p72"/>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72"/>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72"/>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2" name="Google Shape;6662;p72"/>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6663" name="Google Shape;6663;p72"/>
          <p:cNvGraphicFramePr/>
          <p:nvPr/>
        </p:nvGraphicFramePr>
        <p:xfrm>
          <a:off x="11899400" y="2377899"/>
          <a:ext cx="3000000" cy="3000000"/>
        </p:xfrm>
        <a:graphic>
          <a:graphicData uri="http://schemas.openxmlformats.org/drawingml/2006/table">
            <a:tbl>
              <a:tblPr>
                <a:noFill/>
                <a:tableStyleId>{E6B0BAA0-282E-4202-AD77-1301613061AB}</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664" name="Google Shape;6664;p72"/>
          <p:cNvGraphicFramePr/>
          <p:nvPr/>
        </p:nvGraphicFramePr>
        <p:xfrm>
          <a:off x="6712825" y="4646199"/>
          <a:ext cx="3000000" cy="3000000"/>
        </p:xfrm>
        <a:graphic>
          <a:graphicData uri="http://schemas.openxmlformats.org/drawingml/2006/table">
            <a:tbl>
              <a:tblPr>
                <a:noFill/>
                <a:tableStyleId>{E6B0BAA0-282E-4202-AD77-1301613061AB}</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665" name="Google Shape;6665;p72"/>
          <p:cNvGrpSpPr/>
          <p:nvPr/>
        </p:nvGrpSpPr>
        <p:grpSpPr>
          <a:xfrm>
            <a:off x="8200683" y="5419485"/>
            <a:ext cx="3034873" cy="148919"/>
            <a:chOff x="3980086" y="2804397"/>
            <a:chExt cx="1227600" cy="66900"/>
          </a:xfrm>
        </p:grpSpPr>
        <p:sp>
          <p:nvSpPr>
            <p:cNvPr id="6666" name="Google Shape;6666;p7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67" name="Google Shape;6667;p7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8" name="Google Shape;6668;p72"/>
          <p:cNvGrpSpPr/>
          <p:nvPr/>
        </p:nvGrpSpPr>
        <p:grpSpPr>
          <a:xfrm>
            <a:off x="9450812" y="6004661"/>
            <a:ext cx="1785912" cy="148919"/>
            <a:chOff x="3980086" y="2804397"/>
            <a:chExt cx="1227600" cy="66900"/>
          </a:xfrm>
        </p:grpSpPr>
        <p:sp>
          <p:nvSpPr>
            <p:cNvPr id="6669" name="Google Shape;6669;p7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70" name="Google Shape;6670;p7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71" name="Google Shape;6671;p72"/>
          <p:cNvGrpSpPr/>
          <p:nvPr/>
        </p:nvGrpSpPr>
        <p:grpSpPr>
          <a:xfrm>
            <a:off x="6716996" y="6722426"/>
            <a:ext cx="4726489" cy="2011886"/>
            <a:chOff x="3358415" y="3361302"/>
            <a:chExt cx="2363244" cy="1024695"/>
          </a:xfrm>
        </p:grpSpPr>
        <p:grpSp>
          <p:nvGrpSpPr>
            <p:cNvPr id="6672" name="Google Shape;6672;p72"/>
            <p:cNvGrpSpPr/>
            <p:nvPr/>
          </p:nvGrpSpPr>
          <p:grpSpPr>
            <a:xfrm>
              <a:off x="3358415" y="3361302"/>
              <a:ext cx="441300" cy="1024695"/>
              <a:chOff x="3358415" y="3361302"/>
              <a:chExt cx="441300" cy="1024695"/>
            </a:xfrm>
          </p:grpSpPr>
          <p:sp>
            <p:nvSpPr>
              <p:cNvPr id="6673" name="Google Shape;6673;p72"/>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72"/>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5" name="Google Shape;6675;p72"/>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6" name="Google Shape;6676;p72"/>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7" name="Google Shape;6677;p72"/>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78" name="Google Shape;6678;p72"/>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679" name="Google Shape;6679;p72"/>
            <p:cNvGrpSpPr/>
            <p:nvPr/>
          </p:nvGrpSpPr>
          <p:grpSpPr>
            <a:xfrm>
              <a:off x="3838901" y="3361302"/>
              <a:ext cx="441300" cy="1024695"/>
              <a:chOff x="3838901" y="3361302"/>
              <a:chExt cx="441300" cy="1024695"/>
            </a:xfrm>
          </p:grpSpPr>
          <p:sp>
            <p:nvSpPr>
              <p:cNvPr id="6680" name="Google Shape;6680;p72"/>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1" name="Google Shape;6681;p72"/>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72"/>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3" name="Google Shape;6683;p72"/>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4" name="Google Shape;6684;p72"/>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5" name="Google Shape;6685;p72"/>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6" name="Google Shape;6686;p72"/>
            <p:cNvGrpSpPr/>
            <p:nvPr/>
          </p:nvGrpSpPr>
          <p:grpSpPr>
            <a:xfrm>
              <a:off x="4319387" y="3361302"/>
              <a:ext cx="441300" cy="1024695"/>
              <a:chOff x="4319387" y="3361302"/>
              <a:chExt cx="441300" cy="1024695"/>
            </a:xfrm>
          </p:grpSpPr>
          <p:sp>
            <p:nvSpPr>
              <p:cNvPr id="6687" name="Google Shape;6687;p72"/>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72"/>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9" name="Google Shape;6689;p72"/>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0" name="Google Shape;6690;p72"/>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72"/>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72"/>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3" name="Google Shape;6693;p72"/>
            <p:cNvGrpSpPr/>
            <p:nvPr/>
          </p:nvGrpSpPr>
          <p:grpSpPr>
            <a:xfrm>
              <a:off x="4799873" y="3361302"/>
              <a:ext cx="441300" cy="1024695"/>
              <a:chOff x="4799873" y="3361302"/>
              <a:chExt cx="441300" cy="1024695"/>
            </a:xfrm>
          </p:grpSpPr>
          <p:sp>
            <p:nvSpPr>
              <p:cNvPr id="6694" name="Google Shape;6694;p72"/>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72"/>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72"/>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7" name="Google Shape;6697;p72"/>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8" name="Google Shape;6698;p72"/>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9" name="Google Shape;6699;p72"/>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0" name="Google Shape;6700;p72"/>
            <p:cNvGrpSpPr/>
            <p:nvPr/>
          </p:nvGrpSpPr>
          <p:grpSpPr>
            <a:xfrm>
              <a:off x="5280360" y="3361302"/>
              <a:ext cx="441300" cy="1024695"/>
              <a:chOff x="5280360" y="3361302"/>
              <a:chExt cx="441300" cy="1024695"/>
            </a:xfrm>
          </p:grpSpPr>
          <p:sp>
            <p:nvSpPr>
              <p:cNvPr id="6701" name="Google Shape;6701;p72"/>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2" name="Google Shape;6702;p72"/>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3" name="Google Shape;6703;p72"/>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4" name="Google Shape;6704;p72"/>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5" name="Google Shape;6705;p72"/>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6" name="Google Shape;6706;p72"/>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6707" name="Google Shape;6707;p72"/>
          <p:cNvGraphicFramePr/>
          <p:nvPr/>
        </p:nvGraphicFramePr>
        <p:xfrm>
          <a:off x="1449850" y="4646199"/>
          <a:ext cx="3000000" cy="3000000"/>
        </p:xfrm>
        <a:graphic>
          <a:graphicData uri="http://schemas.openxmlformats.org/drawingml/2006/table">
            <a:tbl>
              <a:tblPr>
                <a:noFill/>
                <a:tableStyleId>{E6B0BAA0-282E-4202-AD77-1301613061AB}</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708" name="Google Shape;6708;p72"/>
          <p:cNvGrpSpPr/>
          <p:nvPr/>
        </p:nvGrpSpPr>
        <p:grpSpPr>
          <a:xfrm>
            <a:off x="1452900" y="6745650"/>
            <a:ext cx="4807228" cy="2011800"/>
            <a:chOff x="726450" y="3372825"/>
            <a:chExt cx="2403614" cy="1005900"/>
          </a:xfrm>
        </p:grpSpPr>
        <p:grpSp>
          <p:nvGrpSpPr>
            <p:cNvPr id="6709" name="Google Shape;6709;p72"/>
            <p:cNvGrpSpPr/>
            <p:nvPr/>
          </p:nvGrpSpPr>
          <p:grpSpPr>
            <a:xfrm>
              <a:off x="726450" y="3696000"/>
              <a:ext cx="2403614" cy="500898"/>
              <a:chOff x="726450" y="3696000"/>
              <a:chExt cx="2403614" cy="500898"/>
            </a:xfrm>
          </p:grpSpPr>
          <p:sp>
            <p:nvSpPr>
              <p:cNvPr id="6710" name="Google Shape;6710;p72"/>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711" name="Google Shape;6711;p72"/>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6712" name="Google Shape;6712;p72"/>
            <p:cNvGrpSpPr/>
            <p:nvPr/>
          </p:nvGrpSpPr>
          <p:grpSpPr>
            <a:xfrm>
              <a:off x="1348050" y="3372825"/>
              <a:ext cx="1720425" cy="1005900"/>
              <a:chOff x="1348050" y="3372825"/>
              <a:chExt cx="1720425" cy="1005900"/>
            </a:xfrm>
          </p:grpSpPr>
          <p:sp>
            <p:nvSpPr>
              <p:cNvPr id="6713" name="Google Shape;6713;p7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714" name="Google Shape;6714;p7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715" name="Google Shape;6715;p7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716" name="Google Shape;6716;p7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717" name="Google Shape;6717;p7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6718" name="Google Shape;6718;p72"/>
            <p:cNvGrpSpPr/>
            <p:nvPr/>
          </p:nvGrpSpPr>
          <p:grpSpPr>
            <a:xfrm>
              <a:off x="1455707" y="3731058"/>
              <a:ext cx="1491150" cy="417657"/>
              <a:chOff x="1455707" y="3731058"/>
              <a:chExt cx="1491150" cy="417657"/>
            </a:xfrm>
          </p:grpSpPr>
          <p:grpSp>
            <p:nvGrpSpPr>
              <p:cNvPr id="6719" name="Google Shape;6719;p72"/>
              <p:cNvGrpSpPr/>
              <p:nvPr/>
            </p:nvGrpSpPr>
            <p:grpSpPr>
              <a:xfrm>
                <a:off x="1472938" y="3745828"/>
                <a:ext cx="72126" cy="53788"/>
                <a:chOff x="1472938" y="3745828"/>
                <a:chExt cx="72126" cy="53788"/>
              </a:xfrm>
            </p:grpSpPr>
            <p:sp>
              <p:nvSpPr>
                <p:cNvPr id="6720" name="Google Shape;6720;p7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7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2" name="Google Shape;6722;p72"/>
              <p:cNvGrpSpPr/>
              <p:nvPr/>
            </p:nvGrpSpPr>
            <p:grpSpPr>
              <a:xfrm>
                <a:off x="1819181" y="4089633"/>
                <a:ext cx="72126" cy="53788"/>
                <a:chOff x="1819181" y="4089633"/>
                <a:chExt cx="72126" cy="53788"/>
              </a:xfrm>
            </p:grpSpPr>
            <p:sp>
              <p:nvSpPr>
                <p:cNvPr id="6723" name="Google Shape;6723;p7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4" name="Google Shape;6724;p7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5" name="Google Shape;6725;p72"/>
              <p:cNvGrpSpPr/>
              <p:nvPr/>
            </p:nvGrpSpPr>
            <p:grpSpPr>
              <a:xfrm>
                <a:off x="1455707" y="4084171"/>
                <a:ext cx="64321" cy="64544"/>
                <a:chOff x="1455707" y="4084171"/>
                <a:chExt cx="64321" cy="64544"/>
              </a:xfrm>
            </p:grpSpPr>
            <p:sp>
              <p:nvSpPr>
                <p:cNvPr id="6726" name="Google Shape;6726;p7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7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8" name="Google Shape;6728;p72"/>
              <p:cNvGrpSpPr/>
              <p:nvPr/>
            </p:nvGrpSpPr>
            <p:grpSpPr>
              <a:xfrm>
                <a:off x="1818610" y="3731058"/>
                <a:ext cx="64321" cy="64544"/>
                <a:chOff x="1818610" y="3731058"/>
                <a:chExt cx="64321" cy="64544"/>
              </a:xfrm>
            </p:grpSpPr>
            <p:sp>
              <p:nvSpPr>
                <p:cNvPr id="6729" name="Google Shape;6729;p7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7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1" name="Google Shape;6731;p72"/>
              <p:cNvGrpSpPr/>
              <p:nvPr/>
            </p:nvGrpSpPr>
            <p:grpSpPr>
              <a:xfrm>
                <a:off x="2172491" y="4089633"/>
                <a:ext cx="72126" cy="53788"/>
                <a:chOff x="2172491" y="4089633"/>
                <a:chExt cx="72126" cy="53788"/>
              </a:xfrm>
            </p:grpSpPr>
            <p:sp>
              <p:nvSpPr>
                <p:cNvPr id="6732" name="Google Shape;6732;p7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7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4" name="Google Shape;6734;p72"/>
              <p:cNvGrpSpPr/>
              <p:nvPr/>
            </p:nvGrpSpPr>
            <p:grpSpPr>
              <a:xfrm>
                <a:off x="2171920" y="3731058"/>
                <a:ext cx="64321" cy="64544"/>
                <a:chOff x="2171920" y="3731058"/>
                <a:chExt cx="64321" cy="64544"/>
              </a:xfrm>
            </p:grpSpPr>
            <p:sp>
              <p:nvSpPr>
                <p:cNvPr id="6735" name="Google Shape;6735;p7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6" name="Google Shape;6736;p7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7" name="Google Shape;6737;p72"/>
              <p:cNvGrpSpPr/>
              <p:nvPr/>
            </p:nvGrpSpPr>
            <p:grpSpPr>
              <a:xfrm>
                <a:off x="2874730" y="3745828"/>
                <a:ext cx="72126" cy="53788"/>
                <a:chOff x="2874730" y="3745828"/>
                <a:chExt cx="72126" cy="53788"/>
              </a:xfrm>
            </p:grpSpPr>
            <p:sp>
              <p:nvSpPr>
                <p:cNvPr id="6738" name="Google Shape;6738;p7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7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0" name="Google Shape;6740;p72"/>
              <p:cNvGrpSpPr/>
              <p:nvPr/>
            </p:nvGrpSpPr>
            <p:grpSpPr>
              <a:xfrm>
                <a:off x="2878589" y="4081481"/>
                <a:ext cx="64321" cy="64544"/>
                <a:chOff x="2878589" y="4081481"/>
                <a:chExt cx="64321" cy="64544"/>
              </a:xfrm>
            </p:grpSpPr>
            <p:sp>
              <p:nvSpPr>
                <p:cNvPr id="6741" name="Google Shape;6741;p7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7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3" name="Google Shape;6743;p72"/>
              <p:cNvGrpSpPr/>
              <p:nvPr/>
            </p:nvGrpSpPr>
            <p:grpSpPr>
              <a:xfrm>
                <a:off x="2525796" y="4089633"/>
                <a:ext cx="72126" cy="53788"/>
                <a:chOff x="2525796" y="4089633"/>
                <a:chExt cx="72126" cy="53788"/>
              </a:xfrm>
            </p:grpSpPr>
            <p:sp>
              <p:nvSpPr>
                <p:cNvPr id="6744" name="Google Shape;6744;p7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7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6" name="Google Shape;6746;p72"/>
              <p:cNvGrpSpPr/>
              <p:nvPr/>
            </p:nvGrpSpPr>
            <p:grpSpPr>
              <a:xfrm>
                <a:off x="2525225" y="3731058"/>
                <a:ext cx="64321" cy="64544"/>
                <a:chOff x="2525225" y="3731058"/>
                <a:chExt cx="64321" cy="64544"/>
              </a:xfrm>
            </p:grpSpPr>
            <p:sp>
              <p:nvSpPr>
                <p:cNvPr id="6747" name="Google Shape;6747;p7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7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Table of Contents</a:t>
            </a:r>
            <a:endParaRPr/>
          </a:p>
        </p:txBody>
      </p:sp>
      <p:sp>
        <p:nvSpPr>
          <p:cNvPr id="368" name="Google Shape;368;p37"/>
          <p:cNvSpPr txBox="1"/>
          <p:nvPr>
            <p:ph idx="2" type="title"/>
          </p:nvPr>
        </p:nvSpPr>
        <p:spPr>
          <a:xfrm>
            <a:off x="1929000" y="1536500"/>
            <a:ext cx="2137800" cy="1488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01</a:t>
            </a:r>
            <a:endParaRPr/>
          </a:p>
        </p:txBody>
      </p:sp>
      <p:sp>
        <p:nvSpPr>
          <p:cNvPr id="369" name="Google Shape;369;p37"/>
          <p:cNvSpPr txBox="1"/>
          <p:nvPr>
            <p:ph idx="1" type="subTitle"/>
          </p:nvPr>
        </p:nvSpPr>
        <p:spPr>
          <a:xfrm>
            <a:off x="3616050" y="3025100"/>
            <a:ext cx="4857000" cy="7998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a:t>About the Project</a:t>
            </a:r>
            <a:endParaRPr/>
          </a:p>
        </p:txBody>
      </p:sp>
      <p:sp>
        <p:nvSpPr>
          <p:cNvPr id="370" name="Google Shape;370;p37"/>
          <p:cNvSpPr txBox="1"/>
          <p:nvPr>
            <p:ph idx="3" type="subTitle"/>
          </p:nvPr>
        </p:nvSpPr>
        <p:spPr>
          <a:xfrm>
            <a:off x="3616050" y="3713900"/>
            <a:ext cx="4228800" cy="7998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a:t>Here you could describe the topic of the section</a:t>
            </a:r>
            <a:endParaRPr/>
          </a:p>
        </p:txBody>
      </p:sp>
      <p:sp>
        <p:nvSpPr>
          <p:cNvPr id="371" name="Google Shape;371;p37"/>
          <p:cNvSpPr txBox="1"/>
          <p:nvPr>
            <p:ph idx="4" type="title"/>
          </p:nvPr>
        </p:nvSpPr>
        <p:spPr>
          <a:xfrm>
            <a:off x="1440000" y="5350950"/>
            <a:ext cx="2137800" cy="1488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02</a:t>
            </a:r>
            <a:endParaRPr/>
          </a:p>
        </p:txBody>
      </p:sp>
      <p:sp>
        <p:nvSpPr>
          <p:cNvPr id="372" name="Google Shape;372;p37"/>
          <p:cNvSpPr txBox="1"/>
          <p:nvPr>
            <p:ph idx="5" type="subTitle"/>
          </p:nvPr>
        </p:nvSpPr>
        <p:spPr>
          <a:xfrm>
            <a:off x="3616050" y="5350950"/>
            <a:ext cx="4857000" cy="799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Major Requirements</a:t>
            </a:r>
            <a:endParaRPr/>
          </a:p>
        </p:txBody>
      </p:sp>
      <p:sp>
        <p:nvSpPr>
          <p:cNvPr id="373" name="Google Shape;373;p37"/>
          <p:cNvSpPr txBox="1"/>
          <p:nvPr>
            <p:ph idx="6" type="subTitle"/>
          </p:nvPr>
        </p:nvSpPr>
        <p:spPr>
          <a:xfrm>
            <a:off x="3616050" y="6039750"/>
            <a:ext cx="4228800" cy="799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374" name="Google Shape;374;p37"/>
          <p:cNvSpPr txBox="1"/>
          <p:nvPr>
            <p:ph idx="7" type="title"/>
          </p:nvPr>
        </p:nvSpPr>
        <p:spPr>
          <a:xfrm>
            <a:off x="1440000" y="7676800"/>
            <a:ext cx="2137800" cy="1488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03</a:t>
            </a:r>
            <a:endParaRPr/>
          </a:p>
        </p:txBody>
      </p:sp>
      <p:sp>
        <p:nvSpPr>
          <p:cNvPr id="375" name="Google Shape;375;p37"/>
          <p:cNvSpPr txBox="1"/>
          <p:nvPr>
            <p:ph idx="8" type="subTitle"/>
          </p:nvPr>
        </p:nvSpPr>
        <p:spPr>
          <a:xfrm>
            <a:off x="3616050" y="7676800"/>
            <a:ext cx="4857000" cy="799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Project Goals</a:t>
            </a:r>
            <a:endParaRPr/>
          </a:p>
        </p:txBody>
      </p:sp>
      <p:sp>
        <p:nvSpPr>
          <p:cNvPr id="376" name="Google Shape;376;p37"/>
          <p:cNvSpPr txBox="1"/>
          <p:nvPr>
            <p:ph idx="9" type="subTitle"/>
          </p:nvPr>
        </p:nvSpPr>
        <p:spPr>
          <a:xfrm>
            <a:off x="3616050" y="8365600"/>
            <a:ext cx="4228800" cy="799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377" name="Google Shape;377;p37"/>
          <p:cNvSpPr txBox="1"/>
          <p:nvPr>
            <p:ph idx="13" type="title"/>
          </p:nvPr>
        </p:nvSpPr>
        <p:spPr>
          <a:xfrm>
            <a:off x="9814950" y="3025100"/>
            <a:ext cx="2137800" cy="1488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04</a:t>
            </a:r>
            <a:endParaRPr/>
          </a:p>
        </p:txBody>
      </p:sp>
      <p:sp>
        <p:nvSpPr>
          <p:cNvPr id="378" name="Google Shape;378;p37"/>
          <p:cNvSpPr txBox="1"/>
          <p:nvPr>
            <p:ph idx="14" type="subTitle"/>
          </p:nvPr>
        </p:nvSpPr>
        <p:spPr>
          <a:xfrm>
            <a:off x="11991000" y="3025100"/>
            <a:ext cx="4857000" cy="799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Sneak Peek</a:t>
            </a:r>
            <a:endParaRPr/>
          </a:p>
        </p:txBody>
      </p:sp>
      <p:sp>
        <p:nvSpPr>
          <p:cNvPr id="379" name="Google Shape;379;p37"/>
          <p:cNvSpPr txBox="1"/>
          <p:nvPr>
            <p:ph idx="15" type="subTitle"/>
          </p:nvPr>
        </p:nvSpPr>
        <p:spPr>
          <a:xfrm>
            <a:off x="11991000" y="3713900"/>
            <a:ext cx="4228800" cy="799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380" name="Google Shape;380;p37"/>
          <p:cNvSpPr txBox="1"/>
          <p:nvPr>
            <p:ph idx="16" type="title"/>
          </p:nvPr>
        </p:nvSpPr>
        <p:spPr>
          <a:xfrm>
            <a:off x="9814950" y="5350950"/>
            <a:ext cx="2137800" cy="1488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05</a:t>
            </a:r>
            <a:endParaRPr/>
          </a:p>
        </p:txBody>
      </p:sp>
      <p:sp>
        <p:nvSpPr>
          <p:cNvPr id="381" name="Google Shape;381;p37"/>
          <p:cNvSpPr txBox="1"/>
          <p:nvPr>
            <p:ph idx="17" type="subTitle"/>
          </p:nvPr>
        </p:nvSpPr>
        <p:spPr>
          <a:xfrm>
            <a:off x="11991000" y="5350950"/>
            <a:ext cx="4857000" cy="799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Project Stages</a:t>
            </a:r>
            <a:endParaRPr/>
          </a:p>
        </p:txBody>
      </p:sp>
      <p:sp>
        <p:nvSpPr>
          <p:cNvPr id="382" name="Google Shape;382;p37"/>
          <p:cNvSpPr txBox="1"/>
          <p:nvPr>
            <p:ph idx="18" type="subTitle"/>
          </p:nvPr>
        </p:nvSpPr>
        <p:spPr>
          <a:xfrm>
            <a:off x="11991000" y="6039750"/>
            <a:ext cx="4228800" cy="799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383" name="Google Shape;383;p37"/>
          <p:cNvSpPr txBox="1"/>
          <p:nvPr>
            <p:ph idx="19" type="title"/>
          </p:nvPr>
        </p:nvSpPr>
        <p:spPr>
          <a:xfrm>
            <a:off x="9814950" y="7676800"/>
            <a:ext cx="2137800" cy="1488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06</a:t>
            </a:r>
            <a:endParaRPr/>
          </a:p>
        </p:txBody>
      </p:sp>
      <p:sp>
        <p:nvSpPr>
          <p:cNvPr id="384" name="Google Shape;384;p37"/>
          <p:cNvSpPr txBox="1"/>
          <p:nvPr>
            <p:ph idx="20" type="subTitle"/>
          </p:nvPr>
        </p:nvSpPr>
        <p:spPr>
          <a:xfrm>
            <a:off x="11991000" y="7676800"/>
            <a:ext cx="4857000" cy="799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Our Team</a:t>
            </a:r>
            <a:endParaRPr/>
          </a:p>
        </p:txBody>
      </p:sp>
      <p:sp>
        <p:nvSpPr>
          <p:cNvPr id="385" name="Google Shape;385;p37"/>
          <p:cNvSpPr txBox="1"/>
          <p:nvPr>
            <p:ph idx="21" type="subTitle"/>
          </p:nvPr>
        </p:nvSpPr>
        <p:spPr>
          <a:xfrm>
            <a:off x="11991000" y="8365600"/>
            <a:ext cx="4228800" cy="799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cxnSp>
        <p:nvCxnSpPr>
          <p:cNvPr id="386" name="Google Shape;386;p37"/>
          <p:cNvCxnSpPr/>
          <p:nvPr/>
        </p:nvCxnSpPr>
        <p:spPr>
          <a:xfrm>
            <a:off x="5619900" y="2097000"/>
            <a:ext cx="70482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2" name="Shape 6752"/>
        <p:cNvGrpSpPr/>
        <p:nvPr/>
      </p:nvGrpSpPr>
      <p:grpSpPr>
        <a:xfrm>
          <a:off x="0" y="0"/>
          <a:ext cx="0" cy="0"/>
          <a:chOff x="0" y="0"/>
          <a:chExt cx="0" cy="0"/>
        </a:xfrm>
      </p:grpSpPr>
      <p:grpSp>
        <p:nvGrpSpPr>
          <p:cNvPr id="6753" name="Google Shape;6753;p73"/>
          <p:cNvGrpSpPr/>
          <p:nvPr/>
        </p:nvGrpSpPr>
        <p:grpSpPr>
          <a:xfrm>
            <a:off x="1464857" y="2342713"/>
            <a:ext cx="1691842" cy="1381503"/>
            <a:chOff x="732428" y="1198513"/>
            <a:chExt cx="845921" cy="690752"/>
          </a:xfrm>
        </p:grpSpPr>
        <p:grpSp>
          <p:nvGrpSpPr>
            <p:cNvPr id="6754" name="Google Shape;6754;p73"/>
            <p:cNvGrpSpPr/>
            <p:nvPr/>
          </p:nvGrpSpPr>
          <p:grpSpPr>
            <a:xfrm>
              <a:off x="823030" y="1198513"/>
              <a:ext cx="755319" cy="690752"/>
              <a:chOff x="823030" y="1198513"/>
              <a:chExt cx="755319" cy="690752"/>
            </a:xfrm>
          </p:grpSpPr>
          <p:sp>
            <p:nvSpPr>
              <p:cNvPr id="6755" name="Google Shape;6755;p7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7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7" name="Google Shape;6757;p73"/>
            <p:cNvGrpSpPr/>
            <p:nvPr/>
          </p:nvGrpSpPr>
          <p:grpSpPr>
            <a:xfrm>
              <a:off x="732428" y="1239937"/>
              <a:ext cx="739912" cy="607886"/>
              <a:chOff x="732428" y="1239937"/>
              <a:chExt cx="739912" cy="607886"/>
            </a:xfrm>
          </p:grpSpPr>
          <p:sp>
            <p:nvSpPr>
              <p:cNvPr id="6758" name="Google Shape;6758;p7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759" name="Google Shape;6759;p7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0" name="Google Shape;6760;p73"/>
            <p:cNvGrpSpPr/>
            <p:nvPr/>
          </p:nvGrpSpPr>
          <p:grpSpPr>
            <a:xfrm>
              <a:off x="732428" y="1277018"/>
              <a:ext cx="702832" cy="533758"/>
              <a:chOff x="732428" y="1277018"/>
              <a:chExt cx="702832" cy="533758"/>
            </a:xfrm>
          </p:grpSpPr>
          <p:sp>
            <p:nvSpPr>
              <p:cNvPr id="6761" name="Google Shape;6761;p7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7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3" name="Google Shape;6763;p73"/>
            <p:cNvGrpSpPr/>
            <p:nvPr/>
          </p:nvGrpSpPr>
          <p:grpSpPr>
            <a:xfrm>
              <a:off x="931170" y="1306653"/>
              <a:ext cx="647179" cy="474455"/>
              <a:chOff x="931170" y="1306653"/>
              <a:chExt cx="647179" cy="474455"/>
            </a:xfrm>
          </p:grpSpPr>
          <p:sp>
            <p:nvSpPr>
              <p:cNvPr id="6764" name="Google Shape;6764;p7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5" name="Google Shape;6765;p7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66" name="Google Shape;6766;p7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7" name="Google Shape;6767;p73"/>
          <p:cNvGrpSpPr/>
          <p:nvPr/>
        </p:nvGrpSpPr>
        <p:grpSpPr>
          <a:xfrm>
            <a:off x="7928075" y="2342725"/>
            <a:ext cx="1269311" cy="1399963"/>
            <a:chOff x="5985650" y="2860025"/>
            <a:chExt cx="1396075" cy="1539775"/>
          </a:xfrm>
        </p:grpSpPr>
        <p:sp>
          <p:nvSpPr>
            <p:cNvPr id="6768" name="Google Shape;6768;p7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9" name="Google Shape;6769;p7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7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7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2" name="Google Shape;6772;p7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3" name="Google Shape;6773;p7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4" name="Google Shape;6774;p7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7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7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7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8" name="Google Shape;6778;p7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7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7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1" name="Google Shape;6781;p7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2" name="Google Shape;6782;p7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7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7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7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6" name="Google Shape;6786;p7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7" name="Google Shape;6787;p7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7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7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0" name="Google Shape;6790;p7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1" name="Google Shape;6791;p7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2" name="Google Shape;6792;p7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7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4" name="Google Shape;6794;p7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5" name="Google Shape;6795;p7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6" name="Google Shape;6796;p7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7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7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7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0" name="Google Shape;6800;p73"/>
          <p:cNvGrpSpPr/>
          <p:nvPr/>
        </p:nvGrpSpPr>
        <p:grpSpPr>
          <a:xfrm>
            <a:off x="9439374" y="2342713"/>
            <a:ext cx="1451690" cy="1399950"/>
            <a:chOff x="4249973" y="1201875"/>
            <a:chExt cx="1958568" cy="1888762"/>
          </a:xfrm>
        </p:grpSpPr>
        <p:sp>
          <p:nvSpPr>
            <p:cNvPr id="6801" name="Google Shape;6801;p7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02" name="Google Shape;6802;p73"/>
            <p:cNvGrpSpPr/>
            <p:nvPr/>
          </p:nvGrpSpPr>
          <p:grpSpPr>
            <a:xfrm>
              <a:off x="5853086" y="1789142"/>
              <a:ext cx="355454" cy="1048099"/>
              <a:chOff x="5576108" y="2016725"/>
              <a:chExt cx="565200" cy="1666560"/>
            </a:xfrm>
          </p:grpSpPr>
          <p:sp>
            <p:nvSpPr>
              <p:cNvPr id="6803" name="Google Shape;6803;p73"/>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804" name="Google Shape;6804;p7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5" name="Google Shape;6805;p73"/>
            <p:cNvGrpSpPr/>
            <p:nvPr/>
          </p:nvGrpSpPr>
          <p:grpSpPr>
            <a:xfrm>
              <a:off x="4869455" y="2691676"/>
              <a:ext cx="1013897" cy="398961"/>
              <a:chOff x="4012057" y="3451825"/>
              <a:chExt cx="1612175" cy="634379"/>
            </a:xfrm>
          </p:grpSpPr>
          <p:sp>
            <p:nvSpPr>
              <p:cNvPr id="6806" name="Google Shape;6806;p73"/>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807" name="Google Shape;6807;p7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8" name="Google Shape;6808;p73"/>
            <p:cNvGrpSpPr/>
            <p:nvPr/>
          </p:nvGrpSpPr>
          <p:grpSpPr>
            <a:xfrm>
              <a:off x="4276937" y="2155961"/>
              <a:ext cx="651965" cy="891358"/>
              <a:chOff x="3069908" y="2599997"/>
              <a:chExt cx="1036675" cy="1417328"/>
            </a:xfrm>
          </p:grpSpPr>
          <p:sp>
            <p:nvSpPr>
              <p:cNvPr id="6809" name="Google Shape;6809;p73"/>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810" name="Google Shape;6810;p7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1" name="Google Shape;6811;p73"/>
            <p:cNvGrpSpPr/>
            <p:nvPr/>
          </p:nvGrpSpPr>
          <p:grpSpPr>
            <a:xfrm>
              <a:off x="5054918" y="1201875"/>
              <a:ext cx="999548" cy="602711"/>
              <a:chOff x="4306958" y="1082925"/>
              <a:chExt cx="1589359" cy="958358"/>
            </a:xfrm>
          </p:grpSpPr>
          <p:sp>
            <p:nvSpPr>
              <p:cNvPr id="6812" name="Google Shape;6812;p73"/>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813" name="Google Shape;6813;p7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4" name="Google Shape;6814;p73"/>
            <p:cNvGrpSpPr/>
            <p:nvPr/>
          </p:nvGrpSpPr>
          <p:grpSpPr>
            <a:xfrm>
              <a:off x="4249973" y="1303451"/>
              <a:ext cx="799317" cy="841334"/>
              <a:chOff x="3027033" y="1244439"/>
              <a:chExt cx="1270977" cy="1337786"/>
            </a:xfrm>
          </p:grpSpPr>
          <p:sp>
            <p:nvSpPr>
              <p:cNvPr id="6815" name="Google Shape;6815;p73"/>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816" name="Google Shape;6816;p7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17" name="Google Shape;6817;p73"/>
          <p:cNvGrpSpPr/>
          <p:nvPr/>
        </p:nvGrpSpPr>
        <p:grpSpPr>
          <a:xfrm>
            <a:off x="8145102" y="4116274"/>
            <a:ext cx="1501537" cy="1367568"/>
            <a:chOff x="4204684" y="2104422"/>
            <a:chExt cx="699822" cy="637382"/>
          </a:xfrm>
        </p:grpSpPr>
        <p:grpSp>
          <p:nvGrpSpPr>
            <p:cNvPr id="6818" name="Google Shape;6818;p73"/>
            <p:cNvGrpSpPr/>
            <p:nvPr/>
          </p:nvGrpSpPr>
          <p:grpSpPr>
            <a:xfrm>
              <a:off x="4204684" y="2430067"/>
              <a:ext cx="342957" cy="311738"/>
              <a:chOff x="4204684" y="2430067"/>
              <a:chExt cx="342957" cy="311738"/>
            </a:xfrm>
          </p:grpSpPr>
          <p:sp>
            <p:nvSpPr>
              <p:cNvPr id="6819" name="Google Shape;6819;p7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0" name="Google Shape;6820;p7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1" name="Google Shape;6821;p73"/>
            <p:cNvGrpSpPr/>
            <p:nvPr/>
          </p:nvGrpSpPr>
          <p:grpSpPr>
            <a:xfrm>
              <a:off x="4561586" y="2430067"/>
              <a:ext cx="342920" cy="311738"/>
              <a:chOff x="4561586" y="2430067"/>
              <a:chExt cx="342920" cy="311738"/>
            </a:xfrm>
          </p:grpSpPr>
          <p:sp>
            <p:nvSpPr>
              <p:cNvPr id="6822" name="Google Shape;6822;p7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7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4" name="Google Shape;6824;p73"/>
            <p:cNvGrpSpPr/>
            <p:nvPr/>
          </p:nvGrpSpPr>
          <p:grpSpPr>
            <a:xfrm>
              <a:off x="4561586" y="2104422"/>
              <a:ext cx="342920" cy="311738"/>
              <a:chOff x="4561586" y="2104422"/>
              <a:chExt cx="342920" cy="311738"/>
            </a:xfrm>
          </p:grpSpPr>
          <p:sp>
            <p:nvSpPr>
              <p:cNvPr id="6825" name="Google Shape;6825;p7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6" name="Google Shape;6826;p7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7" name="Google Shape;6827;p73"/>
            <p:cNvGrpSpPr/>
            <p:nvPr/>
          </p:nvGrpSpPr>
          <p:grpSpPr>
            <a:xfrm>
              <a:off x="4204684" y="2104422"/>
              <a:ext cx="342957" cy="311664"/>
              <a:chOff x="4204684" y="2104422"/>
              <a:chExt cx="342957" cy="311664"/>
            </a:xfrm>
          </p:grpSpPr>
          <p:sp>
            <p:nvSpPr>
              <p:cNvPr id="6828" name="Google Shape;6828;p7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7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30" name="Google Shape;6830;p73"/>
          <p:cNvGrpSpPr/>
          <p:nvPr/>
        </p:nvGrpSpPr>
        <p:grpSpPr>
          <a:xfrm>
            <a:off x="11073969" y="2342702"/>
            <a:ext cx="1321182" cy="1377733"/>
            <a:chOff x="5830645" y="1267368"/>
            <a:chExt cx="530340" cy="553040"/>
          </a:xfrm>
        </p:grpSpPr>
        <p:sp>
          <p:nvSpPr>
            <p:cNvPr id="6831" name="Google Shape;6831;p7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32" name="Google Shape;6832;p73"/>
            <p:cNvGrpSpPr/>
            <p:nvPr/>
          </p:nvGrpSpPr>
          <p:grpSpPr>
            <a:xfrm>
              <a:off x="5830645" y="1267368"/>
              <a:ext cx="259743" cy="269909"/>
              <a:chOff x="5830645" y="1267368"/>
              <a:chExt cx="259743" cy="269909"/>
            </a:xfrm>
          </p:grpSpPr>
          <p:sp>
            <p:nvSpPr>
              <p:cNvPr id="6833" name="Google Shape;6833;p7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7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5" name="Google Shape;6835;p73"/>
            <p:cNvGrpSpPr/>
            <p:nvPr/>
          </p:nvGrpSpPr>
          <p:grpSpPr>
            <a:xfrm>
              <a:off x="6101293" y="1267368"/>
              <a:ext cx="259692" cy="269909"/>
              <a:chOff x="6101293" y="1267368"/>
              <a:chExt cx="259692" cy="269909"/>
            </a:xfrm>
          </p:grpSpPr>
          <p:sp>
            <p:nvSpPr>
              <p:cNvPr id="6836" name="Google Shape;6836;p7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7" name="Google Shape;6837;p7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8" name="Google Shape;6838;p73"/>
            <p:cNvGrpSpPr/>
            <p:nvPr/>
          </p:nvGrpSpPr>
          <p:grpSpPr>
            <a:xfrm>
              <a:off x="5830645" y="1550500"/>
              <a:ext cx="259692" cy="269909"/>
              <a:chOff x="5830645" y="1550500"/>
              <a:chExt cx="259692" cy="269909"/>
            </a:xfrm>
          </p:grpSpPr>
          <p:sp>
            <p:nvSpPr>
              <p:cNvPr id="6839" name="Google Shape;6839;p7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7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1" name="Google Shape;6841;p73"/>
            <p:cNvGrpSpPr/>
            <p:nvPr/>
          </p:nvGrpSpPr>
          <p:grpSpPr>
            <a:xfrm>
              <a:off x="6101293" y="1550500"/>
              <a:ext cx="259692" cy="269909"/>
              <a:chOff x="6101293" y="1550500"/>
              <a:chExt cx="259692" cy="269909"/>
            </a:xfrm>
          </p:grpSpPr>
          <p:sp>
            <p:nvSpPr>
              <p:cNvPr id="6842" name="Google Shape;6842;p7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3" name="Google Shape;6843;p7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44" name="Google Shape;6844;p73"/>
          <p:cNvGrpSpPr/>
          <p:nvPr/>
        </p:nvGrpSpPr>
        <p:grpSpPr>
          <a:xfrm>
            <a:off x="1478276" y="4123621"/>
            <a:ext cx="1394307" cy="1359148"/>
            <a:chOff x="2679875" y="2361475"/>
            <a:chExt cx="780425" cy="760575"/>
          </a:xfrm>
        </p:grpSpPr>
        <p:sp>
          <p:nvSpPr>
            <p:cNvPr id="6845" name="Google Shape;6845;p7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6" name="Google Shape;6846;p7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7" name="Google Shape;6847;p7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8" name="Google Shape;6848;p7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7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7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1" name="Google Shape;6851;p73"/>
          <p:cNvGrpSpPr/>
          <p:nvPr/>
        </p:nvGrpSpPr>
        <p:grpSpPr>
          <a:xfrm>
            <a:off x="6276594" y="2342805"/>
            <a:ext cx="1471659" cy="1369094"/>
            <a:chOff x="3351965" y="1148808"/>
            <a:chExt cx="750770" cy="698375"/>
          </a:xfrm>
        </p:grpSpPr>
        <p:grpSp>
          <p:nvGrpSpPr>
            <p:cNvPr id="6852" name="Google Shape;6852;p73"/>
            <p:cNvGrpSpPr/>
            <p:nvPr/>
          </p:nvGrpSpPr>
          <p:grpSpPr>
            <a:xfrm>
              <a:off x="3586796" y="1148808"/>
              <a:ext cx="294857" cy="286830"/>
              <a:chOff x="3750225" y="1774000"/>
              <a:chExt cx="149575" cy="145525"/>
            </a:xfrm>
          </p:grpSpPr>
          <p:sp>
            <p:nvSpPr>
              <p:cNvPr id="6853" name="Google Shape;6853;p7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4" name="Google Shape;6854;p7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5" name="Google Shape;6855;p73"/>
            <p:cNvGrpSpPr/>
            <p:nvPr/>
          </p:nvGrpSpPr>
          <p:grpSpPr>
            <a:xfrm>
              <a:off x="3779245" y="1375768"/>
              <a:ext cx="323490" cy="286978"/>
              <a:chOff x="3847850" y="1889150"/>
              <a:chExt cx="164100" cy="145600"/>
            </a:xfrm>
          </p:grpSpPr>
          <p:sp>
            <p:nvSpPr>
              <p:cNvPr id="6856" name="Google Shape;6856;p7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7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8" name="Google Shape;6858;p73"/>
            <p:cNvGrpSpPr/>
            <p:nvPr/>
          </p:nvGrpSpPr>
          <p:grpSpPr>
            <a:xfrm>
              <a:off x="3351965" y="1330435"/>
              <a:ext cx="295449" cy="285401"/>
              <a:chOff x="3631100" y="1866150"/>
              <a:chExt cx="149875" cy="144800"/>
            </a:xfrm>
          </p:grpSpPr>
          <p:sp>
            <p:nvSpPr>
              <p:cNvPr id="6859" name="Google Shape;6859;p7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0" name="Google Shape;6860;p7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1" name="Google Shape;6861;p73"/>
            <p:cNvGrpSpPr/>
            <p:nvPr/>
          </p:nvGrpSpPr>
          <p:grpSpPr>
            <a:xfrm>
              <a:off x="3548208" y="1560352"/>
              <a:ext cx="294808" cy="286830"/>
              <a:chOff x="3730650" y="1982800"/>
              <a:chExt cx="149550" cy="145525"/>
            </a:xfrm>
          </p:grpSpPr>
          <p:sp>
            <p:nvSpPr>
              <p:cNvPr id="6862" name="Google Shape;6862;p7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3" name="Google Shape;6863;p7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64" name="Google Shape;6864;p73"/>
          <p:cNvGrpSpPr/>
          <p:nvPr/>
        </p:nvGrpSpPr>
        <p:grpSpPr>
          <a:xfrm>
            <a:off x="15279899" y="2342713"/>
            <a:ext cx="1609129" cy="1355590"/>
            <a:chOff x="7636443" y="1204988"/>
            <a:chExt cx="804565" cy="677795"/>
          </a:xfrm>
        </p:grpSpPr>
        <p:grpSp>
          <p:nvGrpSpPr>
            <p:cNvPr id="6865" name="Google Shape;6865;p73"/>
            <p:cNvGrpSpPr/>
            <p:nvPr/>
          </p:nvGrpSpPr>
          <p:grpSpPr>
            <a:xfrm>
              <a:off x="7636443" y="1509705"/>
              <a:ext cx="804565" cy="373078"/>
              <a:chOff x="7636443" y="1509705"/>
              <a:chExt cx="804565" cy="373078"/>
            </a:xfrm>
          </p:grpSpPr>
          <p:sp>
            <p:nvSpPr>
              <p:cNvPr id="6866" name="Google Shape;6866;p7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7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8" name="Google Shape;6868;p73"/>
            <p:cNvGrpSpPr/>
            <p:nvPr/>
          </p:nvGrpSpPr>
          <p:grpSpPr>
            <a:xfrm>
              <a:off x="7636443" y="1408133"/>
              <a:ext cx="804565" cy="373078"/>
              <a:chOff x="7636443" y="1408133"/>
              <a:chExt cx="804565" cy="373078"/>
            </a:xfrm>
          </p:grpSpPr>
          <p:sp>
            <p:nvSpPr>
              <p:cNvPr id="6869" name="Google Shape;6869;p7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0" name="Google Shape;6870;p7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1" name="Google Shape;6871;p73"/>
            <p:cNvGrpSpPr/>
            <p:nvPr/>
          </p:nvGrpSpPr>
          <p:grpSpPr>
            <a:xfrm>
              <a:off x="7636443" y="1306560"/>
              <a:ext cx="804565" cy="373078"/>
              <a:chOff x="7636443" y="1306560"/>
              <a:chExt cx="804565" cy="373078"/>
            </a:xfrm>
          </p:grpSpPr>
          <p:sp>
            <p:nvSpPr>
              <p:cNvPr id="6872" name="Google Shape;6872;p7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73" name="Google Shape;6873;p7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874" name="Google Shape;6874;p73"/>
            <p:cNvGrpSpPr/>
            <p:nvPr/>
          </p:nvGrpSpPr>
          <p:grpSpPr>
            <a:xfrm>
              <a:off x="7636443" y="1204988"/>
              <a:ext cx="804565" cy="373078"/>
              <a:chOff x="7636443" y="1204988"/>
              <a:chExt cx="804565" cy="373078"/>
            </a:xfrm>
          </p:grpSpPr>
          <p:sp>
            <p:nvSpPr>
              <p:cNvPr id="6875" name="Google Shape;6875;p7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76" name="Google Shape;6876;p7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77" name="Google Shape;6877;p73"/>
          <p:cNvGrpSpPr/>
          <p:nvPr/>
        </p:nvGrpSpPr>
        <p:grpSpPr>
          <a:xfrm>
            <a:off x="9957591" y="4157541"/>
            <a:ext cx="1322678" cy="1322375"/>
            <a:chOff x="3990000" y="975400"/>
            <a:chExt cx="3934200" cy="3933300"/>
          </a:xfrm>
        </p:grpSpPr>
        <p:sp>
          <p:nvSpPr>
            <p:cNvPr id="6878" name="Google Shape;6878;p73"/>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73"/>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0" name="Google Shape;6880;p73"/>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1" name="Google Shape;6881;p73"/>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2" name="Google Shape;6882;p73"/>
          <p:cNvGrpSpPr/>
          <p:nvPr/>
        </p:nvGrpSpPr>
        <p:grpSpPr>
          <a:xfrm>
            <a:off x="13244887" y="4114818"/>
            <a:ext cx="1737762" cy="1368481"/>
            <a:chOff x="6598259" y="2078634"/>
            <a:chExt cx="868881" cy="684241"/>
          </a:xfrm>
        </p:grpSpPr>
        <p:sp>
          <p:nvSpPr>
            <p:cNvPr id="6883" name="Google Shape;6883;p7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4" name="Google Shape;6884;p7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5" name="Google Shape;6885;p7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6" name="Google Shape;6886;p7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7" name="Google Shape;6887;p7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7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89" name="Google Shape;6889;p73"/>
            <p:cNvGrpSpPr/>
            <p:nvPr/>
          </p:nvGrpSpPr>
          <p:grpSpPr>
            <a:xfrm>
              <a:off x="6808175" y="2078634"/>
              <a:ext cx="452229" cy="684241"/>
              <a:chOff x="6808175" y="2078634"/>
              <a:chExt cx="452229" cy="684241"/>
            </a:xfrm>
          </p:grpSpPr>
          <p:sp>
            <p:nvSpPr>
              <p:cNvPr id="6890" name="Google Shape;6890;p7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1" name="Google Shape;6891;p7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2" name="Google Shape;6892;p7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7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7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7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96" name="Google Shape;6896;p73"/>
              <p:cNvGrpSpPr/>
              <p:nvPr/>
            </p:nvGrpSpPr>
            <p:grpSpPr>
              <a:xfrm>
                <a:off x="6821586" y="2078634"/>
                <a:ext cx="426871" cy="684241"/>
                <a:chOff x="6821586" y="2078634"/>
                <a:chExt cx="426871" cy="684241"/>
              </a:xfrm>
            </p:grpSpPr>
            <p:grpSp>
              <p:nvGrpSpPr>
                <p:cNvPr id="6897" name="Google Shape;6897;p73"/>
                <p:cNvGrpSpPr/>
                <p:nvPr/>
              </p:nvGrpSpPr>
              <p:grpSpPr>
                <a:xfrm>
                  <a:off x="6821586" y="2078634"/>
                  <a:ext cx="426871" cy="684241"/>
                  <a:chOff x="6821586" y="2078634"/>
                  <a:chExt cx="426871" cy="684241"/>
                </a:xfrm>
              </p:grpSpPr>
              <p:sp>
                <p:nvSpPr>
                  <p:cNvPr id="6898" name="Google Shape;6898;p7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9" name="Google Shape;6899;p7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0" name="Google Shape;6900;p7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1" name="Google Shape;6901;p7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2" name="Google Shape;6902;p7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3" name="Google Shape;6903;p7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4" name="Google Shape;6904;p7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5" name="Google Shape;6905;p7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6" name="Google Shape;6906;p7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7" name="Google Shape;6907;p7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8" name="Google Shape;6908;p7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9" name="Google Shape;6909;p7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0" name="Google Shape;6910;p7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1" name="Google Shape;6911;p7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2" name="Google Shape;6912;p7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7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7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5" name="Google Shape;6915;p7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6" name="Google Shape;6916;p7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17" name="Google Shape;6917;p7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7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9" name="Google Shape;6919;p7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0" name="Google Shape;6920;p7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1" name="Google Shape;6921;p7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7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923" name="Google Shape;6923;p73"/>
          <p:cNvGrpSpPr/>
          <p:nvPr/>
        </p:nvGrpSpPr>
        <p:grpSpPr>
          <a:xfrm>
            <a:off x="11591220" y="4126036"/>
            <a:ext cx="1342715" cy="1342715"/>
            <a:chOff x="6535625" y="760425"/>
            <a:chExt cx="1665900" cy="1665900"/>
          </a:xfrm>
        </p:grpSpPr>
        <p:sp>
          <p:nvSpPr>
            <p:cNvPr id="6924" name="Google Shape;6924;p73"/>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73"/>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73"/>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7" name="Google Shape;6927;p73"/>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8" name="Google Shape;6928;p73"/>
          <p:cNvGrpSpPr/>
          <p:nvPr/>
        </p:nvGrpSpPr>
        <p:grpSpPr>
          <a:xfrm>
            <a:off x="1464853" y="7462837"/>
            <a:ext cx="2681577" cy="1281660"/>
            <a:chOff x="238125" y="1151100"/>
            <a:chExt cx="7139450" cy="3412300"/>
          </a:xfrm>
        </p:grpSpPr>
        <p:sp>
          <p:nvSpPr>
            <p:cNvPr id="6929" name="Google Shape;6929;p7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0" name="Google Shape;6930;p7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1" name="Google Shape;6931;p7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2" name="Google Shape;6932;p7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3" name="Google Shape;6933;p7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4" name="Google Shape;6934;p7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5" name="Google Shape;6935;p7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6" name="Google Shape;6936;p7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7" name="Google Shape;6937;p7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8" name="Google Shape;6938;p7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7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7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1" name="Google Shape;6941;p73"/>
          <p:cNvGrpSpPr/>
          <p:nvPr/>
        </p:nvGrpSpPr>
        <p:grpSpPr>
          <a:xfrm>
            <a:off x="11199299" y="5869399"/>
            <a:ext cx="1970714" cy="1171528"/>
            <a:chOff x="5145061" y="2881789"/>
            <a:chExt cx="1107641" cy="658458"/>
          </a:xfrm>
        </p:grpSpPr>
        <p:grpSp>
          <p:nvGrpSpPr>
            <p:cNvPr id="6942" name="Google Shape;6942;p73"/>
            <p:cNvGrpSpPr/>
            <p:nvPr/>
          </p:nvGrpSpPr>
          <p:grpSpPr>
            <a:xfrm>
              <a:off x="5722989" y="3244587"/>
              <a:ext cx="529713" cy="295659"/>
              <a:chOff x="5722989" y="3244587"/>
              <a:chExt cx="529713" cy="295659"/>
            </a:xfrm>
          </p:grpSpPr>
          <p:sp>
            <p:nvSpPr>
              <p:cNvPr id="6943" name="Google Shape;6943;p7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44" name="Google Shape;6944;p7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945" name="Google Shape;6945;p73"/>
            <p:cNvGrpSpPr/>
            <p:nvPr/>
          </p:nvGrpSpPr>
          <p:grpSpPr>
            <a:xfrm>
              <a:off x="5145061" y="3244587"/>
              <a:ext cx="536807" cy="295659"/>
              <a:chOff x="5145061" y="3244587"/>
              <a:chExt cx="536807" cy="295659"/>
            </a:xfrm>
          </p:grpSpPr>
          <p:sp>
            <p:nvSpPr>
              <p:cNvPr id="6946" name="Google Shape;6946;p7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47" name="Google Shape;6947;p7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948" name="Google Shape;6948;p73"/>
            <p:cNvGrpSpPr/>
            <p:nvPr/>
          </p:nvGrpSpPr>
          <p:grpSpPr>
            <a:xfrm>
              <a:off x="5341327" y="2898245"/>
              <a:ext cx="532309" cy="614891"/>
              <a:chOff x="5341327" y="2898245"/>
              <a:chExt cx="532309" cy="614891"/>
            </a:xfrm>
          </p:grpSpPr>
          <p:sp>
            <p:nvSpPr>
              <p:cNvPr id="6949" name="Google Shape;6949;p7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50" name="Google Shape;6950;p7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951" name="Google Shape;6951;p73"/>
            <p:cNvGrpSpPr/>
            <p:nvPr/>
          </p:nvGrpSpPr>
          <p:grpSpPr>
            <a:xfrm>
              <a:off x="5532290" y="2881789"/>
              <a:ext cx="620516" cy="305456"/>
              <a:chOff x="5532290" y="2881789"/>
              <a:chExt cx="620516" cy="305456"/>
            </a:xfrm>
          </p:grpSpPr>
          <p:sp>
            <p:nvSpPr>
              <p:cNvPr id="6952" name="Google Shape;6952;p7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53" name="Google Shape;6953;p7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6954" name="Google Shape;6954;p73"/>
          <p:cNvGrpSpPr/>
          <p:nvPr/>
        </p:nvGrpSpPr>
        <p:grpSpPr>
          <a:xfrm>
            <a:off x="16357145" y="7453515"/>
            <a:ext cx="538136" cy="1290982"/>
            <a:chOff x="7026852" y="3311869"/>
            <a:chExt cx="434331" cy="1041954"/>
          </a:xfrm>
        </p:grpSpPr>
        <p:sp>
          <p:nvSpPr>
            <p:cNvPr id="6955" name="Google Shape;6955;p7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7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7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8" name="Google Shape;6958;p73"/>
          <p:cNvGrpSpPr/>
          <p:nvPr/>
        </p:nvGrpSpPr>
        <p:grpSpPr>
          <a:xfrm>
            <a:off x="12390308" y="7531990"/>
            <a:ext cx="587763" cy="587672"/>
            <a:chOff x="4873519" y="3311869"/>
            <a:chExt cx="499374" cy="499296"/>
          </a:xfrm>
        </p:grpSpPr>
        <p:sp>
          <p:nvSpPr>
            <p:cNvPr id="6959" name="Google Shape;6959;p7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0" name="Google Shape;6960;p7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1" name="Google Shape;6961;p73"/>
          <p:cNvGrpSpPr/>
          <p:nvPr/>
        </p:nvGrpSpPr>
        <p:grpSpPr>
          <a:xfrm>
            <a:off x="12390308" y="8156733"/>
            <a:ext cx="587763" cy="587763"/>
            <a:chOff x="4873519" y="3875839"/>
            <a:chExt cx="499374" cy="499374"/>
          </a:xfrm>
        </p:grpSpPr>
        <p:sp>
          <p:nvSpPr>
            <p:cNvPr id="6962" name="Google Shape;6962;p7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3" name="Google Shape;6963;p7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4" name="Google Shape;6964;p73"/>
          <p:cNvGrpSpPr/>
          <p:nvPr/>
        </p:nvGrpSpPr>
        <p:grpSpPr>
          <a:xfrm>
            <a:off x="4851362" y="4100637"/>
            <a:ext cx="1396208" cy="1396416"/>
            <a:chOff x="2565073" y="2075876"/>
            <a:chExt cx="672482" cy="672518"/>
          </a:xfrm>
        </p:grpSpPr>
        <p:sp>
          <p:nvSpPr>
            <p:cNvPr id="6965" name="Google Shape;6965;p7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6" name="Google Shape;6966;p7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7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8" name="Google Shape;6968;p7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9" name="Google Shape;6969;p7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7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1" name="Google Shape;6971;p73"/>
          <p:cNvGrpSpPr/>
          <p:nvPr/>
        </p:nvGrpSpPr>
        <p:grpSpPr>
          <a:xfrm>
            <a:off x="11298185" y="7469838"/>
            <a:ext cx="876709" cy="1274658"/>
            <a:chOff x="1697726" y="3244179"/>
            <a:chExt cx="788124" cy="1146069"/>
          </a:xfrm>
        </p:grpSpPr>
        <p:sp>
          <p:nvSpPr>
            <p:cNvPr id="6972" name="Google Shape;6972;p7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3" name="Google Shape;6973;p7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74" name="Google Shape;6974;p73"/>
          <p:cNvSpPr/>
          <p:nvPr/>
        </p:nvSpPr>
        <p:spPr>
          <a:xfrm>
            <a:off x="16292703" y="72454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75" name="Google Shape;6975;p73"/>
          <p:cNvGrpSpPr/>
          <p:nvPr/>
        </p:nvGrpSpPr>
        <p:grpSpPr>
          <a:xfrm>
            <a:off x="15300613" y="4126564"/>
            <a:ext cx="1599129" cy="1340565"/>
            <a:chOff x="7617850" y="2063282"/>
            <a:chExt cx="799565" cy="670282"/>
          </a:xfrm>
        </p:grpSpPr>
        <p:cxnSp>
          <p:nvCxnSpPr>
            <p:cNvPr id="6976" name="Google Shape;6976;p7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977" name="Google Shape;6977;p7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978" name="Google Shape;6978;p7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979" name="Google Shape;6979;p7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980" name="Google Shape;6980;p7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981" name="Google Shape;6981;p7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982" name="Google Shape;6982;p73"/>
            <p:cNvGrpSpPr/>
            <p:nvPr/>
          </p:nvGrpSpPr>
          <p:grpSpPr>
            <a:xfrm>
              <a:off x="7734309" y="2063282"/>
              <a:ext cx="570957" cy="620095"/>
              <a:chOff x="7734309" y="2063282"/>
              <a:chExt cx="570957" cy="620095"/>
            </a:xfrm>
          </p:grpSpPr>
          <p:grpSp>
            <p:nvGrpSpPr>
              <p:cNvPr id="6983" name="Google Shape;6983;p73"/>
              <p:cNvGrpSpPr/>
              <p:nvPr/>
            </p:nvGrpSpPr>
            <p:grpSpPr>
              <a:xfrm>
                <a:off x="8031573" y="2063282"/>
                <a:ext cx="273693" cy="620095"/>
                <a:chOff x="8031573" y="2063282"/>
                <a:chExt cx="273693" cy="620095"/>
              </a:xfrm>
            </p:grpSpPr>
            <p:sp>
              <p:nvSpPr>
                <p:cNvPr id="6984" name="Google Shape;6984;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5" name="Google Shape;6985;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7" name="Google Shape;6987;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8" name="Google Shape;6988;p73"/>
              <p:cNvGrpSpPr/>
              <p:nvPr/>
            </p:nvGrpSpPr>
            <p:grpSpPr>
              <a:xfrm flipH="1">
                <a:off x="7734309" y="2063282"/>
                <a:ext cx="273693" cy="620095"/>
                <a:chOff x="8031573" y="2063282"/>
                <a:chExt cx="273693" cy="620095"/>
              </a:xfrm>
            </p:grpSpPr>
            <p:sp>
              <p:nvSpPr>
                <p:cNvPr id="6989" name="Google Shape;6989;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0" name="Google Shape;6990;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1" name="Google Shape;6991;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2" name="Google Shape;6992;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6993" name="Google Shape;6993;p73"/>
          <p:cNvSpPr/>
          <p:nvPr/>
        </p:nvSpPr>
        <p:spPr>
          <a:xfrm>
            <a:off x="14221122" y="75107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94" name="Google Shape;6994;p73"/>
          <p:cNvSpPr/>
          <p:nvPr/>
        </p:nvSpPr>
        <p:spPr>
          <a:xfrm rot="10800000">
            <a:off x="13193485" y="75055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95" name="Google Shape;6995;p73"/>
          <p:cNvGrpSpPr/>
          <p:nvPr/>
        </p:nvGrpSpPr>
        <p:grpSpPr>
          <a:xfrm>
            <a:off x="15673826" y="5833531"/>
            <a:ext cx="1205134" cy="1203767"/>
            <a:chOff x="1186975" y="238125"/>
            <a:chExt cx="5244275" cy="5238325"/>
          </a:xfrm>
        </p:grpSpPr>
        <p:sp>
          <p:nvSpPr>
            <p:cNvPr id="6996" name="Google Shape;6996;p7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7" name="Google Shape;6997;p7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7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9" name="Google Shape;6999;p7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0" name="Google Shape;7000;p73"/>
          <p:cNvGrpSpPr/>
          <p:nvPr/>
        </p:nvGrpSpPr>
        <p:grpSpPr>
          <a:xfrm>
            <a:off x="6559301" y="4112497"/>
            <a:ext cx="1303695" cy="1374676"/>
            <a:chOff x="3400515" y="2056248"/>
            <a:chExt cx="698134" cy="735987"/>
          </a:xfrm>
        </p:grpSpPr>
        <p:grpSp>
          <p:nvGrpSpPr>
            <p:cNvPr id="7001" name="Google Shape;7001;p73"/>
            <p:cNvGrpSpPr/>
            <p:nvPr/>
          </p:nvGrpSpPr>
          <p:grpSpPr>
            <a:xfrm>
              <a:off x="3400515" y="2283913"/>
              <a:ext cx="312919" cy="219900"/>
              <a:chOff x="3400515" y="2283913"/>
              <a:chExt cx="312919" cy="219900"/>
            </a:xfrm>
          </p:grpSpPr>
          <p:sp>
            <p:nvSpPr>
              <p:cNvPr id="7002" name="Google Shape;7002;p73"/>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7003" name="Google Shape;7003;p7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004" name="Google Shape;7004;p73"/>
            <p:cNvGrpSpPr/>
            <p:nvPr/>
          </p:nvGrpSpPr>
          <p:grpSpPr>
            <a:xfrm>
              <a:off x="3547823" y="2461089"/>
              <a:ext cx="219900" cy="331146"/>
              <a:chOff x="3547823" y="2461089"/>
              <a:chExt cx="219900" cy="331146"/>
            </a:xfrm>
          </p:grpSpPr>
          <p:sp>
            <p:nvSpPr>
              <p:cNvPr id="7005" name="Google Shape;7005;p73"/>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7006" name="Google Shape;7006;p7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007" name="Google Shape;7007;p73"/>
            <p:cNvGrpSpPr/>
            <p:nvPr/>
          </p:nvGrpSpPr>
          <p:grpSpPr>
            <a:xfrm>
              <a:off x="3734138" y="2461089"/>
              <a:ext cx="219900" cy="331146"/>
              <a:chOff x="3734138" y="2461089"/>
              <a:chExt cx="219900" cy="331146"/>
            </a:xfrm>
          </p:grpSpPr>
          <p:sp>
            <p:nvSpPr>
              <p:cNvPr id="7008" name="Google Shape;7008;p73"/>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7009" name="Google Shape;7009;p7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010" name="Google Shape;7010;p73"/>
            <p:cNvGrpSpPr/>
            <p:nvPr/>
          </p:nvGrpSpPr>
          <p:grpSpPr>
            <a:xfrm>
              <a:off x="3787560" y="2281742"/>
              <a:ext cx="311089" cy="219900"/>
              <a:chOff x="3787560" y="2281742"/>
              <a:chExt cx="311089" cy="219900"/>
            </a:xfrm>
          </p:grpSpPr>
          <p:sp>
            <p:nvSpPr>
              <p:cNvPr id="7011" name="Google Shape;7011;p73"/>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7012" name="Google Shape;7012;p7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013" name="Google Shape;7013;p73"/>
            <p:cNvGrpSpPr/>
            <p:nvPr/>
          </p:nvGrpSpPr>
          <p:grpSpPr>
            <a:xfrm>
              <a:off x="3637290" y="2056248"/>
              <a:ext cx="219900" cy="330736"/>
              <a:chOff x="3637290" y="2056248"/>
              <a:chExt cx="219900" cy="330736"/>
            </a:xfrm>
          </p:grpSpPr>
          <p:sp>
            <p:nvSpPr>
              <p:cNvPr id="7014" name="Google Shape;7014;p73"/>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7015" name="Google Shape;7015;p7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016" name="Google Shape;7016;p73"/>
          <p:cNvGrpSpPr/>
          <p:nvPr/>
        </p:nvGrpSpPr>
        <p:grpSpPr>
          <a:xfrm>
            <a:off x="5142712" y="5852511"/>
            <a:ext cx="2536288" cy="1184787"/>
            <a:chOff x="238125" y="1188750"/>
            <a:chExt cx="7140450" cy="3335550"/>
          </a:xfrm>
        </p:grpSpPr>
        <p:sp>
          <p:nvSpPr>
            <p:cNvPr id="7017" name="Google Shape;7017;p7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8" name="Google Shape;7018;p7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9" name="Google Shape;7019;p7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0" name="Google Shape;7020;p7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1" name="Google Shape;7021;p7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2" name="Google Shape;7022;p73"/>
          <p:cNvGrpSpPr/>
          <p:nvPr/>
        </p:nvGrpSpPr>
        <p:grpSpPr>
          <a:xfrm>
            <a:off x="13358514" y="5856819"/>
            <a:ext cx="2107888" cy="1180294"/>
            <a:chOff x="238125" y="1335475"/>
            <a:chExt cx="5418735" cy="3034175"/>
          </a:xfrm>
        </p:grpSpPr>
        <p:sp>
          <p:nvSpPr>
            <p:cNvPr id="7023" name="Google Shape;7023;p7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4" name="Google Shape;7024;p7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7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026" name="Google Shape;7026;p73"/>
          <p:cNvGrpSpPr/>
          <p:nvPr/>
        </p:nvGrpSpPr>
        <p:grpSpPr>
          <a:xfrm>
            <a:off x="8220131" y="7466619"/>
            <a:ext cx="2536414" cy="1277877"/>
            <a:chOff x="3967651" y="3645904"/>
            <a:chExt cx="1479304" cy="745292"/>
          </a:xfrm>
        </p:grpSpPr>
        <p:grpSp>
          <p:nvGrpSpPr>
            <p:cNvPr id="7027" name="Google Shape;7027;p73"/>
            <p:cNvGrpSpPr/>
            <p:nvPr/>
          </p:nvGrpSpPr>
          <p:grpSpPr>
            <a:xfrm>
              <a:off x="3967651" y="4009026"/>
              <a:ext cx="1479304" cy="382170"/>
              <a:chOff x="3967651" y="4009026"/>
              <a:chExt cx="1479304" cy="382170"/>
            </a:xfrm>
          </p:grpSpPr>
          <p:grpSp>
            <p:nvGrpSpPr>
              <p:cNvPr id="7028" name="Google Shape;7028;p73"/>
              <p:cNvGrpSpPr/>
              <p:nvPr/>
            </p:nvGrpSpPr>
            <p:grpSpPr>
              <a:xfrm>
                <a:off x="4892216" y="4195630"/>
                <a:ext cx="554739" cy="195566"/>
                <a:chOff x="3604375" y="4892160"/>
                <a:chExt cx="1651500" cy="582215"/>
              </a:xfrm>
            </p:grpSpPr>
            <p:sp>
              <p:nvSpPr>
                <p:cNvPr id="7029" name="Google Shape;7029;p7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7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1" name="Google Shape;7031;p73"/>
              <p:cNvGrpSpPr/>
              <p:nvPr/>
            </p:nvGrpSpPr>
            <p:grpSpPr>
              <a:xfrm>
                <a:off x="3967651" y="4146303"/>
                <a:ext cx="579402" cy="244893"/>
                <a:chOff x="851875" y="4745310"/>
                <a:chExt cx="1724925" cy="729065"/>
              </a:xfrm>
            </p:grpSpPr>
            <p:sp>
              <p:nvSpPr>
                <p:cNvPr id="7032" name="Google Shape;7032;p7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3" name="Google Shape;7033;p7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4" name="Google Shape;7034;p73"/>
              <p:cNvGrpSpPr/>
              <p:nvPr/>
            </p:nvGrpSpPr>
            <p:grpSpPr>
              <a:xfrm>
                <a:off x="4460753" y="4009026"/>
                <a:ext cx="493110" cy="382170"/>
                <a:chOff x="2319875" y="4336625"/>
                <a:chExt cx="1468025" cy="1137750"/>
              </a:xfrm>
            </p:grpSpPr>
            <p:sp>
              <p:nvSpPr>
                <p:cNvPr id="7035" name="Google Shape;7035;p7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7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037" name="Google Shape;7037;p73"/>
            <p:cNvGrpSpPr/>
            <p:nvPr/>
          </p:nvGrpSpPr>
          <p:grpSpPr>
            <a:xfrm>
              <a:off x="4479443" y="3645904"/>
              <a:ext cx="455965" cy="388789"/>
              <a:chOff x="2957425" y="238100"/>
              <a:chExt cx="1910200" cy="1628775"/>
            </a:xfrm>
          </p:grpSpPr>
          <p:sp>
            <p:nvSpPr>
              <p:cNvPr id="7038" name="Google Shape;7038;p7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7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7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7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2" name="Google Shape;7042;p7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043" name="Google Shape;7043;p7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4" name="Google Shape;7044;p7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7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7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7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048" name="Google Shape;7048;p73"/>
          <p:cNvGrpSpPr/>
          <p:nvPr/>
        </p:nvGrpSpPr>
        <p:grpSpPr>
          <a:xfrm>
            <a:off x="4992358" y="7469019"/>
            <a:ext cx="2486255" cy="1275477"/>
            <a:chOff x="2496310" y="3693351"/>
            <a:chExt cx="1342906" cy="688926"/>
          </a:xfrm>
        </p:grpSpPr>
        <p:grpSp>
          <p:nvGrpSpPr>
            <p:cNvPr id="7049" name="Google Shape;7049;p73"/>
            <p:cNvGrpSpPr/>
            <p:nvPr/>
          </p:nvGrpSpPr>
          <p:grpSpPr>
            <a:xfrm>
              <a:off x="2496310" y="3693351"/>
              <a:ext cx="1342906" cy="688875"/>
              <a:chOff x="2496310" y="3693351"/>
              <a:chExt cx="1342906" cy="688875"/>
            </a:xfrm>
          </p:grpSpPr>
          <p:sp>
            <p:nvSpPr>
              <p:cNvPr id="7050" name="Google Shape;7050;p7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1" name="Google Shape;7051;p73"/>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73"/>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73"/>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4" name="Google Shape;7054;p73"/>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5" name="Google Shape;7055;p73"/>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56" name="Google Shape;7056;p73"/>
              <p:cNvCxnSpPr>
                <a:stCxn id="705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057" name="Google Shape;7057;p73"/>
              <p:cNvCxnSpPr>
                <a:stCxn id="705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058" name="Google Shape;7058;p73"/>
              <p:cNvCxnSpPr>
                <a:stCxn id="705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059" name="Google Shape;7059;p73"/>
              <p:cNvCxnSpPr>
                <a:stCxn id="705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060" name="Google Shape;7060;p73"/>
              <p:cNvCxnSpPr>
                <a:stCxn id="705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061" name="Google Shape;7061;p73"/>
            <p:cNvGrpSpPr/>
            <p:nvPr/>
          </p:nvGrpSpPr>
          <p:grpSpPr>
            <a:xfrm>
              <a:off x="2675275" y="3930557"/>
              <a:ext cx="1003306" cy="451719"/>
              <a:chOff x="2675275" y="4174282"/>
              <a:chExt cx="1003306" cy="451719"/>
            </a:xfrm>
          </p:grpSpPr>
          <p:sp>
            <p:nvSpPr>
              <p:cNvPr id="7062" name="Google Shape;7062;p7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7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7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7065" name="Google Shape;7065;p73"/>
          <p:cNvGrpSpPr/>
          <p:nvPr/>
        </p:nvGrpSpPr>
        <p:grpSpPr>
          <a:xfrm>
            <a:off x="3339699" y="2342713"/>
            <a:ext cx="1149021" cy="1749418"/>
            <a:chOff x="1715404" y="1112080"/>
            <a:chExt cx="642270" cy="977984"/>
          </a:xfrm>
        </p:grpSpPr>
        <p:grpSp>
          <p:nvGrpSpPr>
            <p:cNvPr id="7066" name="Google Shape;7066;p73"/>
            <p:cNvGrpSpPr/>
            <p:nvPr/>
          </p:nvGrpSpPr>
          <p:grpSpPr>
            <a:xfrm>
              <a:off x="1715404" y="1112080"/>
              <a:ext cx="642270" cy="977984"/>
              <a:chOff x="1715404" y="1112080"/>
              <a:chExt cx="642270" cy="977984"/>
            </a:xfrm>
          </p:grpSpPr>
          <p:sp>
            <p:nvSpPr>
              <p:cNvPr id="7067" name="Google Shape;7067;p7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8" name="Google Shape;7068;p7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9" name="Google Shape;7069;p73"/>
            <p:cNvGrpSpPr/>
            <p:nvPr/>
          </p:nvGrpSpPr>
          <p:grpSpPr>
            <a:xfrm>
              <a:off x="1768927" y="1165603"/>
              <a:ext cx="535225" cy="851367"/>
              <a:chOff x="1768927" y="1165603"/>
              <a:chExt cx="535225" cy="851367"/>
            </a:xfrm>
          </p:grpSpPr>
          <p:sp>
            <p:nvSpPr>
              <p:cNvPr id="7070" name="Google Shape;7070;p7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1" name="Google Shape;7071;p7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2" name="Google Shape;7072;p73"/>
            <p:cNvGrpSpPr/>
            <p:nvPr/>
          </p:nvGrpSpPr>
          <p:grpSpPr>
            <a:xfrm>
              <a:off x="1822449" y="1219125"/>
              <a:ext cx="428180" cy="718859"/>
              <a:chOff x="1822449" y="1219125"/>
              <a:chExt cx="428180" cy="718859"/>
            </a:xfrm>
          </p:grpSpPr>
          <p:sp>
            <p:nvSpPr>
              <p:cNvPr id="7073" name="Google Shape;7073;p7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7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5" name="Google Shape;7075;p73"/>
            <p:cNvGrpSpPr/>
            <p:nvPr/>
          </p:nvGrpSpPr>
          <p:grpSpPr>
            <a:xfrm>
              <a:off x="1875972" y="1272648"/>
              <a:ext cx="321135" cy="586939"/>
              <a:chOff x="1875972" y="1272648"/>
              <a:chExt cx="321135" cy="586939"/>
            </a:xfrm>
          </p:grpSpPr>
          <p:sp>
            <p:nvSpPr>
              <p:cNvPr id="7076" name="Google Shape;7076;p7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7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078" name="Google Shape;7078;p73"/>
          <p:cNvGrpSpPr/>
          <p:nvPr/>
        </p:nvGrpSpPr>
        <p:grpSpPr>
          <a:xfrm>
            <a:off x="15554021" y="7456156"/>
            <a:ext cx="587710" cy="1288340"/>
            <a:chOff x="241025" y="3151575"/>
            <a:chExt cx="293855" cy="644170"/>
          </a:xfrm>
        </p:grpSpPr>
        <p:sp>
          <p:nvSpPr>
            <p:cNvPr id="7079" name="Google Shape;7079;p7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0" name="Google Shape;7080;p7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1" name="Google Shape;7081;p73"/>
          <p:cNvGrpSpPr/>
          <p:nvPr/>
        </p:nvGrpSpPr>
        <p:grpSpPr>
          <a:xfrm>
            <a:off x="1449989" y="5856156"/>
            <a:ext cx="3559298" cy="1183240"/>
            <a:chOff x="246070" y="1983375"/>
            <a:chExt cx="1855347" cy="616849"/>
          </a:xfrm>
        </p:grpSpPr>
        <p:sp>
          <p:nvSpPr>
            <p:cNvPr id="7082" name="Google Shape;7082;p7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7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7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5" name="Google Shape;7085;p7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6" name="Google Shape;7086;p7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7" name="Google Shape;7087;p7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8" name="Google Shape;7088;p7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7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0" name="Google Shape;7090;p7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1" name="Google Shape;7091;p73"/>
          <p:cNvGrpSpPr/>
          <p:nvPr/>
        </p:nvGrpSpPr>
        <p:grpSpPr>
          <a:xfrm>
            <a:off x="4671722" y="2342713"/>
            <a:ext cx="1422110" cy="1491985"/>
            <a:chOff x="2496269" y="1171698"/>
            <a:chExt cx="761953" cy="799392"/>
          </a:xfrm>
        </p:grpSpPr>
        <p:grpSp>
          <p:nvGrpSpPr>
            <p:cNvPr id="7092" name="Google Shape;7092;p73"/>
            <p:cNvGrpSpPr/>
            <p:nvPr/>
          </p:nvGrpSpPr>
          <p:grpSpPr>
            <a:xfrm>
              <a:off x="2496269" y="1171698"/>
              <a:ext cx="761953" cy="723022"/>
              <a:chOff x="2496269" y="1171698"/>
              <a:chExt cx="761953" cy="723022"/>
            </a:xfrm>
          </p:grpSpPr>
          <p:sp>
            <p:nvSpPr>
              <p:cNvPr id="7093" name="Google Shape;7093;p7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4" name="Google Shape;7094;p7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95" name="Google Shape;7095;p73"/>
              <p:cNvGrpSpPr/>
              <p:nvPr/>
            </p:nvGrpSpPr>
            <p:grpSpPr>
              <a:xfrm>
                <a:off x="2496269" y="1171698"/>
                <a:ext cx="761953" cy="723022"/>
                <a:chOff x="2496269" y="1120652"/>
                <a:chExt cx="761953" cy="723022"/>
              </a:xfrm>
            </p:grpSpPr>
            <p:grpSp>
              <p:nvGrpSpPr>
                <p:cNvPr id="7096" name="Google Shape;7096;p73"/>
                <p:cNvGrpSpPr/>
                <p:nvPr/>
              </p:nvGrpSpPr>
              <p:grpSpPr>
                <a:xfrm>
                  <a:off x="2496269" y="1120652"/>
                  <a:ext cx="761953" cy="723022"/>
                  <a:chOff x="2496269" y="1120652"/>
                  <a:chExt cx="761953" cy="723022"/>
                </a:xfrm>
              </p:grpSpPr>
              <p:grpSp>
                <p:nvGrpSpPr>
                  <p:cNvPr id="7097" name="Google Shape;7097;p73"/>
                  <p:cNvGrpSpPr/>
                  <p:nvPr/>
                </p:nvGrpSpPr>
                <p:grpSpPr>
                  <a:xfrm>
                    <a:off x="2496269" y="1304589"/>
                    <a:ext cx="407089" cy="305057"/>
                    <a:chOff x="2496269" y="1304589"/>
                    <a:chExt cx="407089" cy="305057"/>
                  </a:xfrm>
                </p:grpSpPr>
                <p:sp>
                  <p:nvSpPr>
                    <p:cNvPr id="7098" name="Google Shape;7098;p7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9" name="Google Shape;7099;p7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0" name="Google Shape;7100;p73"/>
                  <p:cNvGrpSpPr/>
                  <p:nvPr/>
                </p:nvGrpSpPr>
                <p:grpSpPr>
                  <a:xfrm>
                    <a:off x="2586468" y="1493376"/>
                    <a:ext cx="358850" cy="349656"/>
                    <a:chOff x="2586468" y="1493376"/>
                    <a:chExt cx="358850" cy="349656"/>
                  </a:xfrm>
                </p:grpSpPr>
                <p:sp>
                  <p:nvSpPr>
                    <p:cNvPr id="7101" name="Google Shape;7101;p7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2" name="Google Shape;7102;p7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3" name="Google Shape;7103;p73"/>
                  <p:cNvGrpSpPr/>
                  <p:nvPr/>
                </p:nvGrpSpPr>
                <p:grpSpPr>
                  <a:xfrm>
                    <a:off x="2807939" y="1494024"/>
                    <a:ext cx="358857" cy="349650"/>
                    <a:chOff x="2807939" y="1494024"/>
                    <a:chExt cx="358857" cy="349650"/>
                  </a:xfrm>
                </p:grpSpPr>
                <p:sp>
                  <p:nvSpPr>
                    <p:cNvPr id="7104" name="Google Shape;7104;p7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7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6" name="Google Shape;7106;p73"/>
                  <p:cNvGrpSpPr/>
                  <p:nvPr/>
                </p:nvGrpSpPr>
                <p:grpSpPr>
                  <a:xfrm>
                    <a:off x="2851133" y="1305635"/>
                    <a:ext cx="407089" cy="305057"/>
                    <a:chOff x="2851133" y="1305635"/>
                    <a:chExt cx="407089" cy="305057"/>
                  </a:xfrm>
                </p:grpSpPr>
                <p:sp>
                  <p:nvSpPr>
                    <p:cNvPr id="7107" name="Google Shape;7107;p7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7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2727495" y="1120652"/>
                    <a:ext cx="300271" cy="396358"/>
                    <a:chOff x="2727495" y="1120652"/>
                    <a:chExt cx="300271" cy="396358"/>
                  </a:xfrm>
                </p:grpSpPr>
                <p:sp>
                  <p:nvSpPr>
                    <p:cNvPr id="7110" name="Google Shape;7110;p7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1" name="Google Shape;7111;p7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112" name="Google Shape;7112;p73"/>
                <p:cNvGrpSpPr/>
                <p:nvPr/>
              </p:nvGrpSpPr>
              <p:grpSpPr>
                <a:xfrm>
                  <a:off x="2722305" y="1350460"/>
                  <a:ext cx="308357" cy="308344"/>
                  <a:chOff x="2722305" y="1350460"/>
                  <a:chExt cx="308357" cy="308344"/>
                </a:xfrm>
              </p:grpSpPr>
              <p:sp>
                <p:nvSpPr>
                  <p:cNvPr id="7113" name="Google Shape;7113;p7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14" name="Google Shape;7114;p73"/>
                  <p:cNvGrpSpPr/>
                  <p:nvPr/>
                </p:nvGrpSpPr>
                <p:grpSpPr>
                  <a:xfrm>
                    <a:off x="2725064" y="1364529"/>
                    <a:ext cx="297954" cy="280182"/>
                    <a:chOff x="2725064" y="1364529"/>
                    <a:chExt cx="297954" cy="280182"/>
                  </a:xfrm>
                </p:grpSpPr>
                <p:sp>
                  <p:nvSpPr>
                    <p:cNvPr id="7115" name="Google Shape;7115;p7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6" name="Google Shape;7116;p7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7" name="Google Shape;7117;p7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7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9" name="Google Shape;7119;p7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7120" name="Google Shape;7120;p7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7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2" name="Google Shape;7122;p7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7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4" name="Google Shape;7124;p7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5" name="Google Shape;7125;p73"/>
          <p:cNvGrpSpPr/>
          <p:nvPr/>
        </p:nvGrpSpPr>
        <p:grpSpPr>
          <a:xfrm>
            <a:off x="7849123" y="5854924"/>
            <a:ext cx="3138288" cy="1182030"/>
            <a:chOff x="3820100" y="3023049"/>
            <a:chExt cx="1303926" cy="491162"/>
          </a:xfrm>
        </p:grpSpPr>
        <p:grpSp>
          <p:nvGrpSpPr>
            <p:cNvPr id="7126" name="Google Shape;7126;p73"/>
            <p:cNvGrpSpPr/>
            <p:nvPr/>
          </p:nvGrpSpPr>
          <p:grpSpPr>
            <a:xfrm>
              <a:off x="3820100" y="3023072"/>
              <a:ext cx="1303926" cy="491139"/>
              <a:chOff x="3820100" y="3023072"/>
              <a:chExt cx="1303926" cy="491139"/>
            </a:xfrm>
          </p:grpSpPr>
          <p:sp>
            <p:nvSpPr>
              <p:cNvPr id="7127" name="Google Shape;7127;p7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8" name="Google Shape;7128;p7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9" name="Google Shape;7129;p73"/>
            <p:cNvGrpSpPr/>
            <p:nvPr/>
          </p:nvGrpSpPr>
          <p:grpSpPr>
            <a:xfrm>
              <a:off x="4132439" y="3023645"/>
              <a:ext cx="393633" cy="177096"/>
              <a:chOff x="4132439" y="3023645"/>
              <a:chExt cx="393633" cy="177096"/>
            </a:xfrm>
          </p:grpSpPr>
          <p:sp>
            <p:nvSpPr>
              <p:cNvPr id="7130" name="Google Shape;7130;p7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1" name="Google Shape;7131;p7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2" name="Google Shape;7132;p73"/>
            <p:cNvGrpSpPr/>
            <p:nvPr/>
          </p:nvGrpSpPr>
          <p:grpSpPr>
            <a:xfrm>
              <a:off x="3921811" y="3023049"/>
              <a:ext cx="1002397" cy="388943"/>
              <a:chOff x="3921811" y="3023049"/>
              <a:chExt cx="1002397" cy="388943"/>
            </a:xfrm>
          </p:grpSpPr>
          <p:sp>
            <p:nvSpPr>
              <p:cNvPr id="7133" name="Google Shape;7133;p7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7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5" name="Google Shape;7135;p73"/>
            <p:cNvGrpSpPr/>
            <p:nvPr/>
          </p:nvGrpSpPr>
          <p:grpSpPr>
            <a:xfrm>
              <a:off x="4023645" y="3023049"/>
              <a:ext cx="683032" cy="286722"/>
              <a:chOff x="4023645" y="3023049"/>
              <a:chExt cx="683032" cy="286722"/>
            </a:xfrm>
          </p:grpSpPr>
          <p:sp>
            <p:nvSpPr>
              <p:cNvPr id="7136" name="Google Shape;7136;p7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7" name="Google Shape;7137;p7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138" name="Google Shape;7138;p73"/>
          <p:cNvGrpSpPr/>
          <p:nvPr/>
        </p:nvGrpSpPr>
        <p:grpSpPr>
          <a:xfrm>
            <a:off x="3113367" y="4108614"/>
            <a:ext cx="1427044" cy="1376049"/>
            <a:chOff x="1706078" y="2092648"/>
            <a:chExt cx="660913" cy="637296"/>
          </a:xfrm>
        </p:grpSpPr>
        <p:sp>
          <p:nvSpPr>
            <p:cNvPr id="7139" name="Google Shape;7139;p7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40" name="Google Shape;7140;p73"/>
            <p:cNvGrpSpPr/>
            <p:nvPr/>
          </p:nvGrpSpPr>
          <p:grpSpPr>
            <a:xfrm>
              <a:off x="1706078" y="2092648"/>
              <a:ext cx="660913" cy="575241"/>
              <a:chOff x="1706078" y="2092648"/>
              <a:chExt cx="660913" cy="575241"/>
            </a:xfrm>
          </p:grpSpPr>
          <p:sp>
            <p:nvSpPr>
              <p:cNvPr id="7141" name="Google Shape;7141;p7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2" name="Google Shape;7142;p7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3" name="Google Shape;7143;p7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144" name="Google Shape;7144;p73"/>
          <p:cNvGrpSpPr/>
          <p:nvPr/>
        </p:nvGrpSpPr>
        <p:grpSpPr>
          <a:xfrm>
            <a:off x="12637083" y="2343711"/>
            <a:ext cx="2634918" cy="1368335"/>
            <a:chOff x="238125" y="999450"/>
            <a:chExt cx="7140700" cy="3708225"/>
          </a:xfrm>
        </p:grpSpPr>
        <p:sp>
          <p:nvSpPr>
            <p:cNvPr id="7145" name="Google Shape;7145;p7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6" name="Google Shape;7146;p7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7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8" name="Google Shape;7148;p7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9" name="Google Shape;7149;p7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0" name="Google Shape;7150;p7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1" name="Google Shape;7151;p7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2" name="Google Shape;7152;p7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3" name="Google Shape;7153;p7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7" name="Shape 7157"/>
        <p:cNvGrpSpPr/>
        <p:nvPr/>
      </p:nvGrpSpPr>
      <p:grpSpPr>
        <a:xfrm>
          <a:off x="0" y="0"/>
          <a:ext cx="0" cy="0"/>
          <a:chOff x="0" y="0"/>
          <a:chExt cx="0" cy="0"/>
        </a:xfrm>
      </p:grpSpPr>
      <p:grpSp>
        <p:nvGrpSpPr>
          <p:cNvPr id="7158" name="Google Shape;7158;p74"/>
          <p:cNvGrpSpPr/>
          <p:nvPr/>
        </p:nvGrpSpPr>
        <p:grpSpPr>
          <a:xfrm>
            <a:off x="1458476" y="2359329"/>
            <a:ext cx="3272235" cy="3052289"/>
            <a:chOff x="729238" y="1179665"/>
            <a:chExt cx="1636117" cy="1526144"/>
          </a:xfrm>
        </p:grpSpPr>
        <p:grpSp>
          <p:nvGrpSpPr>
            <p:cNvPr id="7159" name="Google Shape;7159;p74"/>
            <p:cNvGrpSpPr/>
            <p:nvPr/>
          </p:nvGrpSpPr>
          <p:grpSpPr>
            <a:xfrm>
              <a:off x="729238" y="1179665"/>
              <a:ext cx="80700" cy="1526144"/>
              <a:chOff x="729238" y="1179665"/>
              <a:chExt cx="80700" cy="1526144"/>
            </a:xfrm>
          </p:grpSpPr>
          <p:sp>
            <p:nvSpPr>
              <p:cNvPr id="7160" name="Google Shape;7160;p74"/>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1" name="Google Shape;7161;p74"/>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2" name="Google Shape;7162;p74"/>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3" name="Google Shape;7163;p74"/>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4" name="Google Shape;7164;p74"/>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5" name="Google Shape;7165;p74"/>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6" name="Google Shape;7166;p74"/>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74"/>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8" name="Google Shape;7168;p74"/>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9" name="Google Shape;7169;p74"/>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0" name="Google Shape;7170;p74"/>
            <p:cNvGrpSpPr/>
            <p:nvPr/>
          </p:nvGrpSpPr>
          <p:grpSpPr>
            <a:xfrm>
              <a:off x="903098" y="1179665"/>
              <a:ext cx="80700" cy="1526144"/>
              <a:chOff x="903098" y="1179665"/>
              <a:chExt cx="80700" cy="1526144"/>
            </a:xfrm>
          </p:grpSpPr>
          <p:sp>
            <p:nvSpPr>
              <p:cNvPr id="7171" name="Google Shape;7171;p74"/>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2" name="Google Shape;7172;p74"/>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3" name="Google Shape;7173;p74"/>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4" name="Google Shape;7174;p74"/>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5" name="Google Shape;7175;p74"/>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6" name="Google Shape;7176;p74"/>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7" name="Google Shape;7177;p74"/>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8" name="Google Shape;7178;p74"/>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9" name="Google Shape;7179;p74"/>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0" name="Google Shape;7180;p74"/>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1" name="Google Shape;7181;p74"/>
            <p:cNvGrpSpPr/>
            <p:nvPr/>
          </p:nvGrpSpPr>
          <p:grpSpPr>
            <a:xfrm>
              <a:off x="1076958" y="1179665"/>
              <a:ext cx="80700" cy="1526144"/>
              <a:chOff x="1076958" y="1179665"/>
              <a:chExt cx="80700" cy="1526144"/>
            </a:xfrm>
          </p:grpSpPr>
          <p:sp>
            <p:nvSpPr>
              <p:cNvPr id="7182" name="Google Shape;7182;p74"/>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3" name="Google Shape;7183;p74"/>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4" name="Google Shape;7184;p74"/>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5" name="Google Shape;7185;p74"/>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6" name="Google Shape;7186;p74"/>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7" name="Google Shape;7187;p74"/>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8" name="Google Shape;7188;p74"/>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9" name="Google Shape;7189;p74"/>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74"/>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74"/>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2" name="Google Shape;7192;p74"/>
            <p:cNvGrpSpPr/>
            <p:nvPr/>
          </p:nvGrpSpPr>
          <p:grpSpPr>
            <a:xfrm>
              <a:off x="1247707" y="1179665"/>
              <a:ext cx="80700" cy="1526144"/>
              <a:chOff x="1247707" y="1179665"/>
              <a:chExt cx="80700" cy="1526144"/>
            </a:xfrm>
          </p:grpSpPr>
          <p:sp>
            <p:nvSpPr>
              <p:cNvPr id="7193" name="Google Shape;7193;p74"/>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4" name="Google Shape;7194;p74"/>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5" name="Google Shape;7195;p74"/>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74"/>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74"/>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74"/>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74"/>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74"/>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1" name="Google Shape;7201;p74"/>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2" name="Google Shape;7202;p74"/>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3" name="Google Shape;7203;p74"/>
            <p:cNvGrpSpPr/>
            <p:nvPr/>
          </p:nvGrpSpPr>
          <p:grpSpPr>
            <a:xfrm>
              <a:off x="1421567" y="1179665"/>
              <a:ext cx="80700" cy="1526144"/>
              <a:chOff x="1421567" y="1179665"/>
              <a:chExt cx="80700" cy="1526144"/>
            </a:xfrm>
          </p:grpSpPr>
          <p:sp>
            <p:nvSpPr>
              <p:cNvPr id="7204" name="Google Shape;7204;p74"/>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74"/>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74"/>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74"/>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8" name="Google Shape;7208;p74"/>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9" name="Google Shape;7209;p74"/>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0" name="Google Shape;7210;p74"/>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74"/>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2" name="Google Shape;7212;p74"/>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74"/>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4" name="Google Shape;7214;p74"/>
            <p:cNvGrpSpPr/>
            <p:nvPr/>
          </p:nvGrpSpPr>
          <p:grpSpPr>
            <a:xfrm>
              <a:off x="1592327" y="1179665"/>
              <a:ext cx="80700" cy="1526144"/>
              <a:chOff x="1592327" y="1179665"/>
              <a:chExt cx="80700" cy="1526144"/>
            </a:xfrm>
          </p:grpSpPr>
          <p:sp>
            <p:nvSpPr>
              <p:cNvPr id="7215" name="Google Shape;7215;p74"/>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6" name="Google Shape;7216;p74"/>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7" name="Google Shape;7217;p74"/>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8" name="Google Shape;7218;p74"/>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9" name="Google Shape;7219;p74"/>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74"/>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74"/>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2" name="Google Shape;7222;p74"/>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3" name="Google Shape;7223;p74"/>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4" name="Google Shape;7224;p74"/>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5" name="Google Shape;7225;p74"/>
            <p:cNvGrpSpPr/>
            <p:nvPr/>
          </p:nvGrpSpPr>
          <p:grpSpPr>
            <a:xfrm>
              <a:off x="1766187" y="1179665"/>
              <a:ext cx="80700" cy="1526144"/>
              <a:chOff x="1766187" y="1179665"/>
              <a:chExt cx="80700" cy="1526144"/>
            </a:xfrm>
          </p:grpSpPr>
          <p:sp>
            <p:nvSpPr>
              <p:cNvPr id="7226" name="Google Shape;7226;p74"/>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7" name="Google Shape;7227;p74"/>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74"/>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9" name="Google Shape;7229;p74"/>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0" name="Google Shape;7230;p74"/>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1" name="Google Shape;7231;p74"/>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2" name="Google Shape;7232;p74"/>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3" name="Google Shape;7233;p74"/>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4" name="Google Shape;7234;p74"/>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74"/>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6" name="Google Shape;7236;p74"/>
            <p:cNvGrpSpPr/>
            <p:nvPr/>
          </p:nvGrpSpPr>
          <p:grpSpPr>
            <a:xfrm>
              <a:off x="1936935" y="1179665"/>
              <a:ext cx="80700" cy="1526144"/>
              <a:chOff x="1936935" y="1179665"/>
              <a:chExt cx="80700" cy="1526144"/>
            </a:xfrm>
          </p:grpSpPr>
          <p:sp>
            <p:nvSpPr>
              <p:cNvPr id="7237" name="Google Shape;7237;p74"/>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8" name="Google Shape;7238;p74"/>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9" name="Google Shape;7239;p74"/>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0" name="Google Shape;7240;p74"/>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1" name="Google Shape;7241;p74"/>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74"/>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3" name="Google Shape;7243;p74"/>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4" name="Google Shape;7244;p74"/>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5" name="Google Shape;7245;p74"/>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6" name="Google Shape;7246;p74"/>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7" name="Google Shape;7247;p74"/>
            <p:cNvGrpSpPr/>
            <p:nvPr/>
          </p:nvGrpSpPr>
          <p:grpSpPr>
            <a:xfrm>
              <a:off x="2110795" y="1179665"/>
              <a:ext cx="80700" cy="1526144"/>
              <a:chOff x="2110795" y="1179665"/>
              <a:chExt cx="80700" cy="1526144"/>
            </a:xfrm>
          </p:grpSpPr>
          <p:sp>
            <p:nvSpPr>
              <p:cNvPr id="7248" name="Google Shape;7248;p74"/>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74"/>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74"/>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1" name="Google Shape;7251;p74"/>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74"/>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74"/>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4" name="Google Shape;7254;p74"/>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5" name="Google Shape;7255;p74"/>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74"/>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74"/>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8" name="Google Shape;7258;p74"/>
            <p:cNvGrpSpPr/>
            <p:nvPr/>
          </p:nvGrpSpPr>
          <p:grpSpPr>
            <a:xfrm>
              <a:off x="2284655" y="1179665"/>
              <a:ext cx="80700" cy="1526144"/>
              <a:chOff x="2284655" y="1179665"/>
              <a:chExt cx="80700" cy="1526144"/>
            </a:xfrm>
          </p:grpSpPr>
          <p:sp>
            <p:nvSpPr>
              <p:cNvPr id="7259" name="Google Shape;7259;p74"/>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74"/>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74"/>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2" name="Google Shape;7262;p74"/>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3" name="Google Shape;7263;p74"/>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4" name="Google Shape;7264;p74"/>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74"/>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74"/>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7" name="Google Shape;7267;p74"/>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8" name="Google Shape;7268;p74"/>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269" name="Google Shape;7269;p74"/>
          <p:cNvGrpSpPr/>
          <p:nvPr/>
        </p:nvGrpSpPr>
        <p:grpSpPr>
          <a:xfrm>
            <a:off x="5247808" y="2397607"/>
            <a:ext cx="2728496" cy="2204266"/>
            <a:chOff x="2623904" y="1198803"/>
            <a:chExt cx="1364248" cy="1102133"/>
          </a:xfrm>
        </p:grpSpPr>
        <p:grpSp>
          <p:nvGrpSpPr>
            <p:cNvPr id="7270" name="Google Shape;7270;p74"/>
            <p:cNvGrpSpPr/>
            <p:nvPr/>
          </p:nvGrpSpPr>
          <p:grpSpPr>
            <a:xfrm>
              <a:off x="2623907" y="1198803"/>
              <a:ext cx="1364245" cy="273000"/>
              <a:chOff x="2623907" y="1198803"/>
              <a:chExt cx="1364245" cy="273000"/>
            </a:xfrm>
          </p:grpSpPr>
          <p:sp>
            <p:nvSpPr>
              <p:cNvPr id="7271" name="Google Shape;7271;p74"/>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74"/>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3" name="Google Shape;7273;p74"/>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4" name="Google Shape;7274;p74"/>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5" name="Google Shape;7275;p74"/>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6" name="Google Shape;7276;p74"/>
            <p:cNvGrpSpPr/>
            <p:nvPr/>
          </p:nvGrpSpPr>
          <p:grpSpPr>
            <a:xfrm>
              <a:off x="2623904" y="1476964"/>
              <a:ext cx="1364245" cy="273000"/>
              <a:chOff x="2623904" y="1476964"/>
              <a:chExt cx="1364245" cy="273000"/>
            </a:xfrm>
          </p:grpSpPr>
          <p:sp>
            <p:nvSpPr>
              <p:cNvPr id="7277" name="Google Shape;7277;p74"/>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74"/>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74"/>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0" name="Google Shape;7280;p74"/>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1" name="Google Shape;7281;p74"/>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2" name="Google Shape;7282;p74"/>
            <p:cNvGrpSpPr/>
            <p:nvPr/>
          </p:nvGrpSpPr>
          <p:grpSpPr>
            <a:xfrm>
              <a:off x="2623907" y="1749775"/>
              <a:ext cx="1364245" cy="273000"/>
              <a:chOff x="2623907" y="1749775"/>
              <a:chExt cx="1364245" cy="273000"/>
            </a:xfrm>
          </p:grpSpPr>
          <p:sp>
            <p:nvSpPr>
              <p:cNvPr id="7283" name="Google Shape;7283;p74"/>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4" name="Google Shape;7284;p74"/>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5" name="Google Shape;7285;p74"/>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74"/>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74"/>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8" name="Google Shape;7288;p74"/>
            <p:cNvGrpSpPr/>
            <p:nvPr/>
          </p:nvGrpSpPr>
          <p:grpSpPr>
            <a:xfrm>
              <a:off x="2623904" y="2027936"/>
              <a:ext cx="1364245" cy="273000"/>
              <a:chOff x="2623904" y="2027936"/>
              <a:chExt cx="1364245" cy="273000"/>
            </a:xfrm>
          </p:grpSpPr>
          <p:sp>
            <p:nvSpPr>
              <p:cNvPr id="7289" name="Google Shape;7289;p74"/>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74"/>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74"/>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2" name="Google Shape;7292;p74"/>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3" name="Google Shape;7293;p74"/>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294" name="Google Shape;7294;p74"/>
          <p:cNvGrpSpPr/>
          <p:nvPr/>
        </p:nvGrpSpPr>
        <p:grpSpPr>
          <a:xfrm>
            <a:off x="5226730" y="5315752"/>
            <a:ext cx="2775083" cy="318249"/>
            <a:chOff x="3200660" y="2180272"/>
            <a:chExt cx="2563824" cy="378237"/>
          </a:xfrm>
        </p:grpSpPr>
        <p:sp>
          <p:nvSpPr>
            <p:cNvPr id="7295" name="Google Shape;7295;p7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6" name="Google Shape;7296;p7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7" name="Google Shape;7297;p7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8" name="Google Shape;7298;p7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9" name="Google Shape;7299;p7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0" name="Google Shape;7300;p7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7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7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3" name="Google Shape;7303;p7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4" name="Google Shape;7304;p7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5" name="Google Shape;7305;p7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6" name="Google Shape;7306;p7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7" name="Google Shape;7307;p7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8" name="Google Shape;7308;p7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9" name="Google Shape;7309;p7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0" name="Google Shape;7310;p7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1" name="Google Shape;7311;p7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2" name="Google Shape;7312;p7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3" name="Google Shape;7313;p74"/>
          <p:cNvGrpSpPr/>
          <p:nvPr/>
        </p:nvGrpSpPr>
        <p:grpSpPr>
          <a:xfrm>
            <a:off x="5219780" y="5871280"/>
            <a:ext cx="2781004" cy="319250"/>
            <a:chOff x="3530150" y="2790075"/>
            <a:chExt cx="1962600" cy="225300"/>
          </a:xfrm>
        </p:grpSpPr>
        <p:sp>
          <p:nvSpPr>
            <p:cNvPr id="7314" name="Google Shape;7314;p74"/>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5" name="Google Shape;7315;p74"/>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6" name="Google Shape;7316;p74"/>
          <p:cNvGrpSpPr/>
          <p:nvPr/>
        </p:nvGrpSpPr>
        <p:grpSpPr>
          <a:xfrm>
            <a:off x="5219895" y="6427810"/>
            <a:ext cx="2823258" cy="308351"/>
            <a:chOff x="3558802" y="4011244"/>
            <a:chExt cx="1866000" cy="111600"/>
          </a:xfrm>
        </p:grpSpPr>
        <p:sp>
          <p:nvSpPr>
            <p:cNvPr id="7317" name="Google Shape;7317;p7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8" name="Google Shape;7318;p7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9" name="Google Shape;7319;p74"/>
          <p:cNvGrpSpPr/>
          <p:nvPr/>
        </p:nvGrpSpPr>
        <p:grpSpPr>
          <a:xfrm>
            <a:off x="5220471" y="4838950"/>
            <a:ext cx="2767006" cy="239522"/>
            <a:chOff x="3465975" y="2270258"/>
            <a:chExt cx="1986364" cy="171947"/>
          </a:xfrm>
        </p:grpSpPr>
        <p:sp>
          <p:nvSpPr>
            <p:cNvPr id="7320" name="Google Shape;7320;p7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7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74"/>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74"/>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4" name="Google Shape;7324;p74"/>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5" name="Google Shape;7325;p7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6" name="Google Shape;7326;p74"/>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327" name="Google Shape;7327;p74"/>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328" name="Google Shape;7328;p74"/>
          <p:cNvGrpSpPr/>
          <p:nvPr/>
        </p:nvGrpSpPr>
        <p:grpSpPr>
          <a:xfrm>
            <a:off x="5242485" y="7566496"/>
            <a:ext cx="2739063" cy="390920"/>
            <a:chOff x="723300" y="4253549"/>
            <a:chExt cx="2276482" cy="324900"/>
          </a:xfrm>
        </p:grpSpPr>
        <p:sp>
          <p:nvSpPr>
            <p:cNvPr id="7329" name="Google Shape;7329;p7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330" name="Google Shape;7330;p7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331" name="Google Shape;7331;p7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332" name="Google Shape;7332;p7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333" name="Google Shape;7333;p7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334" name="Google Shape;7334;p74"/>
          <p:cNvGrpSpPr/>
          <p:nvPr/>
        </p:nvGrpSpPr>
        <p:grpSpPr>
          <a:xfrm>
            <a:off x="5221607" y="6968978"/>
            <a:ext cx="2778132" cy="360238"/>
            <a:chOff x="705948" y="3788465"/>
            <a:chExt cx="2308953" cy="299400"/>
          </a:xfrm>
        </p:grpSpPr>
        <p:sp>
          <p:nvSpPr>
            <p:cNvPr id="7335" name="Google Shape;7335;p74"/>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74"/>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74"/>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74"/>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9" name="Google Shape;7339;p74"/>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0" name="Google Shape;7340;p74"/>
          <p:cNvGrpSpPr/>
          <p:nvPr/>
        </p:nvGrpSpPr>
        <p:grpSpPr>
          <a:xfrm>
            <a:off x="8415588" y="4176886"/>
            <a:ext cx="2867642" cy="383001"/>
            <a:chOff x="4273350" y="2088443"/>
            <a:chExt cx="1433821" cy="191501"/>
          </a:xfrm>
        </p:grpSpPr>
        <p:grpSp>
          <p:nvGrpSpPr>
            <p:cNvPr id="7341" name="Google Shape;7341;p74"/>
            <p:cNvGrpSpPr/>
            <p:nvPr/>
          </p:nvGrpSpPr>
          <p:grpSpPr>
            <a:xfrm>
              <a:off x="4273350" y="2088443"/>
              <a:ext cx="1433821" cy="0"/>
              <a:chOff x="5224975" y="2962250"/>
              <a:chExt cx="1544400" cy="0"/>
            </a:xfrm>
          </p:grpSpPr>
          <p:cxnSp>
            <p:nvCxnSpPr>
              <p:cNvPr id="7342" name="Google Shape;7342;p7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343" name="Google Shape;7343;p7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344" name="Google Shape;7344;p74"/>
            <p:cNvGrpSpPr/>
            <p:nvPr/>
          </p:nvGrpSpPr>
          <p:grpSpPr>
            <a:xfrm>
              <a:off x="4273350" y="2279944"/>
              <a:ext cx="1433821" cy="0"/>
              <a:chOff x="5224975" y="2962250"/>
              <a:chExt cx="1544400" cy="0"/>
            </a:xfrm>
          </p:grpSpPr>
          <p:cxnSp>
            <p:nvCxnSpPr>
              <p:cNvPr id="7345" name="Google Shape;7345;p7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346" name="Google Shape;7346;p7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347" name="Google Shape;7347;p74"/>
          <p:cNvGrpSpPr/>
          <p:nvPr/>
        </p:nvGrpSpPr>
        <p:grpSpPr>
          <a:xfrm>
            <a:off x="5317481" y="8194694"/>
            <a:ext cx="2609218" cy="588147"/>
            <a:chOff x="2658741" y="4097347"/>
            <a:chExt cx="1304609" cy="294074"/>
          </a:xfrm>
        </p:grpSpPr>
        <p:grpSp>
          <p:nvGrpSpPr>
            <p:cNvPr id="7348" name="Google Shape;7348;p74"/>
            <p:cNvGrpSpPr/>
            <p:nvPr/>
          </p:nvGrpSpPr>
          <p:grpSpPr>
            <a:xfrm>
              <a:off x="2658741" y="4097347"/>
              <a:ext cx="118572" cy="294074"/>
              <a:chOff x="3343310" y="4475555"/>
              <a:chExt cx="127717" cy="316753"/>
            </a:xfrm>
          </p:grpSpPr>
          <p:sp>
            <p:nvSpPr>
              <p:cNvPr id="7349" name="Google Shape;7349;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0" name="Google Shape;7350;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1" name="Google Shape;7351;p74"/>
            <p:cNvGrpSpPr/>
            <p:nvPr/>
          </p:nvGrpSpPr>
          <p:grpSpPr>
            <a:xfrm>
              <a:off x="3815519" y="4098388"/>
              <a:ext cx="147831" cy="291991"/>
              <a:chOff x="3527539" y="4476677"/>
              <a:chExt cx="159232" cy="314510"/>
            </a:xfrm>
          </p:grpSpPr>
          <p:sp>
            <p:nvSpPr>
              <p:cNvPr id="7352" name="Google Shape;7352;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4" name="Google Shape;7354;p74"/>
            <p:cNvGrpSpPr/>
            <p:nvPr/>
          </p:nvGrpSpPr>
          <p:grpSpPr>
            <a:xfrm>
              <a:off x="3511696" y="4098388"/>
              <a:ext cx="147831" cy="291991"/>
              <a:chOff x="3527539" y="4476677"/>
              <a:chExt cx="159232" cy="314510"/>
            </a:xfrm>
          </p:grpSpPr>
          <p:sp>
            <p:nvSpPr>
              <p:cNvPr id="7355" name="Google Shape;7355;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6" name="Google Shape;7356;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7" name="Google Shape;7357;p74"/>
            <p:cNvGrpSpPr/>
            <p:nvPr/>
          </p:nvGrpSpPr>
          <p:grpSpPr>
            <a:xfrm>
              <a:off x="3207874" y="4098388"/>
              <a:ext cx="147831" cy="291991"/>
              <a:chOff x="3527539" y="4476677"/>
              <a:chExt cx="159232" cy="314510"/>
            </a:xfrm>
          </p:grpSpPr>
          <p:sp>
            <p:nvSpPr>
              <p:cNvPr id="7358" name="Google Shape;7358;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9" name="Google Shape;7359;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0" name="Google Shape;7360;p74"/>
            <p:cNvGrpSpPr/>
            <p:nvPr/>
          </p:nvGrpSpPr>
          <p:grpSpPr>
            <a:xfrm>
              <a:off x="2933305" y="4097347"/>
              <a:ext cx="118572" cy="294074"/>
              <a:chOff x="3343310" y="4475555"/>
              <a:chExt cx="127717" cy="316753"/>
            </a:xfrm>
          </p:grpSpPr>
          <p:sp>
            <p:nvSpPr>
              <p:cNvPr id="7361" name="Google Shape;7361;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2" name="Google Shape;7362;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363" name="Google Shape;7363;p74"/>
          <p:cNvGrpSpPr/>
          <p:nvPr/>
        </p:nvGrpSpPr>
        <p:grpSpPr>
          <a:xfrm>
            <a:off x="8418698" y="2352083"/>
            <a:ext cx="2861422" cy="1502475"/>
            <a:chOff x="5159450" y="1919950"/>
            <a:chExt cx="1541050" cy="862500"/>
          </a:xfrm>
        </p:grpSpPr>
        <p:sp>
          <p:nvSpPr>
            <p:cNvPr id="7364" name="Google Shape;7364;p7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365" name="Google Shape;7365;p74"/>
            <p:cNvGrpSpPr/>
            <p:nvPr/>
          </p:nvGrpSpPr>
          <p:grpSpPr>
            <a:xfrm>
              <a:off x="5159450" y="1919950"/>
              <a:ext cx="1541050" cy="862500"/>
              <a:chOff x="5159450" y="1919950"/>
              <a:chExt cx="1541050" cy="862500"/>
            </a:xfrm>
          </p:grpSpPr>
          <p:cxnSp>
            <p:nvCxnSpPr>
              <p:cNvPr id="7366" name="Google Shape;7366;p7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367" name="Google Shape;7367;p7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368" name="Google Shape;7368;p74"/>
          <p:cNvGrpSpPr/>
          <p:nvPr/>
        </p:nvGrpSpPr>
        <p:grpSpPr>
          <a:xfrm>
            <a:off x="8514972" y="4879623"/>
            <a:ext cx="2668873" cy="1935827"/>
            <a:chOff x="4294923" y="2439811"/>
            <a:chExt cx="1334436" cy="967914"/>
          </a:xfrm>
        </p:grpSpPr>
        <p:grpSp>
          <p:nvGrpSpPr>
            <p:cNvPr id="7369" name="Google Shape;7369;p74"/>
            <p:cNvGrpSpPr/>
            <p:nvPr/>
          </p:nvGrpSpPr>
          <p:grpSpPr>
            <a:xfrm>
              <a:off x="4960455" y="2469658"/>
              <a:ext cx="668904" cy="885524"/>
              <a:chOff x="4960455" y="2469658"/>
              <a:chExt cx="668904" cy="885524"/>
            </a:xfrm>
          </p:grpSpPr>
          <p:sp>
            <p:nvSpPr>
              <p:cNvPr id="7370" name="Google Shape;7370;p7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7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7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3" name="Google Shape;7373;p7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7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7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6" name="Google Shape;7376;p74"/>
            <p:cNvGrpSpPr/>
            <p:nvPr/>
          </p:nvGrpSpPr>
          <p:grpSpPr>
            <a:xfrm>
              <a:off x="4294923" y="2469658"/>
              <a:ext cx="668951" cy="885524"/>
              <a:chOff x="4294923" y="2469658"/>
              <a:chExt cx="668951" cy="885524"/>
            </a:xfrm>
          </p:grpSpPr>
          <p:sp>
            <p:nvSpPr>
              <p:cNvPr id="7377" name="Google Shape;7377;p7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7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7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7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7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2" name="Google Shape;7382;p7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83" name="Google Shape;7383;p7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4" name="Google Shape;7384;p74"/>
          <p:cNvGrpSpPr/>
          <p:nvPr/>
        </p:nvGrpSpPr>
        <p:grpSpPr>
          <a:xfrm>
            <a:off x="8487379" y="6988512"/>
            <a:ext cx="2861898" cy="1794577"/>
            <a:chOff x="4351371" y="3547942"/>
            <a:chExt cx="1345130" cy="843475"/>
          </a:xfrm>
        </p:grpSpPr>
        <p:grpSp>
          <p:nvGrpSpPr>
            <p:cNvPr id="7385" name="Google Shape;7385;p74"/>
            <p:cNvGrpSpPr/>
            <p:nvPr/>
          </p:nvGrpSpPr>
          <p:grpSpPr>
            <a:xfrm>
              <a:off x="4351371" y="4209917"/>
              <a:ext cx="1345130" cy="181500"/>
              <a:chOff x="4351371" y="4209917"/>
              <a:chExt cx="1345130" cy="181500"/>
            </a:xfrm>
          </p:grpSpPr>
          <p:sp>
            <p:nvSpPr>
              <p:cNvPr id="7386" name="Google Shape;7386;p74"/>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387" name="Google Shape;7387;p7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388" name="Google Shape;7388;p74"/>
            <p:cNvGrpSpPr/>
            <p:nvPr/>
          </p:nvGrpSpPr>
          <p:grpSpPr>
            <a:xfrm>
              <a:off x="4403010" y="3985221"/>
              <a:ext cx="1109518" cy="181500"/>
              <a:chOff x="4403010" y="3985221"/>
              <a:chExt cx="1109518" cy="181500"/>
            </a:xfrm>
          </p:grpSpPr>
          <p:sp>
            <p:nvSpPr>
              <p:cNvPr id="7389" name="Google Shape;7389;p74"/>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390" name="Google Shape;7390;p7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391" name="Google Shape;7391;p74"/>
            <p:cNvGrpSpPr/>
            <p:nvPr/>
          </p:nvGrpSpPr>
          <p:grpSpPr>
            <a:xfrm>
              <a:off x="4618704" y="3766582"/>
              <a:ext cx="807858" cy="181500"/>
              <a:chOff x="4618704" y="3766582"/>
              <a:chExt cx="807858" cy="181500"/>
            </a:xfrm>
          </p:grpSpPr>
          <p:sp>
            <p:nvSpPr>
              <p:cNvPr id="7392" name="Google Shape;7392;p74"/>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393" name="Google Shape;7393;p7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394" name="Google Shape;7394;p74"/>
            <p:cNvGrpSpPr/>
            <p:nvPr/>
          </p:nvGrpSpPr>
          <p:grpSpPr>
            <a:xfrm>
              <a:off x="4735238" y="3547942"/>
              <a:ext cx="462839" cy="181500"/>
              <a:chOff x="4735238" y="3547942"/>
              <a:chExt cx="462839" cy="181500"/>
            </a:xfrm>
          </p:grpSpPr>
          <p:sp>
            <p:nvSpPr>
              <p:cNvPr id="7395" name="Google Shape;7395;p74"/>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396" name="Google Shape;7396;p7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397" name="Google Shape;7397;p74"/>
          <p:cNvGrpSpPr/>
          <p:nvPr/>
        </p:nvGrpSpPr>
        <p:grpSpPr>
          <a:xfrm>
            <a:off x="14840094" y="4859160"/>
            <a:ext cx="2041909" cy="1857706"/>
            <a:chOff x="926675" y="238125"/>
            <a:chExt cx="5755100" cy="5232975"/>
          </a:xfrm>
        </p:grpSpPr>
        <p:sp>
          <p:nvSpPr>
            <p:cNvPr id="7398" name="Google Shape;7398;p7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9" name="Google Shape;7399;p7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0" name="Google Shape;7400;p7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1" name="Google Shape;7401;p7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2" name="Google Shape;7402;p74"/>
          <p:cNvGrpSpPr/>
          <p:nvPr/>
        </p:nvGrpSpPr>
        <p:grpSpPr>
          <a:xfrm>
            <a:off x="1454842" y="5656630"/>
            <a:ext cx="3390748" cy="3121675"/>
            <a:chOff x="727421" y="2828315"/>
            <a:chExt cx="1695374" cy="1560837"/>
          </a:xfrm>
        </p:grpSpPr>
        <p:grpSp>
          <p:nvGrpSpPr>
            <p:cNvPr id="7403" name="Google Shape;7403;p74"/>
            <p:cNvGrpSpPr/>
            <p:nvPr/>
          </p:nvGrpSpPr>
          <p:grpSpPr>
            <a:xfrm>
              <a:off x="727421" y="2828315"/>
              <a:ext cx="1695374" cy="1560837"/>
              <a:chOff x="734799" y="2782450"/>
              <a:chExt cx="1571100" cy="1577400"/>
            </a:xfrm>
          </p:grpSpPr>
          <p:cxnSp>
            <p:nvCxnSpPr>
              <p:cNvPr id="7404" name="Google Shape;7404;p7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405" name="Google Shape;7405;p7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406" name="Google Shape;7406;p74"/>
            <p:cNvGrpSpPr/>
            <p:nvPr/>
          </p:nvGrpSpPr>
          <p:grpSpPr>
            <a:xfrm>
              <a:off x="819108" y="2882501"/>
              <a:ext cx="1556791" cy="1426186"/>
              <a:chOff x="819108" y="2882501"/>
              <a:chExt cx="1556791" cy="1426186"/>
            </a:xfrm>
          </p:grpSpPr>
          <p:grpSp>
            <p:nvGrpSpPr>
              <p:cNvPr id="7407" name="Google Shape;7407;p74"/>
              <p:cNvGrpSpPr/>
              <p:nvPr/>
            </p:nvGrpSpPr>
            <p:grpSpPr>
              <a:xfrm>
                <a:off x="819108" y="2882501"/>
                <a:ext cx="103104" cy="1426186"/>
                <a:chOff x="4674013" y="3100904"/>
                <a:chExt cx="122758" cy="1698043"/>
              </a:xfrm>
            </p:grpSpPr>
            <p:sp>
              <p:nvSpPr>
                <p:cNvPr id="7408" name="Google Shape;7408;p7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9" name="Google Shape;7409;p7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7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7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2" name="Google Shape;7412;p7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3" name="Google Shape;7413;p7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4" name="Google Shape;7414;p7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5" name="Google Shape;7415;p74"/>
              <p:cNvGrpSpPr/>
              <p:nvPr/>
            </p:nvGrpSpPr>
            <p:grpSpPr>
              <a:xfrm>
                <a:off x="1062475" y="2882501"/>
                <a:ext cx="103104" cy="1426186"/>
                <a:chOff x="4940438" y="3100904"/>
                <a:chExt cx="122758" cy="1698043"/>
              </a:xfrm>
            </p:grpSpPr>
            <p:sp>
              <p:nvSpPr>
                <p:cNvPr id="7416" name="Google Shape;7416;p7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417" name="Google Shape;7417;p7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8" name="Google Shape;7418;p7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9" name="Google Shape;7419;p7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0" name="Google Shape;7420;p7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7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7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3" name="Google Shape;7423;p74"/>
              <p:cNvGrpSpPr/>
              <p:nvPr/>
            </p:nvGrpSpPr>
            <p:grpSpPr>
              <a:xfrm>
                <a:off x="1299324" y="2882501"/>
                <a:ext cx="103104" cy="1426186"/>
                <a:chOff x="5206863" y="3100904"/>
                <a:chExt cx="122758" cy="1698043"/>
              </a:xfrm>
            </p:grpSpPr>
            <p:sp>
              <p:nvSpPr>
                <p:cNvPr id="7424" name="Google Shape;7424;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7" name="Google Shape;7427;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8" name="Google Shape;7428;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9" name="Google Shape;7429;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1" name="Google Shape;7431;p74"/>
              <p:cNvGrpSpPr/>
              <p:nvPr/>
            </p:nvGrpSpPr>
            <p:grpSpPr>
              <a:xfrm>
                <a:off x="1786057" y="2882501"/>
                <a:ext cx="103104" cy="1426186"/>
                <a:chOff x="6006138" y="3143629"/>
                <a:chExt cx="122758" cy="1698043"/>
              </a:xfrm>
            </p:grpSpPr>
            <p:sp>
              <p:nvSpPr>
                <p:cNvPr id="7432" name="Google Shape;7432;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433" name="Google Shape;7433;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4" name="Google Shape;7434;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435" name="Google Shape;7435;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7" name="Google Shape;7437;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8" name="Google Shape;7438;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9" name="Google Shape;7439;p74"/>
              <p:cNvGrpSpPr/>
              <p:nvPr/>
            </p:nvGrpSpPr>
            <p:grpSpPr>
              <a:xfrm>
                <a:off x="2029422" y="2882501"/>
                <a:ext cx="103104" cy="1426186"/>
                <a:chOff x="6805413" y="3100904"/>
                <a:chExt cx="122758" cy="1698043"/>
              </a:xfrm>
            </p:grpSpPr>
            <p:sp>
              <p:nvSpPr>
                <p:cNvPr id="7440" name="Google Shape;7440;p7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7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2" name="Google Shape;7442;p7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3" name="Google Shape;7443;p7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4" name="Google Shape;7444;p7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5" name="Google Shape;7445;p7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7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7" name="Google Shape;7447;p74"/>
              <p:cNvGrpSpPr/>
              <p:nvPr/>
            </p:nvGrpSpPr>
            <p:grpSpPr>
              <a:xfrm>
                <a:off x="2272795" y="2882501"/>
                <a:ext cx="103104" cy="1426186"/>
                <a:chOff x="5206863" y="3100904"/>
                <a:chExt cx="122758" cy="1698043"/>
              </a:xfrm>
            </p:grpSpPr>
            <p:sp>
              <p:nvSpPr>
                <p:cNvPr id="7448" name="Google Shape;7448;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9" name="Google Shape;7449;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2" name="Google Shape;7452;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3" name="Google Shape;7453;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5" name="Google Shape;7455;p74"/>
              <p:cNvGrpSpPr/>
              <p:nvPr/>
            </p:nvGrpSpPr>
            <p:grpSpPr>
              <a:xfrm>
                <a:off x="1542694" y="2882501"/>
                <a:ext cx="103104" cy="1426186"/>
                <a:chOff x="6006138" y="3143629"/>
                <a:chExt cx="122758" cy="1698043"/>
              </a:xfrm>
            </p:grpSpPr>
            <p:sp>
              <p:nvSpPr>
                <p:cNvPr id="7456" name="Google Shape;7456;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457" name="Google Shape;7457;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459" name="Google Shape;7459;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0" name="Google Shape;7460;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7463" name="Google Shape;7463;p74"/>
          <p:cNvGrpSpPr/>
          <p:nvPr/>
        </p:nvGrpSpPr>
        <p:grpSpPr>
          <a:xfrm>
            <a:off x="11366943" y="7036073"/>
            <a:ext cx="5499905" cy="1741354"/>
            <a:chOff x="238125" y="1725700"/>
            <a:chExt cx="7139025" cy="2260325"/>
          </a:xfrm>
        </p:grpSpPr>
        <p:sp>
          <p:nvSpPr>
            <p:cNvPr id="7464" name="Google Shape;7464;p7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5" name="Google Shape;7465;p7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6" name="Google Shape;7466;p7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7" name="Google Shape;7467;p7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8" name="Google Shape;7468;p7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9" name="Google Shape;7469;p7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0" name="Google Shape;7470;p7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1" name="Google Shape;7471;p7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2" name="Google Shape;7472;p7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7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4" name="Google Shape;7474;p74"/>
          <p:cNvGrpSpPr/>
          <p:nvPr/>
        </p:nvGrpSpPr>
        <p:grpSpPr>
          <a:xfrm>
            <a:off x="11907271" y="4919567"/>
            <a:ext cx="2210904" cy="1833494"/>
            <a:chOff x="5249100" y="1210600"/>
            <a:chExt cx="3502700" cy="2904775"/>
          </a:xfrm>
        </p:grpSpPr>
        <p:sp>
          <p:nvSpPr>
            <p:cNvPr id="7475" name="Google Shape;7475;p7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7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7" name="Google Shape;7477;p7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8" name="Google Shape;7478;p7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479" name="Google Shape;7479;p7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480" name="Google Shape;7480;p7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481" name="Google Shape;7481;p7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482" name="Google Shape;7482;p7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483" name="Google Shape;7483;p7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4" name="Google Shape;7484;p74"/>
          <p:cNvGrpSpPr/>
          <p:nvPr/>
        </p:nvGrpSpPr>
        <p:grpSpPr>
          <a:xfrm>
            <a:off x="14272366" y="2358401"/>
            <a:ext cx="2609300" cy="2249712"/>
            <a:chOff x="7287122" y="1165658"/>
            <a:chExt cx="1219413" cy="1051365"/>
          </a:xfrm>
        </p:grpSpPr>
        <p:grpSp>
          <p:nvGrpSpPr>
            <p:cNvPr id="7485" name="Google Shape;7485;p74"/>
            <p:cNvGrpSpPr/>
            <p:nvPr/>
          </p:nvGrpSpPr>
          <p:grpSpPr>
            <a:xfrm>
              <a:off x="7287122" y="1969723"/>
              <a:ext cx="1219413" cy="247300"/>
              <a:chOff x="7287122" y="1969723"/>
              <a:chExt cx="1219413" cy="247300"/>
            </a:xfrm>
          </p:grpSpPr>
          <p:sp>
            <p:nvSpPr>
              <p:cNvPr id="7486" name="Google Shape;7486;p7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87" name="Google Shape;7487;p74"/>
              <p:cNvGrpSpPr/>
              <p:nvPr/>
            </p:nvGrpSpPr>
            <p:grpSpPr>
              <a:xfrm>
                <a:off x="7287122" y="2063892"/>
                <a:ext cx="1151753" cy="73428"/>
                <a:chOff x="7287122" y="2063892"/>
                <a:chExt cx="1151753" cy="73428"/>
              </a:xfrm>
            </p:grpSpPr>
            <p:sp>
              <p:nvSpPr>
                <p:cNvPr id="7488" name="Google Shape;7488;p7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489" name="Google Shape;7489;p7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490" name="Google Shape;7490;p74"/>
            <p:cNvGrpSpPr/>
            <p:nvPr/>
          </p:nvGrpSpPr>
          <p:grpSpPr>
            <a:xfrm>
              <a:off x="7287122" y="1712201"/>
              <a:ext cx="1219403" cy="246767"/>
              <a:chOff x="7287122" y="1712201"/>
              <a:chExt cx="1219403" cy="246767"/>
            </a:xfrm>
          </p:grpSpPr>
          <p:sp>
            <p:nvSpPr>
              <p:cNvPr id="7491" name="Google Shape;7491;p7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92" name="Google Shape;7492;p74"/>
              <p:cNvGrpSpPr/>
              <p:nvPr/>
            </p:nvGrpSpPr>
            <p:grpSpPr>
              <a:xfrm>
                <a:off x="7287122" y="1842861"/>
                <a:ext cx="1005303" cy="73419"/>
                <a:chOff x="7287122" y="1842861"/>
                <a:chExt cx="1005303" cy="73419"/>
              </a:xfrm>
            </p:grpSpPr>
            <p:sp>
              <p:nvSpPr>
                <p:cNvPr id="7493" name="Google Shape;7493;p7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494" name="Google Shape;7494;p7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495" name="Google Shape;7495;p74"/>
            <p:cNvGrpSpPr/>
            <p:nvPr/>
          </p:nvGrpSpPr>
          <p:grpSpPr>
            <a:xfrm>
              <a:off x="7287122" y="1447520"/>
              <a:ext cx="1219403" cy="286667"/>
              <a:chOff x="7287122" y="1447520"/>
              <a:chExt cx="1219403" cy="286667"/>
            </a:xfrm>
          </p:grpSpPr>
          <p:sp>
            <p:nvSpPr>
              <p:cNvPr id="7496" name="Google Shape;7496;p7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97" name="Google Shape;7497;p74"/>
              <p:cNvGrpSpPr/>
              <p:nvPr/>
            </p:nvGrpSpPr>
            <p:grpSpPr>
              <a:xfrm>
                <a:off x="7287122" y="1581977"/>
                <a:ext cx="852803" cy="73428"/>
                <a:chOff x="7287122" y="1581977"/>
                <a:chExt cx="852803" cy="73428"/>
              </a:xfrm>
            </p:grpSpPr>
            <p:sp>
              <p:nvSpPr>
                <p:cNvPr id="7498" name="Google Shape;7498;p7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499" name="Google Shape;7499;p7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500" name="Google Shape;7500;p74"/>
            <p:cNvGrpSpPr/>
            <p:nvPr/>
          </p:nvGrpSpPr>
          <p:grpSpPr>
            <a:xfrm>
              <a:off x="7287122" y="1165658"/>
              <a:ext cx="1219403" cy="344253"/>
              <a:chOff x="7287122" y="1165658"/>
              <a:chExt cx="1219403" cy="344253"/>
            </a:xfrm>
          </p:grpSpPr>
          <p:sp>
            <p:nvSpPr>
              <p:cNvPr id="7501" name="Google Shape;7501;p7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7502" name="Google Shape;7502;p74"/>
              <p:cNvGrpSpPr/>
              <p:nvPr/>
            </p:nvGrpSpPr>
            <p:grpSpPr>
              <a:xfrm>
                <a:off x="7287122" y="1341025"/>
                <a:ext cx="695703" cy="73419"/>
                <a:chOff x="7287122" y="1341025"/>
                <a:chExt cx="695703" cy="73419"/>
              </a:xfrm>
            </p:grpSpPr>
            <p:sp>
              <p:nvSpPr>
                <p:cNvPr id="7503" name="Google Shape;7503;p7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504" name="Google Shape;7504;p7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505" name="Google Shape;7505;p74"/>
          <p:cNvGrpSpPr/>
          <p:nvPr/>
        </p:nvGrpSpPr>
        <p:grpSpPr>
          <a:xfrm>
            <a:off x="11605351" y="2370447"/>
            <a:ext cx="2795459" cy="2197080"/>
            <a:chOff x="5900602" y="1193063"/>
            <a:chExt cx="1299851" cy="1021707"/>
          </a:xfrm>
        </p:grpSpPr>
        <p:grpSp>
          <p:nvGrpSpPr>
            <p:cNvPr id="7506" name="Google Shape;7506;p74"/>
            <p:cNvGrpSpPr/>
            <p:nvPr/>
          </p:nvGrpSpPr>
          <p:grpSpPr>
            <a:xfrm>
              <a:off x="6520337" y="1193063"/>
              <a:ext cx="341815" cy="799959"/>
              <a:chOff x="6520337" y="1193063"/>
              <a:chExt cx="341815" cy="799959"/>
            </a:xfrm>
          </p:grpSpPr>
          <p:grpSp>
            <p:nvGrpSpPr>
              <p:cNvPr id="7507" name="Google Shape;7507;p74"/>
              <p:cNvGrpSpPr/>
              <p:nvPr/>
            </p:nvGrpSpPr>
            <p:grpSpPr>
              <a:xfrm>
                <a:off x="6520337" y="1589527"/>
                <a:ext cx="213950" cy="403494"/>
                <a:chOff x="6520337" y="1589527"/>
                <a:chExt cx="213950" cy="403494"/>
              </a:xfrm>
            </p:grpSpPr>
            <p:sp>
              <p:nvSpPr>
                <p:cNvPr id="7508" name="Google Shape;7508;p7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7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0" name="Google Shape;7510;p74"/>
              <p:cNvGrpSpPr/>
              <p:nvPr/>
            </p:nvGrpSpPr>
            <p:grpSpPr>
              <a:xfrm>
                <a:off x="6577204" y="1193063"/>
                <a:ext cx="284947" cy="464512"/>
                <a:chOff x="6577204" y="1193063"/>
                <a:chExt cx="284947" cy="464512"/>
              </a:xfrm>
            </p:grpSpPr>
            <p:sp>
              <p:nvSpPr>
                <p:cNvPr id="7511" name="Google Shape;7511;p7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512" name="Google Shape;7512;p7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513" name="Google Shape;7513;p74"/>
            <p:cNvGrpSpPr/>
            <p:nvPr/>
          </p:nvGrpSpPr>
          <p:grpSpPr>
            <a:xfrm>
              <a:off x="6238903" y="1193063"/>
              <a:ext cx="300475" cy="900152"/>
              <a:chOff x="6238903" y="1193063"/>
              <a:chExt cx="300475" cy="900152"/>
            </a:xfrm>
          </p:grpSpPr>
          <p:grpSp>
            <p:nvGrpSpPr>
              <p:cNvPr id="7514" name="Google Shape;7514;p74"/>
              <p:cNvGrpSpPr/>
              <p:nvPr/>
            </p:nvGrpSpPr>
            <p:grpSpPr>
              <a:xfrm>
                <a:off x="6290865" y="1489315"/>
                <a:ext cx="248514" cy="603900"/>
                <a:chOff x="6290865" y="1489315"/>
                <a:chExt cx="248514" cy="603900"/>
              </a:xfrm>
            </p:grpSpPr>
            <p:sp>
              <p:nvSpPr>
                <p:cNvPr id="7515" name="Google Shape;7515;p7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7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7" name="Google Shape;7517;p74"/>
              <p:cNvGrpSpPr/>
              <p:nvPr/>
            </p:nvGrpSpPr>
            <p:grpSpPr>
              <a:xfrm>
                <a:off x="6238903" y="1193063"/>
                <a:ext cx="284947" cy="333087"/>
                <a:chOff x="6238903" y="1193063"/>
                <a:chExt cx="284947" cy="333087"/>
              </a:xfrm>
            </p:grpSpPr>
            <p:sp>
              <p:nvSpPr>
                <p:cNvPr id="7518" name="Google Shape;7518;p7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519" name="Google Shape;7519;p7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520" name="Google Shape;7520;p74"/>
            <p:cNvGrpSpPr/>
            <p:nvPr/>
          </p:nvGrpSpPr>
          <p:grpSpPr>
            <a:xfrm>
              <a:off x="5900602" y="1193063"/>
              <a:ext cx="444345" cy="1021707"/>
              <a:chOff x="5900602" y="1193063"/>
              <a:chExt cx="444345" cy="1021707"/>
            </a:xfrm>
          </p:grpSpPr>
          <p:grpSp>
            <p:nvGrpSpPr>
              <p:cNvPr id="7521" name="Google Shape;7521;p74"/>
              <p:cNvGrpSpPr/>
              <p:nvPr/>
            </p:nvGrpSpPr>
            <p:grpSpPr>
              <a:xfrm>
                <a:off x="6046501" y="1367785"/>
                <a:ext cx="298446" cy="846986"/>
                <a:chOff x="6046501" y="1367785"/>
                <a:chExt cx="298446" cy="846986"/>
              </a:xfrm>
            </p:grpSpPr>
            <p:sp>
              <p:nvSpPr>
                <p:cNvPr id="7522" name="Google Shape;7522;p7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3" name="Google Shape;7523;p7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4" name="Google Shape;7524;p74"/>
              <p:cNvGrpSpPr/>
              <p:nvPr/>
            </p:nvGrpSpPr>
            <p:grpSpPr>
              <a:xfrm>
                <a:off x="5900602" y="1193063"/>
                <a:ext cx="284947" cy="182312"/>
                <a:chOff x="5900602" y="1193063"/>
                <a:chExt cx="284947" cy="182312"/>
              </a:xfrm>
            </p:grpSpPr>
            <p:sp>
              <p:nvSpPr>
                <p:cNvPr id="7525" name="Google Shape;7525;p7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526" name="Google Shape;7526;p7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527" name="Google Shape;7527;p74"/>
            <p:cNvGrpSpPr/>
            <p:nvPr/>
          </p:nvGrpSpPr>
          <p:grpSpPr>
            <a:xfrm>
              <a:off x="6738300" y="1193063"/>
              <a:ext cx="462153" cy="707634"/>
              <a:chOff x="6738300" y="1193063"/>
              <a:chExt cx="462153" cy="707634"/>
            </a:xfrm>
          </p:grpSpPr>
          <p:grpSp>
            <p:nvGrpSpPr>
              <p:cNvPr id="7528" name="Google Shape;7528;p74"/>
              <p:cNvGrpSpPr/>
              <p:nvPr/>
            </p:nvGrpSpPr>
            <p:grpSpPr>
              <a:xfrm>
                <a:off x="6915505" y="1193063"/>
                <a:ext cx="284947" cy="597387"/>
                <a:chOff x="6915505" y="1193063"/>
                <a:chExt cx="284947" cy="597387"/>
              </a:xfrm>
            </p:grpSpPr>
            <p:sp>
              <p:nvSpPr>
                <p:cNvPr id="7529" name="Google Shape;7529;p7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530" name="Google Shape;7530;p7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531" name="Google Shape;7531;p74"/>
              <p:cNvGrpSpPr/>
              <p:nvPr/>
            </p:nvGrpSpPr>
            <p:grpSpPr>
              <a:xfrm>
                <a:off x="6738300" y="1684725"/>
                <a:ext cx="230066" cy="215971"/>
                <a:chOff x="6738300" y="1684725"/>
                <a:chExt cx="230066" cy="215971"/>
              </a:xfrm>
            </p:grpSpPr>
            <p:sp>
              <p:nvSpPr>
                <p:cNvPr id="7532" name="Google Shape;7532;p7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7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37" name="Shape 7537"/>
        <p:cNvGrpSpPr/>
        <p:nvPr/>
      </p:nvGrpSpPr>
      <p:grpSpPr>
        <a:xfrm>
          <a:off x="0" y="0"/>
          <a:ext cx="0" cy="0"/>
          <a:chOff x="0" y="0"/>
          <a:chExt cx="0" cy="0"/>
        </a:xfrm>
      </p:grpSpPr>
      <p:sp>
        <p:nvSpPr>
          <p:cNvPr id="7538" name="Google Shape;7538;p75"/>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539" name="Google Shape;7539;p75"/>
          <p:cNvSpPr txBox="1"/>
          <p:nvPr>
            <p:ph idx="4294967295" type="body"/>
          </p:nvPr>
        </p:nvSpPr>
        <p:spPr>
          <a:xfrm>
            <a:off x="1657750" y="3220550"/>
            <a:ext cx="15051600" cy="964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540" name="Google Shape;7540;p75"/>
          <p:cNvGrpSpPr/>
          <p:nvPr/>
        </p:nvGrpSpPr>
        <p:grpSpPr>
          <a:xfrm>
            <a:off x="1658718" y="4615269"/>
            <a:ext cx="678471" cy="596373"/>
            <a:chOff x="898875" y="244725"/>
            <a:chExt cx="481800" cy="423500"/>
          </a:xfrm>
        </p:grpSpPr>
        <p:sp>
          <p:nvSpPr>
            <p:cNvPr id="7541" name="Google Shape;7541;p7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2" name="Google Shape;7542;p7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3" name="Google Shape;7543;p7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4" name="Google Shape;7544;p7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5" name="Google Shape;7545;p7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6" name="Google Shape;7546;p7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47" name="Google Shape;7547;p75"/>
          <p:cNvGrpSpPr/>
          <p:nvPr/>
        </p:nvGrpSpPr>
        <p:grpSpPr>
          <a:xfrm>
            <a:off x="2535482" y="4574205"/>
            <a:ext cx="596337" cy="678506"/>
            <a:chOff x="1529350" y="258825"/>
            <a:chExt cx="423475" cy="481825"/>
          </a:xfrm>
        </p:grpSpPr>
        <p:sp>
          <p:nvSpPr>
            <p:cNvPr id="7548" name="Google Shape;7548;p7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9" name="Google Shape;7549;p7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50" name="Google Shape;7550;p75"/>
          <p:cNvGrpSpPr/>
          <p:nvPr/>
        </p:nvGrpSpPr>
        <p:grpSpPr>
          <a:xfrm>
            <a:off x="3321433" y="4734546"/>
            <a:ext cx="681780" cy="357824"/>
            <a:chOff x="2084325" y="363300"/>
            <a:chExt cx="484150" cy="254100"/>
          </a:xfrm>
        </p:grpSpPr>
        <p:sp>
          <p:nvSpPr>
            <p:cNvPr id="7551" name="Google Shape;7551;p7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52" name="Google Shape;7552;p7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53" name="Google Shape;7553;p75"/>
          <p:cNvGrpSpPr/>
          <p:nvPr/>
        </p:nvGrpSpPr>
        <p:grpSpPr>
          <a:xfrm>
            <a:off x="4220022" y="4574205"/>
            <a:ext cx="596337" cy="678506"/>
            <a:chOff x="2707500" y="249400"/>
            <a:chExt cx="423475" cy="481825"/>
          </a:xfrm>
        </p:grpSpPr>
        <p:sp>
          <p:nvSpPr>
            <p:cNvPr id="7554" name="Google Shape;7554;p7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55" name="Google Shape;7555;p7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56" name="Google Shape;7556;p75"/>
          <p:cNvGrpSpPr/>
          <p:nvPr/>
        </p:nvGrpSpPr>
        <p:grpSpPr>
          <a:xfrm>
            <a:off x="5047252" y="4574856"/>
            <a:ext cx="610772" cy="677203"/>
            <a:chOff x="3300325" y="249875"/>
            <a:chExt cx="433725" cy="480900"/>
          </a:xfrm>
        </p:grpSpPr>
        <p:sp>
          <p:nvSpPr>
            <p:cNvPr id="7557" name="Google Shape;7557;p7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58" name="Google Shape;7558;p7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59" name="Google Shape;7559;p7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60" name="Google Shape;7560;p7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61" name="Google Shape;7561;p7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62" name="Google Shape;7562;p7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63" name="Google Shape;7563;p75"/>
          <p:cNvGrpSpPr/>
          <p:nvPr/>
        </p:nvGrpSpPr>
        <p:grpSpPr>
          <a:xfrm>
            <a:off x="5825423" y="4574698"/>
            <a:ext cx="704698" cy="677520"/>
            <a:chOff x="3854700" y="249750"/>
            <a:chExt cx="500425" cy="481125"/>
          </a:xfrm>
        </p:grpSpPr>
        <p:sp>
          <p:nvSpPr>
            <p:cNvPr id="7564" name="Google Shape;7564;p7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65" name="Google Shape;7565;p7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66" name="Google Shape;7566;p7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67" name="Google Shape;7567;p7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68" name="Google Shape;7568;p7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69" name="Google Shape;7569;p7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70" name="Google Shape;7570;p7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71" name="Google Shape;7571;p7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72" name="Google Shape;7572;p75"/>
          <p:cNvGrpSpPr/>
          <p:nvPr/>
        </p:nvGrpSpPr>
        <p:grpSpPr>
          <a:xfrm>
            <a:off x="6661401" y="4574698"/>
            <a:ext cx="704698" cy="677520"/>
            <a:chOff x="4447550" y="249750"/>
            <a:chExt cx="500425" cy="481125"/>
          </a:xfrm>
        </p:grpSpPr>
        <p:sp>
          <p:nvSpPr>
            <p:cNvPr id="7573" name="Google Shape;7573;p7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74" name="Google Shape;7574;p7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75" name="Google Shape;7575;p75"/>
          <p:cNvGrpSpPr/>
          <p:nvPr/>
        </p:nvGrpSpPr>
        <p:grpSpPr>
          <a:xfrm>
            <a:off x="7519804" y="4574205"/>
            <a:ext cx="678506" cy="678506"/>
            <a:chOff x="5049725" y="249400"/>
            <a:chExt cx="481825" cy="481825"/>
          </a:xfrm>
        </p:grpSpPr>
        <p:sp>
          <p:nvSpPr>
            <p:cNvPr id="7576" name="Google Shape;7576;p7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77" name="Google Shape;7577;p7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78" name="Google Shape;7578;p75"/>
          <p:cNvGrpSpPr/>
          <p:nvPr/>
        </p:nvGrpSpPr>
        <p:grpSpPr>
          <a:xfrm>
            <a:off x="8347686" y="4574204"/>
            <a:ext cx="678506" cy="678506"/>
            <a:chOff x="5660400" y="238125"/>
            <a:chExt cx="481825" cy="481825"/>
          </a:xfrm>
        </p:grpSpPr>
        <p:sp>
          <p:nvSpPr>
            <p:cNvPr id="7579" name="Google Shape;7579;p7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80" name="Google Shape;7580;p7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81" name="Google Shape;7581;p75"/>
          <p:cNvGrpSpPr/>
          <p:nvPr/>
        </p:nvGrpSpPr>
        <p:grpSpPr>
          <a:xfrm>
            <a:off x="9181058" y="4574205"/>
            <a:ext cx="678506" cy="678506"/>
            <a:chOff x="6235400" y="249400"/>
            <a:chExt cx="481825" cy="481825"/>
          </a:xfrm>
        </p:grpSpPr>
        <p:sp>
          <p:nvSpPr>
            <p:cNvPr id="7582" name="Google Shape;7582;p7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83" name="Google Shape;7583;p7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84" name="Google Shape;7584;p7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85" name="Google Shape;7585;p7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86" name="Google Shape;7586;p7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87" name="Google Shape;7587;p75"/>
          <p:cNvGrpSpPr/>
          <p:nvPr/>
        </p:nvGrpSpPr>
        <p:grpSpPr>
          <a:xfrm>
            <a:off x="1657750" y="5463619"/>
            <a:ext cx="680407" cy="596232"/>
            <a:chOff x="899850" y="871450"/>
            <a:chExt cx="483175" cy="423400"/>
          </a:xfrm>
        </p:grpSpPr>
        <p:sp>
          <p:nvSpPr>
            <p:cNvPr id="7588" name="Google Shape;7588;p7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89" name="Google Shape;7589;p7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90" name="Google Shape;7590;p7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91" name="Google Shape;7591;p7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592" name="Google Shape;7592;p75"/>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593" name="Google Shape;7593;p75"/>
          <p:cNvGrpSpPr/>
          <p:nvPr/>
        </p:nvGrpSpPr>
        <p:grpSpPr>
          <a:xfrm>
            <a:off x="3321750" y="5422465"/>
            <a:ext cx="681146" cy="678541"/>
            <a:chOff x="2085450" y="842250"/>
            <a:chExt cx="483700" cy="481850"/>
          </a:xfrm>
        </p:grpSpPr>
        <p:sp>
          <p:nvSpPr>
            <p:cNvPr id="7594" name="Google Shape;7594;p7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95" name="Google Shape;7595;p7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96" name="Google Shape;7596;p7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97" name="Google Shape;7597;p75"/>
          <p:cNvGrpSpPr/>
          <p:nvPr/>
        </p:nvGrpSpPr>
        <p:grpSpPr>
          <a:xfrm>
            <a:off x="4178885" y="5422482"/>
            <a:ext cx="678612" cy="678506"/>
            <a:chOff x="2685825" y="840375"/>
            <a:chExt cx="481900" cy="481825"/>
          </a:xfrm>
        </p:grpSpPr>
        <p:sp>
          <p:nvSpPr>
            <p:cNvPr id="7598" name="Google Shape;7598;p7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99" name="Google Shape;7599;p7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00" name="Google Shape;7600;p75"/>
          <p:cNvGrpSpPr/>
          <p:nvPr/>
        </p:nvGrpSpPr>
        <p:grpSpPr>
          <a:xfrm>
            <a:off x="5002207" y="5421849"/>
            <a:ext cx="700861" cy="679773"/>
            <a:chOff x="3270675" y="841800"/>
            <a:chExt cx="497700" cy="482725"/>
          </a:xfrm>
        </p:grpSpPr>
        <p:sp>
          <p:nvSpPr>
            <p:cNvPr id="7601" name="Google Shape;7601;p7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02" name="Google Shape;7602;p7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03" name="Google Shape;7603;p7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604" name="Google Shape;7604;p75"/>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605" name="Google Shape;7605;p75"/>
          <p:cNvGrpSpPr/>
          <p:nvPr/>
        </p:nvGrpSpPr>
        <p:grpSpPr>
          <a:xfrm>
            <a:off x="6674498" y="5463567"/>
            <a:ext cx="678506" cy="596337"/>
            <a:chOff x="4467200" y="877100"/>
            <a:chExt cx="481825" cy="423475"/>
          </a:xfrm>
        </p:grpSpPr>
        <p:sp>
          <p:nvSpPr>
            <p:cNvPr id="7606" name="Google Shape;7606;p7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07" name="Google Shape;7607;p7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08" name="Google Shape;7608;p7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09" name="Google Shape;7609;p7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10" name="Google Shape;7610;p75"/>
          <p:cNvGrpSpPr/>
          <p:nvPr/>
        </p:nvGrpSpPr>
        <p:grpSpPr>
          <a:xfrm>
            <a:off x="7504279" y="5422465"/>
            <a:ext cx="709557" cy="678541"/>
            <a:chOff x="5045500" y="842250"/>
            <a:chExt cx="503875" cy="481850"/>
          </a:xfrm>
        </p:grpSpPr>
        <p:sp>
          <p:nvSpPr>
            <p:cNvPr id="7611" name="Google Shape;7611;p7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12" name="Google Shape;7612;p7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13" name="Google Shape;7613;p75"/>
          <p:cNvGrpSpPr/>
          <p:nvPr/>
        </p:nvGrpSpPr>
        <p:grpSpPr>
          <a:xfrm>
            <a:off x="8349974" y="5474902"/>
            <a:ext cx="673929" cy="573665"/>
            <a:chOff x="5645200" y="879425"/>
            <a:chExt cx="478575" cy="407375"/>
          </a:xfrm>
        </p:grpSpPr>
        <p:sp>
          <p:nvSpPr>
            <p:cNvPr id="7614" name="Google Shape;7614;p7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15" name="Google Shape;7615;p7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16" name="Google Shape;7616;p7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17" name="Google Shape;7617;p7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18" name="Google Shape;7618;p7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19" name="Google Shape;7619;p7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20" name="Google Shape;7620;p75"/>
          <p:cNvGrpSpPr/>
          <p:nvPr/>
        </p:nvGrpSpPr>
        <p:grpSpPr>
          <a:xfrm>
            <a:off x="9222125" y="5422482"/>
            <a:ext cx="596373" cy="678506"/>
            <a:chOff x="6264525" y="842250"/>
            <a:chExt cx="423500" cy="481825"/>
          </a:xfrm>
        </p:grpSpPr>
        <p:sp>
          <p:nvSpPr>
            <p:cNvPr id="7621" name="Google Shape;7621;p7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22" name="Google Shape;7622;p7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23" name="Google Shape;7623;p7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24" name="Google Shape;7624;p7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25" name="Google Shape;7625;p7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26" name="Google Shape;7626;p7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27" name="Google Shape;7627;p7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28" name="Google Shape;7628;p75"/>
          <p:cNvGrpSpPr/>
          <p:nvPr/>
        </p:nvGrpSpPr>
        <p:grpSpPr>
          <a:xfrm>
            <a:off x="1658701" y="6251789"/>
            <a:ext cx="678506" cy="678506"/>
            <a:chOff x="900750" y="1436075"/>
            <a:chExt cx="481825" cy="481825"/>
          </a:xfrm>
        </p:grpSpPr>
        <p:sp>
          <p:nvSpPr>
            <p:cNvPr id="7629" name="Google Shape;7629;p7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30" name="Google Shape;7630;p7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31" name="Google Shape;7631;p7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32" name="Google Shape;7632;p7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33" name="Google Shape;7633;p75"/>
          <p:cNvGrpSpPr/>
          <p:nvPr/>
        </p:nvGrpSpPr>
        <p:grpSpPr>
          <a:xfrm>
            <a:off x="2494397" y="6372366"/>
            <a:ext cx="678506" cy="437352"/>
            <a:chOff x="1492675" y="1520750"/>
            <a:chExt cx="481825" cy="310575"/>
          </a:xfrm>
        </p:grpSpPr>
        <p:sp>
          <p:nvSpPr>
            <p:cNvPr id="7634" name="Google Shape;7634;p7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35" name="Google Shape;7635;p7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36" name="Google Shape;7636;p75"/>
          <p:cNvGrpSpPr/>
          <p:nvPr/>
        </p:nvGrpSpPr>
        <p:grpSpPr>
          <a:xfrm>
            <a:off x="3309991" y="6251754"/>
            <a:ext cx="704663" cy="678576"/>
            <a:chOff x="2071000" y="1435025"/>
            <a:chExt cx="500400" cy="481875"/>
          </a:xfrm>
        </p:grpSpPr>
        <p:sp>
          <p:nvSpPr>
            <p:cNvPr id="7637" name="Google Shape;7637;p7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38" name="Google Shape;7638;p7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39" name="Google Shape;7639;p7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40" name="Google Shape;7640;p75"/>
          <p:cNvGrpSpPr/>
          <p:nvPr/>
        </p:nvGrpSpPr>
        <p:grpSpPr>
          <a:xfrm>
            <a:off x="4166317" y="6293419"/>
            <a:ext cx="703748" cy="595246"/>
            <a:chOff x="2678350" y="1464650"/>
            <a:chExt cx="499750" cy="422700"/>
          </a:xfrm>
        </p:grpSpPr>
        <p:sp>
          <p:nvSpPr>
            <p:cNvPr id="7641" name="Google Shape;7641;p7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42" name="Google Shape;7642;p7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43" name="Google Shape;7643;p7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44" name="Google Shape;7644;p75"/>
          <p:cNvGrpSpPr/>
          <p:nvPr/>
        </p:nvGrpSpPr>
        <p:grpSpPr>
          <a:xfrm>
            <a:off x="5013384" y="6251789"/>
            <a:ext cx="678506" cy="678506"/>
            <a:chOff x="3271200" y="1435075"/>
            <a:chExt cx="481825" cy="481825"/>
          </a:xfrm>
        </p:grpSpPr>
        <p:sp>
          <p:nvSpPr>
            <p:cNvPr id="7645" name="Google Shape;7645;p7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46" name="Google Shape;7646;p7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47" name="Google Shape;7647;p75"/>
          <p:cNvGrpSpPr/>
          <p:nvPr/>
        </p:nvGrpSpPr>
        <p:grpSpPr>
          <a:xfrm>
            <a:off x="5834330" y="6251754"/>
            <a:ext cx="686885" cy="678576"/>
            <a:chOff x="3858100" y="1435075"/>
            <a:chExt cx="487775" cy="481875"/>
          </a:xfrm>
        </p:grpSpPr>
        <p:sp>
          <p:nvSpPr>
            <p:cNvPr id="7648" name="Google Shape;7648;p7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49" name="Google Shape;7649;p7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50" name="Google Shape;7650;p7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51" name="Google Shape;7651;p7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52" name="Google Shape;7652;p7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53" name="Google Shape;7653;p75"/>
          <p:cNvGrpSpPr/>
          <p:nvPr/>
        </p:nvGrpSpPr>
        <p:grpSpPr>
          <a:xfrm>
            <a:off x="6674497" y="6251789"/>
            <a:ext cx="678506" cy="678506"/>
            <a:chOff x="4456875" y="1435075"/>
            <a:chExt cx="481825" cy="481825"/>
          </a:xfrm>
        </p:grpSpPr>
        <p:sp>
          <p:nvSpPr>
            <p:cNvPr id="7654" name="Google Shape;7654;p7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55" name="Google Shape;7655;p7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56" name="Google Shape;7656;p7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57" name="Google Shape;7657;p7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58" name="Google Shape;7658;p7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59" name="Google Shape;7659;p7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0" name="Google Shape;7660;p7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1" name="Google Shape;7661;p7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2" name="Google Shape;7662;p7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3" name="Google Shape;7663;p7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4" name="Google Shape;7664;p7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5" name="Google Shape;7665;p7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6" name="Google Shape;7666;p7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7" name="Google Shape;7667;p7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8" name="Google Shape;7668;p7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69" name="Google Shape;7669;p7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70" name="Google Shape;7670;p7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71" name="Google Shape;7671;p7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72" name="Google Shape;7672;p7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73" name="Google Shape;7673;p75"/>
          <p:cNvGrpSpPr/>
          <p:nvPr/>
        </p:nvGrpSpPr>
        <p:grpSpPr>
          <a:xfrm>
            <a:off x="7516477" y="6251771"/>
            <a:ext cx="685160" cy="678541"/>
            <a:chOff x="5049725" y="1435050"/>
            <a:chExt cx="486550" cy="481850"/>
          </a:xfrm>
        </p:grpSpPr>
        <p:sp>
          <p:nvSpPr>
            <p:cNvPr id="7674" name="Google Shape;7674;p7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75" name="Google Shape;7675;p7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76" name="Google Shape;7676;p7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77" name="Google Shape;7677;p7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78" name="Google Shape;7678;p75"/>
          <p:cNvGrpSpPr/>
          <p:nvPr/>
        </p:nvGrpSpPr>
        <p:grpSpPr>
          <a:xfrm>
            <a:off x="8347580" y="6251789"/>
            <a:ext cx="678717" cy="678506"/>
            <a:chOff x="5642475" y="1435075"/>
            <a:chExt cx="481975" cy="481825"/>
          </a:xfrm>
        </p:grpSpPr>
        <p:sp>
          <p:nvSpPr>
            <p:cNvPr id="7679" name="Google Shape;7679;p7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80" name="Google Shape;7680;p7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81" name="Google Shape;7681;p7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82" name="Google Shape;7682;p75"/>
          <p:cNvGrpSpPr/>
          <p:nvPr/>
        </p:nvGrpSpPr>
        <p:grpSpPr>
          <a:xfrm>
            <a:off x="9176552" y="6251771"/>
            <a:ext cx="687518" cy="678541"/>
            <a:chOff x="6232000" y="1435050"/>
            <a:chExt cx="488225" cy="481850"/>
          </a:xfrm>
        </p:grpSpPr>
        <p:sp>
          <p:nvSpPr>
            <p:cNvPr id="7683" name="Google Shape;7683;p7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84" name="Google Shape;7684;p7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85" name="Google Shape;7685;p7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86" name="Google Shape;7686;p7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87" name="Google Shape;7687;p7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88" name="Google Shape;7688;p75"/>
          <p:cNvGrpSpPr/>
          <p:nvPr/>
        </p:nvGrpSpPr>
        <p:grpSpPr>
          <a:xfrm>
            <a:off x="1698024" y="7079089"/>
            <a:ext cx="599858" cy="675584"/>
            <a:chOff x="924450" y="2028975"/>
            <a:chExt cx="425975" cy="479750"/>
          </a:xfrm>
        </p:grpSpPr>
        <p:sp>
          <p:nvSpPr>
            <p:cNvPr id="7689" name="Google Shape;7689;p7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90" name="Google Shape;7690;p7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91" name="Google Shape;7691;p7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92" name="Google Shape;7692;p75"/>
          <p:cNvGrpSpPr/>
          <p:nvPr/>
        </p:nvGrpSpPr>
        <p:grpSpPr>
          <a:xfrm>
            <a:off x="3323017" y="7118695"/>
            <a:ext cx="678612" cy="596373"/>
            <a:chOff x="2085450" y="2057100"/>
            <a:chExt cx="481900" cy="423500"/>
          </a:xfrm>
        </p:grpSpPr>
        <p:sp>
          <p:nvSpPr>
            <p:cNvPr id="7693" name="Google Shape;7693;p7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94" name="Google Shape;7694;p7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95" name="Google Shape;7695;p7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696" name="Google Shape;7696;p75"/>
          <p:cNvGrpSpPr/>
          <p:nvPr/>
        </p:nvGrpSpPr>
        <p:grpSpPr>
          <a:xfrm>
            <a:off x="4178885" y="7165183"/>
            <a:ext cx="678612" cy="503396"/>
            <a:chOff x="2678275" y="2090100"/>
            <a:chExt cx="481900" cy="357475"/>
          </a:xfrm>
        </p:grpSpPr>
        <p:sp>
          <p:nvSpPr>
            <p:cNvPr id="7697" name="Google Shape;7697;p7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98" name="Google Shape;7698;p7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699" name="Google Shape;7699;p7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00" name="Google Shape;7700;p7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01" name="Google Shape;7701;p7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02" name="Google Shape;7702;p75"/>
          <p:cNvGrpSpPr/>
          <p:nvPr/>
        </p:nvGrpSpPr>
        <p:grpSpPr>
          <a:xfrm>
            <a:off x="5133293" y="7189579"/>
            <a:ext cx="438690" cy="454602"/>
            <a:chOff x="3357325" y="2093500"/>
            <a:chExt cx="311525" cy="322825"/>
          </a:xfrm>
        </p:grpSpPr>
        <p:sp>
          <p:nvSpPr>
            <p:cNvPr id="7703" name="Google Shape;7703;p7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04" name="Google Shape;7704;p7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05" name="Google Shape;7705;p7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706" name="Google Shape;7706;p75"/>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707" name="Google Shape;7707;p75"/>
          <p:cNvGrpSpPr/>
          <p:nvPr/>
        </p:nvGrpSpPr>
        <p:grpSpPr>
          <a:xfrm>
            <a:off x="6721672" y="7077628"/>
            <a:ext cx="584157" cy="678506"/>
            <a:chOff x="4492800" y="2027925"/>
            <a:chExt cx="414825" cy="481825"/>
          </a:xfrm>
        </p:grpSpPr>
        <p:sp>
          <p:nvSpPr>
            <p:cNvPr id="7708" name="Google Shape;7708;p7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09" name="Google Shape;7709;p7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10" name="Google Shape;7710;p75"/>
          <p:cNvGrpSpPr/>
          <p:nvPr/>
        </p:nvGrpSpPr>
        <p:grpSpPr>
          <a:xfrm>
            <a:off x="7519857" y="7077611"/>
            <a:ext cx="678400" cy="678541"/>
            <a:chOff x="5049725" y="2027900"/>
            <a:chExt cx="481750" cy="481850"/>
          </a:xfrm>
        </p:grpSpPr>
        <p:sp>
          <p:nvSpPr>
            <p:cNvPr id="7711" name="Google Shape;7711;p7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12" name="Google Shape;7712;p7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13" name="Google Shape;7713;p7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14" name="Google Shape;7714;p7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15" name="Google Shape;7715;p7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16" name="Google Shape;7716;p7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17" name="Google Shape;7717;p7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18" name="Google Shape;7718;p7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19" name="Google Shape;7719;p75"/>
          <p:cNvGrpSpPr/>
          <p:nvPr/>
        </p:nvGrpSpPr>
        <p:grpSpPr>
          <a:xfrm>
            <a:off x="8467048" y="7077787"/>
            <a:ext cx="439781" cy="678189"/>
            <a:chOff x="5726350" y="2028150"/>
            <a:chExt cx="312300" cy="481600"/>
          </a:xfrm>
        </p:grpSpPr>
        <p:sp>
          <p:nvSpPr>
            <p:cNvPr id="7720" name="Google Shape;7720;p7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21" name="Google Shape;7721;p7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22" name="Google Shape;7722;p7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23" name="Google Shape;7723;p75"/>
          <p:cNvGrpSpPr/>
          <p:nvPr/>
        </p:nvGrpSpPr>
        <p:grpSpPr>
          <a:xfrm>
            <a:off x="9187430" y="7084000"/>
            <a:ext cx="665762" cy="665762"/>
            <a:chOff x="6239925" y="2032450"/>
            <a:chExt cx="472775" cy="472775"/>
          </a:xfrm>
        </p:grpSpPr>
        <p:sp>
          <p:nvSpPr>
            <p:cNvPr id="7724" name="Google Shape;7724;p7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25" name="Google Shape;7725;p7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26" name="Google Shape;7726;p75"/>
          <p:cNvGrpSpPr/>
          <p:nvPr/>
        </p:nvGrpSpPr>
        <p:grpSpPr>
          <a:xfrm>
            <a:off x="10085614" y="4728184"/>
            <a:ext cx="669282" cy="370849"/>
            <a:chOff x="903075" y="2730000"/>
            <a:chExt cx="475275" cy="263350"/>
          </a:xfrm>
        </p:grpSpPr>
        <p:sp>
          <p:nvSpPr>
            <p:cNvPr id="7727" name="Google Shape;7727;p7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28" name="Google Shape;7728;p7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29" name="Google Shape;7729;p7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30" name="Google Shape;7730;p75"/>
          <p:cNvGrpSpPr/>
          <p:nvPr/>
        </p:nvGrpSpPr>
        <p:grpSpPr>
          <a:xfrm>
            <a:off x="2494397" y="7077628"/>
            <a:ext cx="678506" cy="678506"/>
            <a:chOff x="1492675" y="2027925"/>
            <a:chExt cx="481825" cy="481825"/>
          </a:xfrm>
        </p:grpSpPr>
        <p:sp>
          <p:nvSpPr>
            <p:cNvPr id="7731" name="Google Shape;7731;p7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2" name="Google Shape;7732;p7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3" name="Google Shape;7733;p7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4" name="Google Shape;7734;p7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5" name="Google Shape;7735;p7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36" name="Google Shape;7736;p75"/>
          <p:cNvGrpSpPr/>
          <p:nvPr/>
        </p:nvGrpSpPr>
        <p:grpSpPr>
          <a:xfrm>
            <a:off x="10947149" y="4574356"/>
            <a:ext cx="678506" cy="678506"/>
            <a:chOff x="1492675" y="2620775"/>
            <a:chExt cx="481825" cy="481825"/>
          </a:xfrm>
        </p:grpSpPr>
        <p:sp>
          <p:nvSpPr>
            <p:cNvPr id="7737" name="Google Shape;7737;p7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8" name="Google Shape;7738;p7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739" name="Google Shape;7739;p75"/>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740" name="Google Shape;7740;p75"/>
          <p:cNvGrpSpPr/>
          <p:nvPr/>
        </p:nvGrpSpPr>
        <p:grpSpPr>
          <a:xfrm>
            <a:off x="12594657" y="4606322"/>
            <a:ext cx="667170" cy="614574"/>
            <a:chOff x="2682350" y="2643425"/>
            <a:chExt cx="473775" cy="436425"/>
          </a:xfrm>
        </p:grpSpPr>
        <p:sp>
          <p:nvSpPr>
            <p:cNvPr id="7741" name="Google Shape;7741;p7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2" name="Google Shape;7742;p7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3" name="Google Shape;7743;p7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4" name="Google Shape;7744;p7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5" name="Google Shape;7745;p7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6" name="Google Shape;7746;p7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7" name="Google Shape;7747;p7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48" name="Google Shape;7748;p75"/>
          <p:cNvGrpSpPr/>
          <p:nvPr/>
        </p:nvGrpSpPr>
        <p:grpSpPr>
          <a:xfrm>
            <a:off x="13525635" y="4574356"/>
            <a:ext cx="477063" cy="678506"/>
            <a:chOff x="3342725" y="2620775"/>
            <a:chExt cx="338775" cy="481825"/>
          </a:xfrm>
        </p:grpSpPr>
        <p:sp>
          <p:nvSpPr>
            <p:cNvPr id="7749" name="Google Shape;7749;p7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0" name="Google Shape;7750;p7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1" name="Google Shape;7751;p7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52" name="Google Shape;7752;p75"/>
          <p:cNvGrpSpPr/>
          <p:nvPr/>
        </p:nvGrpSpPr>
        <p:grpSpPr>
          <a:xfrm>
            <a:off x="14313136" y="4574356"/>
            <a:ext cx="556591" cy="678506"/>
            <a:chOff x="3907325" y="2620775"/>
            <a:chExt cx="395250" cy="481825"/>
          </a:xfrm>
        </p:grpSpPr>
        <p:sp>
          <p:nvSpPr>
            <p:cNvPr id="7753" name="Google Shape;7753;p7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4" name="Google Shape;7754;p7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5" name="Google Shape;7755;p7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6" name="Google Shape;7756;p7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57" name="Google Shape;7757;p75"/>
          <p:cNvGrpSpPr/>
          <p:nvPr/>
        </p:nvGrpSpPr>
        <p:grpSpPr>
          <a:xfrm>
            <a:off x="15099510" y="4595567"/>
            <a:ext cx="678506" cy="636084"/>
            <a:chOff x="4456875" y="2635825"/>
            <a:chExt cx="481825" cy="451700"/>
          </a:xfrm>
        </p:grpSpPr>
        <p:sp>
          <p:nvSpPr>
            <p:cNvPr id="7758" name="Google Shape;7758;p7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9" name="Google Shape;7759;p7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0" name="Google Shape;7760;p7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1" name="Google Shape;7761;p7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2" name="Google Shape;7762;p7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3" name="Google Shape;7763;p7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64" name="Google Shape;7764;p75"/>
          <p:cNvGrpSpPr/>
          <p:nvPr/>
        </p:nvGrpSpPr>
        <p:grpSpPr>
          <a:xfrm>
            <a:off x="15949358" y="4595567"/>
            <a:ext cx="678506" cy="636084"/>
            <a:chOff x="5049725" y="2635825"/>
            <a:chExt cx="481825" cy="451700"/>
          </a:xfrm>
        </p:grpSpPr>
        <p:sp>
          <p:nvSpPr>
            <p:cNvPr id="7765" name="Google Shape;7765;p7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6" name="Google Shape;7766;p7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7" name="Google Shape;7767;p7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68" name="Google Shape;7768;p75"/>
          <p:cNvGrpSpPr/>
          <p:nvPr/>
        </p:nvGrpSpPr>
        <p:grpSpPr>
          <a:xfrm>
            <a:off x="4750772" y="7904487"/>
            <a:ext cx="677133" cy="676746"/>
            <a:chOff x="5643000" y="2621375"/>
            <a:chExt cx="480850" cy="480575"/>
          </a:xfrm>
        </p:grpSpPr>
        <p:sp>
          <p:nvSpPr>
            <p:cNvPr id="7769" name="Google Shape;7769;p7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0" name="Google Shape;7770;p7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1" name="Google Shape;7771;p7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2" name="Google Shape;7772;p7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3" name="Google Shape;7773;p7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4" name="Google Shape;7774;p7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5" name="Google Shape;7775;p7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76" name="Google Shape;7776;p75"/>
          <p:cNvGrpSpPr/>
          <p:nvPr/>
        </p:nvGrpSpPr>
        <p:grpSpPr>
          <a:xfrm>
            <a:off x="8385564" y="7903607"/>
            <a:ext cx="678717" cy="678506"/>
            <a:chOff x="6235250" y="2620775"/>
            <a:chExt cx="481975" cy="481825"/>
          </a:xfrm>
        </p:grpSpPr>
        <p:sp>
          <p:nvSpPr>
            <p:cNvPr id="7777" name="Google Shape;7777;p7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8" name="Google Shape;7778;p7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9" name="Google Shape;7779;p7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0" name="Google Shape;7780;p7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1" name="Google Shape;7781;p7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782" name="Google Shape;7782;p75"/>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783" name="Google Shape;7783;p75"/>
          <p:cNvGrpSpPr/>
          <p:nvPr/>
        </p:nvGrpSpPr>
        <p:grpSpPr>
          <a:xfrm>
            <a:off x="10945304" y="5422634"/>
            <a:ext cx="682202" cy="678506"/>
            <a:chOff x="1535000" y="3223325"/>
            <a:chExt cx="484450" cy="481825"/>
          </a:xfrm>
        </p:grpSpPr>
        <p:sp>
          <p:nvSpPr>
            <p:cNvPr id="7784" name="Google Shape;7784;p7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5" name="Google Shape;7785;p7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6" name="Google Shape;7786;p7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87" name="Google Shape;7787;p75"/>
          <p:cNvGrpSpPr/>
          <p:nvPr/>
        </p:nvGrpSpPr>
        <p:grpSpPr>
          <a:xfrm>
            <a:off x="11760439" y="5493237"/>
            <a:ext cx="678506" cy="537299"/>
            <a:chOff x="2085525" y="3263750"/>
            <a:chExt cx="481825" cy="381550"/>
          </a:xfrm>
        </p:grpSpPr>
        <p:sp>
          <p:nvSpPr>
            <p:cNvPr id="7788" name="Google Shape;7788;p7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9" name="Google Shape;7789;p7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790" name="Google Shape;7790;p75"/>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791" name="Google Shape;7791;p75"/>
          <p:cNvGrpSpPr/>
          <p:nvPr/>
        </p:nvGrpSpPr>
        <p:grpSpPr>
          <a:xfrm>
            <a:off x="13423963" y="5422615"/>
            <a:ext cx="680407" cy="678541"/>
            <a:chOff x="3270450" y="3213625"/>
            <a:chExt cx="483175" cy="481850"/>
          </a:xfrm>
        </p:grpSpPr>
        <p:sp>
          <p:nvSpPr>
            <p:cNvPr id="7792" name="Google Shape;7792;p7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3" name="Google Shape;7793;p7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94" name="Google Shape;7794;p75"/>
          <p:cNvGrpSpPr/>
          <p:nvPr/>
        </p:nvGrpSpPr>
        <p:grpSpPr>
          <a:xfrm>
            <a:off x="14422501" y="5422633"/>
            <a:ext cx="337862" cy="678506"/>
            <a:chOff x="3984950" y="3213600"/>
            <a:chExt cx="239925" cy="481825"/>
          </a:xfrm>
        </p:grpSpPr>
        <p:sp>
          <p:nvSpPr>
            <p:cNvPr id="7795" name="Google Shape;7795;p7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6" name="Google Shape;7796;p7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797" name="Google Shape;7797;p75"/>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8" name="Google Shape;7798;p75"/>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799" name="Google Shape;7799;p75"/>
          <p:cNvGrpSpPr/>
          <p:nvPr/>
        </p:nvGrpSpPr>
        <p:grpSpPr>
          <a:xfrm>
            <a:off x="3748563" y="7962974"/>
            <a:ext cx="710437" cy="559760"/>
            <a:chOff x="5629975" y="3255775"/>
            <a:chExt cx="504500" cy="397500"/>
          </a:xfrm>
        </p:grpSpPr>
        <p:sp>
          <p:nvSpPr>
            <p:cNvPr id="7800" name="Google Shape;7800;p7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1" name="Google Shape;7801;p7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2" name="Google Shape;7802;p7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3" name="Google Shape;7803;p7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4" name="Google Shape;7804;p7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05" name="Google Shape;7805;p75"/>
          <p:cNvGrpSpPr/>
          <p:nvPr/>
        </p:nvGrpSpPr>
        <p:grpSpPr>
          <a:xfrm>
            <a:off x="7511679" y="7963186"/>
            <a:ext cx="680513" cy="559337"/>
            <a:chOff x="6234950" y="3255925"/>
            <a:chExt cx="483250" cy="397200"/>
          </a:xfrm>
        </p:grpSpPr>
        <p:sp>
          <p:nvSpPr>
            <p:cNvPr id="7806" name="Google Shape;7806;p7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7" name="Google Shape;7807;p7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8" name="Google Shape;7808;p7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9" name="Google Shape;7809;p7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0" name="Google Shape;7810;p7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1" name="Google Shape;7811;p7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12" name="Google Shape;7812;p75"/>
          <p:cNvGrpSpPr/>
          <p:nvPr/>
        </p:nvGrpSpPr>
        <p:grpSpPr>
          <a:xfrm>
            <a:off x="10102213" y="6251940"/>
            <a:ext cx="636084" cy="678506"/>
            <a:chOff x="914900" y="3806450"/>
            <a:chExt cx="451700" cy="481825"/>
          </a:xfrm>
        </p:grpSpPr>
        <p:sp>
          <p:nvSpPr>
            <p:cNvPr id="7813" name="Google Shape;7813;p7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4" name="Google Shape;7814;p7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5" name="Google Shape;7815;p7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6" name="Google Shape;7816;p7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7" name="Google Shape;7817;p7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18" name="Google Shape;7818;p75"/>
          <p:cNvGrpSpPr/>
          <p:nvPr/>
        </p:nvGrpSpPr>
        <p:grpSpPr>
          <a:xfrm>
            <a:off x="10940056" y="6251570"/>
            <a:ext cx="692694" cy="679245"/>
            <a:chOff x="1490050" y="3805975"/>
            <a:chExt cx="491900" cy="482350"/>
          </a:xfrm>
        </p:grpSpPr>
        <p:sp>
          <p:nvSpPr>
            <p:cNvPr id="7819" name="Google Shape;7819;p7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0" name="Google Shape;7820;p7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1" name="Google Shape;7821;p7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2" name="Google Shape;7822;p7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23" name="Google Shape;7823;p75"/>
          <p:cNvGrpSpPr/>
          <p:nvPr/>
        </p:nvGrpSpPr>
        <p:grpSpPr>
          <a:xfrm>
            <a:off x="11787793" y="6251940"/>
            <a:ext cx="623797" cy="678506"/>
            <a:chOff x="2104275" y="3806450"/>
            <a:chExt cx="442975" cy="481825"/>
          </a:xfrm>
        </p:grpSpPr>
        <p:sp>
          <p:nvSpPr>
            <p:cNvPr id="7824" name="Google Shape;7824;p7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5" name="Google Shape;7825;p7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26" name="Google Shape;7826;p75"/>
          <p:cNvGrpSpPr/>
          <p:nvPr/>
        </p:nvGrpSpPr>
        <p:grpSpPr>
          <a:xfrm>
            <a:off x="12634826" y="6251940"/>
            <a:ext cx="586832" cy="678506"/>
            <a:chOff x="2710875" y="3806450"/>
            <a:chExt cx="416725" cy="481825"/>
          </a:xfrm>
        </p:grpSpPr>
        <p:sp>
          <p:nvSpPr>
            <p:cNvPr id="7827" name="Google Shape;7827;p7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8" name="Google Shape;7828;p7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29" name="Google Shape;7829;p75"/>
          <p:cNvGrpSpPr/>
          <p:nvPr/>
        </p:nvGrpSpPr>
        <p:grpSpPr>
          <a:xfrm>
            <a:off x="13424914" y="6332823"/>
            <a:ext cx="678506" cy="516739"/>
            <a:chOff x="3271200" y="3863875"/>
            <a:chExt cx="481825" cy="366950"/>
          </a:xfrm>
        </p:grpSpPr>
        <p:sp>
          <p:nvSpPr>
            <p:cNvPr id="7830" name="Google Shape;7830;p7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1" name="Google Shape;7831;p7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32" name="Google Shape;7832;p75"/>
          <p:cNvGrpSpPr/>
          <p:nvPr/>
        </p:nvGrpSpPr>
        <p:grpSpPr>
          <a:xfrm>
            <a:off x="14295903" y="6252398"/>
            <a:ext cx="591057" cy="677591"/>
            <a:chOff x="3895050" y="3806775"/>
            <a:chExt cx="419725" cy="481175"/>
          </a:xfrm>
        </p:grpSpPr>
        <p:sp>
          <p:nvSpPr>
            <p:cNvPr id="7833" name="Google Shape;7833;p7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4" name="Google Shape;7834;p7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35" name="Google Shape;7835;p75"/>
          <p:cNvGrpSpPr/>
          <p:nvPr/>
        </p:nvGrpSpPr>
        <p:grpSpPr>
          <a:xfrm>
            <a:off x="15102467" y="6251957"/>
            <a:ext cx="672592" cy="678471"/>
            <a:chOff x="4464775" y="3806475"/>
            <a:chExt cx="477625" cy="481800"/>
          </a:xfrm>
        </p:grpSpPr>
        <p:sp>
          <p:nvSpPr>
            <p:cNvPr id="7836" name="Google Shape;7836;p7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7" name="Google Shape;7837;p7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8" name="Google Shape;7838;p7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9" name="Google Shape;7839;p7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0" name="Google Shape;7840;p7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1" name="Google Shape;7841;p7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42" name="Google Shape;7842;p75"/>
          <p:cNvGrpSpPr/>
          <p:nvPr/>
        </p:nvGrpSpPr>
        <p:grpSpPr>
          <a:xfrm>
            <a:off x="15949358" y="6251940"/>
            <a:ext cx="678506" cy="678506"/>
            <a:chOff x="5049725" y="3806450"/>
            <a:chExt cx="481825" cy="481825"/>
          </a:xfrm>
        </p:grpSpPr>
        <p:sp>
          <p:nvSpPr>
            <p:cNvPr id="7843" name="Google Shape;7843;p7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4" name="Google Shape;7844;p7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5" name="Google Shape;7845;p7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46" name="Google Shape;7846;p75"/>
          <p:cNvGrpSpPr/>
          <p:nvPr/>
        </p:nvGrpSpPr>
        <p:grpSpPr>
          <a:xfrm>
            <a:off x="2923967" y="7903596"/>
            <a:ext cx="678506" cy="678506"/>
            <a:chOff x="5651375" y="3806450"/>
            <a:chExt cx="481825" cy="481825"/>
          </a:xfrm>
        </p:grpSpPr>
        <p:sp>
          <p:nvSpPr>
            <p:cNvPr id="7847" name="Google Shape;7847;p7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8" name="Google Shape;7848;p7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9" name="Google Shape;7849;p7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0" name="Google Shape;7850;p7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51" name="Google Shape;7851;p75"/>
          <p:cNvGrpSpPr/>
          <p:nvPr/>
        </p:nvGrpSpPr>
        <p:grpSpPr>
          <a:xfrm>
            <a:off x="6721326" y="7907574"/>
            <a:ext cx="597006" cy="670550"/>
            <a:chOff x="6264300" y="3809300"/>
            <a:chExt cx="423950" cy="476175"/>
          </a:xfrm>
        </p:grpSpPr>
        <p:sp>
          <p:nvSpPr>
            <p:cNvPr id="7852" name="Google Shape;7852;p7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3" name="Google Shape;7853;p7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4" name="Google Shape;7854;p7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55" name="Google Shape;7855;p75"/>
          <p:cNvGrpSpPr/>
          <p:nvPr/>
        </p:nvGrpSpPr>
        <p:grpSpPr>
          <a:xfrm>
            <a:off x="10079682" y="7077762"/>
            <a:ext cx="681146" cy="678541"/>
            <a:chOff x="898875" y="4399275"/>
            <a:chExt cx="483700" cy="481850"/>
          </a:xfrm>
        </p:grpSpPr>
        <p:sp>
          <p:nvSpPr>
            <p:cNvPr id="7856" name="Google Shape;7856;p7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7" name="Google Shape;7857;p7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8" name="Google Shape;7858;p7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9" name="Google Shape;7859;p7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0" name="Google Shape;7860;p7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1" name="Google Shape;7861;p7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2" name="Google Shape;7862;p7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3" name="Google Shape;7863;p7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64" name="Google Shape;7864;p75"/>
          <p:cNvGrpSpPr/>
          <p:nvPr/>
        </p:nvGrpSpPr>
        <p:grpSpPr>
          <a:xfrm>
            <a:off x="10947149" y="7108267"/>
            <a:ext cx="678506" cy="617531"/>
            <a:chOff x="1492675" y="4420975"/>
            <a:chExt cx="481825" cy="438525"/>
          </a:xfrm>
        </p:grpSpPr>
        <p:sp>
          <p:nvSpPr>
            <p:cNvPr id="7865" name="Google Shape;7865;p7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6" name="Google Shape;7866;p7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7" name="Google Shape;7867;p7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8" name="Google Shape;7868;p7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9" name="Google Shape;7869;p7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70" name="Google Shape;7870;p75"/>
          <p:cNvGrpSpPr/>
          <p:nvPr/>
        </p:nvGrpSpPr>
        <p:grpSpPr>
          <a:xfrm>
            <a:off x="11757112" y="7079117"/>
            <a:ext cx="685160" cy="675830"/>
            <a:chOff x="2084100" y="4400250"/>
            <a:chExt cx="486550" cy="479925"/>
          </a:xfrm>
        </p:grpSpPr>
        <p:sp>
          <p:nvSpPr>
            <p:cNvPr id="7871" name="Google Shape;7871;p7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2" name="Google Shape;7872;p7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3" name="Google Shape;7873;p7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4" name="Google Shape;7874;p7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5" name="Google Shape;7875;p7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6" name="Google Shape;7876;p7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77" name="Google Shape;7877;p75"/>
          <p:cNvGrpSpPr/>
          <p:nvPr/>
        </p:nvGrpSpPr>
        <p:grpSpPr>
          <a:xfrm>
            <a:off x="12630073" y="7077814"/>
            <a:ext cx="596337" cy="678436"/>
            <a:chOff x="2707950" y="4399325"/>
            <a:chExt cx="423475" cy="481775"/>
          </a:xfrm>
        </p:grpSpPr>
        <p:sp>
          <p:nvSpPr>
            <p:cNvPr id="7878" name="Google Shape;7878;p7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9" name="Google Shape;7879;p7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0" name="Google Shape;7880;p7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1" name="Google Shape;7881;p7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2" name="Google Shape;7882;p7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3" name="Google Shape;7883;p7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4" name="Google Shape;7884;p7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5" name="Google Shape;7885;p7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6" name="Google Shape;7886;p7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7" name="Google Shape;7887;p7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8" name="Google Shape;7888;p7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9" name="Google Shape;7889;p7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90" name="Google Shape;7890;p75"/>
          <p:cNvGrpSpPr/>
          <p:nvPr/>
        </p:nvGrpSpPr>
        <p:grpSpPr>
          <a:xfrm>
            <a:off x="13489111" y="7077762"/>
            <a:ext cx="550113" cy="678541"/>
            <a:chOff x="3330525" y="4399275"/>
            <a:chExt cx="390650" cy="481850"/>
          </a:xfrm>
        </p:grpSpPr>
        <p:sp>
          <p:nvSpPr>
            <p:cNvPr id="7891" name="Google Shape;7891;p7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2" name="Google Shape;7892;p7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3" name="Google Shape;7893;p7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4" name="Google Shape;7894;p7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5" name="Google Shape;7895;p7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6" name="Google Shape;7896;p7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7" name="Google Shape;7897;p7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98" name="Google Shape;7898;p75"/>
          <p:cNvGrpSpPr/>
          <p:nvPr/>
        </p:nvGrpSpPr>
        <p:grpSpPr>
          <a:xfrm>
            <a:off x="14338168" y="7077779"/>
            <a:ext cx="506530" cy="678506"/>
            <a:chOff x="3938800" y="4399275"/>
            <a:chExt cx="359700" cy="481825"/>
          </a:xfrm>
        </p:grpSpPr>
        <p:sp>
          <p:nvSpPr>
            <p:cNvPr id="7899" name="Google Shape;7899;p7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0" name="Google Shape;7900;p7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1" name="Google Shape;7901;p7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2" name="Google Shape;7902;p7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3" name="Google Shape;7903;p7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04" name="Google Shape;7904;p75"/>
          <p:cNvGrpSpPr/>
          <p:nvPr/>
        </p:nvGrpSpPr>
        <p:grpSpPr>
          <a:xfrm>
            <a:off x="15279724" y="7077779"/>
            <a:ext cx="318077" cy="678506"/>
            <a:chOff x="4584850" y="4399275"/>
            <a:chExt cx="225875" cy="481825"/>
          </a:xfrm>
        </p:grpSpPr>
        <p:sp>
          <p:nvSpPr>
            <p:cNvPr id="7905" name="Google Shape;7905;p7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6" name="Google Shape;7906;p7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907" name="Google Shape;7907;p75"/>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908" name="Google Shape;7908;p75"/>
          <p:cNvGrpSpPr/>
          <p:nvPr/>
        </p:nvGrpSpPr>
        <p:grpSpPr>
          <a:xfrm>
            <a:off x="2099360" y="7903590"/>
            <a:ext cx="678506" cy="678506"/>
            <a:chOff x="5642550" y="4399275"/>
            <a:chExt cx="481825" cy="481825"/>
          </a:xfrm>
        </p:grpSpPr>
        <p:sp>
          <p:nvSpPr>
            <p:cNvPr id="7909" name="Google Shape;7909;p7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0" name="Google Shape;7910;p7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11" name="Google Shape;7911;p75"/>
          <p:cNvGrpSpPr/>
          <p:nvPr/>
        </p:nvGrpSpPr>
        <p:grpSpPr>
          <a:xfrm>
            <a:off x="5719631" y="7927406"/>
            <a:ext cx="726631" cy="630874"/>
            <a:chOff x="6218300" y="4416175"/>
            <a:chExt cx="516000" cy="448000"/>
          </a:xfrm>
        </p:grpSpPr>
        <p:sp>
          <p:nvSpPr>
            <p:cNvPr id="7912" name="Google Shape;7912;p7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3" name="Google Shape;7913;p7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4" name="Google Shape;7914;p7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15" name="Google Shape;7915;p75"/>
          <p:cNvGrpSpPr/>
          <p:nvPr/>
        </p:nvGrpSpPr>
        <p:grpSpPr>
          <a:xfrm>
            <a:off x="11837758" y="7903585"/>
            <a:ext cx="678506" cy="678506"/>
            <a:chOff x="899850" y="4992125"/>
            <a:chExt cx="481825" cy="481825"/>
          </a:xfrm>
        </p:grpSpPr>
        <p:sp>
          <p:nvSpPr>
            <p:cNvPr id="7916" name="Google Shape;7916;p7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7" name="Google Shape;7917;p7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8" name="Google Shape;7918;p7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19" name="Google Shape;7919;p75"/>
          <p:cNvGrpSpPr/>
          <p:nvPr/>
        </p:nvGrpSpPr>
        <p:grpSpPr>
          <a:xfrm>
            <a:off x="10923415" y="7903585"/>
            <a:ext cx="678506" cy="678506"/>
            <a:chOff x="1492675" y="4992125"/>
            <a:chExt cx="481825" cy="481825"/>
          </a:xfrm>
        </p:grpSpPr>
        <p:sp>
          <p:nvSpPr>
            <p:cNvPr id="7920" name="Google Shape;7920;p7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1" name="Google Shape;7921;p7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22" name="Google Shape;7922;p75"/>
          <p:cNvGrpSpPr/>
          <p:nvPr/>
        </p:nvGrpSpPr>
        <p:grpSpPr>
          <a:xfrm>
            <a:off x="10008925" y="7903585"/>
            <a:ext cx="678506" cy="678506"/>
            <a:chOff x="2085525" y="4992125"/>
            <a:chExt cx="481825" cy="481825"/>
          </a:xfrm>
        </p:grpSpPr>
        <p:sp>
          <p:nvSpPr>
            <p:cNvPr id="7923" name="Google Shape;7923;p7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4" name="Google Shape;7924;p7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25" name="Google Shape;7925;p75"/>
          <p:cNvGrpSpPr/>
          <p:nvPr/>
        </p:nvGrpSpPr>
        <p:grpSpPr>
          <a:xfrm>
            <a:off x="13666441" y="7903585"/>
            <a:ext cx="678506" cy="678506"/>
            <a:chOff x="2678350" y="4992125"/>
            <a:chExt cx="481825" cy="481825"/>
          </a:xfrm>
        </p:grpSpPr>
        <p:sp>
          <p:nvSpPr>
            <p:cNvPr id="7926" name="Google Shape;7926;p7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7" name="Google Shape;7927;p7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8" name="Google Shape;7928;p7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29" name="Google Shape;7929;p75"/>
          <p:cNvGrpSpPr/>
          <p:nvPr/>
        </p:nvGrpSpPr>
        <p:grpSpPr>
          <a:xfrm>
            <a:off x="9257631" y="7903585"/>
            <a:ext cx="678506" cy="678506"/>
            <a:chOff x="3271200" y="4992125"/>
            <a:chExt cx="481825" cy="481825"/>
          </a:xfrm>
        </p:grpSpPr>
        <p:sp>
          <p:nvSpPr>
            <p:cNvPr id="7930" name="Google Shape;7930;p7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1" name="Google Shape;7931;p7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2" name="Google Shape;7932;p7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33" name="Google Shape;7933;p75"/>
          <p:cNvGrpSpPr/>
          <p:nvPr/>
        </p:nvGrpSpPr>
        <p:grpSpPr>
          <a:xfrm>
            <a:off x="14580525" y="7905644"/>
            <a:ext cx="678823" cy="674387"/>
            <a:chOff x="3863900" y="4993625"/>
            <a:chExt cx="482050" cy="478900"/>
          </a:xfrm>
        </p:grpSpPr>
        <p:sp>
          <p:nvSpPr>
            <p:cNvPr id="7934" name="Google Shape;7934;p7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5" name="Google Shape;7935;p7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6" name="Google Shape;7936;p7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7" name="Google Shape;7937;p7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38" name="Google Shape;7938;p75"/>
          <p:cNvGrpSpPr/>
          <p:nvPr/>
        </p:nvGrpSpPr>
        <p:grpSpPr>
          <a:xfrm>
            <a:off x="15494875" y="7905644"/>
            <a:ext cx="678823" cy="674387"/>
            <a:chOff x="4456725" y="4993625"/>
            <a:chExt cx="482050" cy="478900"/>
          </a:xfrm>
        </p:grpSpPr>
        <p:sp>
          <p:nvSpPr>
            <p:cNvPr id="7939" name="Google Shape;7939;p7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0" name="Google Shape;7940;p7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1" name="Google Shape;7941;p7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2" name="Google Shape;7942;p7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43" name="Google Shape;7943;p75"/>
          <p:cNvGrpSpPr/>
          <p:nvPr/>
        </p:nvGrpSpPr>
        <p:grpSpPr>
          <a:xfrm>
            <a:off x="12752060" y="7905627"/>
            <a:ext cx="678823" cy="674422"/>
            <a:chOff x="5049575" y="4993600"/>
            <a:chExt cx="482050" cy="478925"/>
          </a:xfrm>
        </p:grpSpPr>
        <p:sp>
          <p:nvSpPr>
            <p:cNvPr id="7944" name="Google Shape;7944;p7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5" name="Google Shape;7945;p7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6" name="Google Shape;7946;p7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7" name="Google Shape;7947;p7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51" name="Shape 7951"/>
        <p:cNvGrpSpPr/>
        <p:nvPr/>
      </p:nvGrpSpPr>
      <p:grpSpPr>
        <a:xfrm>
          <a:off x="0" y="0"/>
          <a:ext cx="0" cy="0"/>
          <a:chOff x="0" y="0"/>
          <a:chExt cx="0" cy="0"/>
        </a:xfrm>
      </p:grpSpPr>
      <p:sp>
        <p:nvSpPr>
          <p:cNvPr id="7952" name="Google Shape;7952;p76"/>
          <p:cNvSpPr txBox="1"/>
          <p:nvPr>
            <p:ph idx="4294967295" type="title"/>
          </p:nvPr>
        </p:nvSpPr>
        <p:spPr>
          <a:xfrm>
            <a:off x="169935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53" name="Google Shape;7953;p76"/>
          <p:cNvSpPr txBox="1"/>
          <p:nvPr>
            <p:ph idx="4294967295" type="title"/>
          </p:nvPr>
        </p:nvSpPr>
        <p:spPr>
          <a:xfrm>
            <a:off x="971680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954" name="Google Shape;7954;p76"/>
          <p:cNvGrpSpPr/>
          <p:nvPr/>
        </p:nvGrpSpPr>
        <p:grpSpPr>
          <a:xfrm>
            <a:off x="1752723" y="3067008"/>
            <a:ext cx="644197" cy="741058"/>
            <a:chOff x="-42971725" y="3217825"/>
            <a:chExt cx="275675" cy="317125"/>
          </a:xfrm>
        </p:grpSpPr>
        <p:sp>
          <p:nvSpPr>
            <p:cNvPr id="7955" name="Google Shape;7955;p7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6" name="Google Shape;7956;p7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7" name="Google Shape;7957;p7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8" name="Google Shape;7958;p76"/>
          <p:cNvGrpSpPr/>
          <p:nvPr/>
        </p:nvGrpSpPr>
        <p:grpSpPr>
          <a:xfrm>
            <a:off x="1696552" y="4004320"/>
            <a:ext cx="756539" cy="675102"/>
            <a:chOff x="-42996150" y="3612600"/>
            <a:chExt cx="323750" cy="288900"/>
          </a:xfrm>
        </p:grpSpPr>
        <p:sp>
          <p:nvSpPr>
            <p:cNvPr id="7959" name="Google Shape;7959;p7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0" name="Google Shape;7960;p7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1" name="Google Shape;7961;p7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2" name="Google Shape;7962;p76"/>
          <p:cNvGrpSpPr/>
          <p:nvPr/>
        </p:nvGrpSpPr>
        <p:grpSpPr>
          <a:xfrm>
            <a:off x="1702072" y="4823060"/>
            <a:ext cx="745498" cy="741817"/>
            <a:chOff x="-42994575" y="3950300"/>
            <a:chExt cx="319025" cy="317450"/>
          </a:xfrm>
        </p:grpSpPr>
        <p:sp>
          <p:nvSpPr>
            <p:cNvPr id="7963" name="Google Shape;7963;p7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4" name="Google Shape;7964;p7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7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6" name="Google Shape;7966;p76"/>
          <p:cNvGrpSpPr/>
          <p:nvPr/>
        </p:nvGrpSpPr>
        <p:grpSpPr>
          <a:xfrm>
            <a:off x="6008863" y="3116724"/>
            <a:ext cx="743570" cy="741759"/>
            <a:chOff x="-41111350" y="3239100"/>
            <a:chExt cx="318200" cy="317425"/>
          </a:xfrm>
        </p:grpSpPr>
        <p:sp>
          <p:nvSpPr>
            <p:cNvPr id="7967" name="Google Shape;7967;p7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8" name="Google Shape;7968;p7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7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0" name="Google Shape;7970;p7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1" name="Google Shape;7971;p76"/>
          <p:cNvGrpSpPr/>
          <p:nvPr/>
        </p:nvGrpSpPr>
        <p:grpSpPr>
          <a:xfrm>
            <a:off x="6001501" y="3987787"/>
            <a:ext cx="758292" cy="741934"/>
            <a:chOff x="-41117650" y="3605525"/>
            <a:chExt cx="324500" cy="317500"/>
          </a:xfrm>
        </p:grpSpPr>
        <p:sp>
          <p:nvSpPr>
            <p:cNvPr id="7972" name="Google Shape;7972;p7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3" name="Google Shape;7973;p7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4" name="Google Shape;7974;p7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75" name="Google Shape;7975;p76"/>
          <p:cNvSpPr/>
          <p:nvPr/>
        </p:nvSpPr>
        <p:spPr>
          <a:xfrm>
            <a:off x="6013762" y="48869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76" name="Google Shape;7976;p76"/>
          <p:cNvGrpSpPr/>
          <p:nvPr/>
        </p:nvGrpSpPr>
        <p:grpSpPr>
          <a:xfrm>
            <a:off x="3654010" y="5770834"/>
            <a:ext cx="432542" cy="743628"/>
            <a:chOff x="-39205300" y="3220175"/>
            <a:chExt cx="185100" cy="318225"/>
          </a:xfrm>
        </p:grpSpPr>
        <p:sp>
          <p:nvSpPr>
            <p:cNvPr id="7977" name="Google Shape;7977;p7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8" name="Google Shape;7978;p7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9" name="Google Shape;7979;p76"/>
          <p:cNvGrpSpPr/>
          <p:nvPr/>
        </p:nvGrpSpPr>
        <p:grpSpPr>
          <a:xfrm>
            <a:off x="3585066" y="6690976"/>
            <a:ext cx="600032" cy="738546"/>
            <a:chOff x="-39248625" y="3588600"/>
            <a:chExt cx="256775" cy="316050"/>
          </a:xfrm>
        </p:grpSpPr>
        <p:sp>
          <p:nvSpPr>
            <p:cNvPr id="7980" name="Google Shape;7980;p7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7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82" name="Google Shape;7982;p76"/>
          <p:cNvSpPr/>
          <p:nvPr/>
        </p:nvSpPr>
        <p:spPr>
          <a:xfrm>
            <a:off x="3527108" y="76022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3" name="Google Shape;7983;p76"/>
          <p:cNvSpPr/>
          <p:nvPr/>
        </p:nvSpPr>
        <p:spPr>
          <a:xfrm>
            <a:off x="7906202" y="57451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84" name="Google Shape;7984;p76"/>
          <p:cNvGrpSpPr/>
          <p:nvPr/>
        </p:nvGrpSpPr>
        <p:grpSpPr>
          <a:xfrm>
            <a:off x="2486493" y="3067008"/>
            <a:ext cx="859008" cy="741759"/>
            <a:chOff x="-42651700" y="3217825"/>
            <a:chExt cx="367600" cy="317425"/>
          </a:xfrm>
        </p:grpSpPr>
        <p:sp>
          <p:nvSpPr>
            <p:cNvPr id="7985" name="Google Shape;7985;p7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6" name="Google Shape;7986;p7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7" name="Google Shape;7987;p7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8" name="Google Shape;7988;p7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9" name="Google Shape;7989;p76"/>
          <p:cNvGrpSpPr/>
          <p:nvPr/>
        </p:nvGrpSpPr>
        <p:grpSpPr>
          <a:xfrm>
            <a:off x="2557357" y="3946309"/>
            <a:ext cx="717281" cy="726453"/>
            <a:chOff x="-42617300" y="3587775"/>
            <a:chExt cx="306950" cy="310875"/>
          </a:xfrm>
        </p:grpSpPr>
        <p:sp>
          <p:nvSpPr>
            <p:cNvPr id="7990" name="Google Shape;7990;p7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1" name="Google Shape;7991;p7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92" name="Google Shape;7992;p76"/>
          <p:cNvSpPr/>
          <p:nvPr/>
        </p:nvSpPr>
        <p:spPr>
          <a:xfrm>
            <a:off x="2550261" y="48243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93" name="Google Shape;7993;p76"/>
          <p:cNvGrpSpPr/>
          <p:nvPr/>
        </p:nvGrpSpPr>
        <p:grpSpPr>
          <a:xfrm>
            <a:off x="6901012" y="3115789"/>
            <a:ext cx="753852" cy="740649"/>
            <a:chOff x="-40748275" y="3238700"/>
            <a:chExt cx="322600" cy="316950"/>
          </a:xfrm>
        </p:grpSpPr>
        <p:sp>
          <p:nvSpPr>
            <p:cNvPr id="7994" name="Google Shape;7994;p7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5" name="Google Shape;7995;p7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6" name="Google Shape;7996;p7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7" name="Google Shape;7997;p7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8" name="Google Shape;7998;p7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9" name="Google Shape;7999;p7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0" name="Google Shape;8000;p76"/>
          <p:cNvGrpSpPr/>
          <p:nvPr/>
        </p:nvGrpSpPr>
        <p:grpSpPr>
          <a:xfrm>
            <a:off x="6906123" y="4051757"/>
            <a:ext cx="743628" cy="677380"/>
            <a:chOff x="-40745125" y="3632900"/>
            <a:chExt cx="318225" cy="289875"/>
          </a:xfrm>
        </p:grpSpPr>
        <p:sp>
          <p:nvSpPr>
            <p:cNvPr id="8001" name="Google Shape;8001;p7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2" name="Google Shape;8002;p7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3" name="Google Shape;8003;p7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7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5" name="Google Shape;8005;p7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6" name="Google Shape;8006;p7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7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8" name="Google Shape;8008;p76"/>
          <p:cNvGrpSpPr/>
          <p:nvPr/>
        </p:nvGrpSpPr>
        <p:grpSpPr>
          <a:xfrm>
            <a:off x="6914419" y="4874178"/>
            <a:ext cx="727037" cy="740357"/>
            <a:chOff x="-40742750" y="3972175"/>
            <a:chExt cx="311125" cy="316825"/>
          </a:xfrm>
        </p:grpSpPr>
        <p:sp>
          <p:nvSpPr>
            <p:cNvPr id="8009" name="Google Shape;8009;p7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0" name="Google Shape;8010;p7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1" name="Google Shape;8011;p76"/>
          <p:cNvGrpSpPr/>
          <p:nvPr/>
        </p:nvGrpSpPr>
        <p:grpSpPr>
          <a:xfrm>
            <a:off x="4479742" y="5774515"/>
            <a:ext cx="533784" cy="739948"/>
            <a:chOff x="-38860325" y="3221750"/>
            <a:chExt cx="228425" cy="316650"/>
          </a:xfrm>
        </p:grpSpPr>
        <p:sp>
          <p:nvSpPr>
            <p:cNvPr id="8012" name="Google Shape;8012;p7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3" name="Google Shape;8013;p7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4" name="Google Shape;8014;p7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5" name="Google Shape;8015;p7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6" name="Google Shape;8016;p76"/>
          <p:cNvGrpSpPr/>
          <p:nvPr/>
        </p:nvGrpSpPr>
        <p:grpSpPr>
          <a:xfrm>
            <a:off x="4381355" y="6698629"/>
            <a:ext cx="760161" cy="734223"/>
            <a:chOff x="-38905225" y="3591875"/>
            <a:chExt cx="325300" cy="314200"/>
          </a:xfrm>
        </p:grpSpPr>
        <p:sp>
          <p:nvSpPr>
            <p:cNvPr id="8017" name="Google Shape;8017;p7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8" name="Google Shape;8018;p7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9" name="Google Shape;8019;p7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20" name="Google Shape;8020;p76"/>
          <p:cNvSpPr/>
          <p:nvPr/>
        </p:nvSpPr>
        <p:spPr>
          <a:xfrm>
            <a:off x="4396982" y="77181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21" name="Google Shape;8021;p76"/>
          <p:cNvGrpSpPr/>
          <p:nvPr/>
        </p:nvGrpSpPr>
        <p:grpSpPr>
          <a:xfrm>
            <a:off x="7994855" y="6668788"/>
            <a:ext cx="581630" cy="739480"/>
            <a:chOff x="-37370925" y="3579105"/>
            <a:chExt cx="248900" cy="316450"/>
          </a:xfrm>
        </p:grpSpPr>
        <p:sp>
          <p:nvSpPr>
            <p:cNvPr id="8022" name="Google Shape;8022;p7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3" name="Google Shape;8023;p7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24" name="Google Shape;8024;p76"/>
          <p:cNvSpPr/>
          <p:nvPr/>
        </p:nvSpPr>
        <p:spPr>
          <a:xfrm>
            <a:off x="3394963" y="30683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5" name="Google Shape;8025;p76"/>
          <p:cNvSpPr/>
          <p:nvPr/>
        </p:nvSpPr>
        <p:spPr>
          <a:xfrm>
            <a:off x="3444646" y="39389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26" name="Google Shape;8026;p76"/>
          <p:cNvGrpSpPr/>
          <p:nvPr/>
        </p:nvGrpSpPr>
        <p:grpSpPr>
          <a:xfrm>
            <a:off x="3381605" y="4824930"/>
            <a:ext cx="743628" cy="739948"/>
            <a:chOff x="-42259725" y="3951100"/>
            <a:chExt cx="318225" cy="316650"/>
          </a:xfrm>
        </p:grpSpPr>
        <p:sp>
          <p:nvSpPr>
            <p:cNvPr id="8027" name="Google Shape;8027;p7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8" name="Google Shape;8028;p7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9" name="Google Shape;8029;p76"/>
          <p:cNvGrpSpPr/>
          <p:nvPr/>
        </p:nvGrpSpPr>
        <p:grpSpPr>
          <a:xfrm>
            <a:off x="7778328" y="3182972"/>
            <a:ext cx="741759" cy="675510"/>
            <a:chOff x="-40378075" y="3267450"/>
            <a:chExt cx="317425" cy="289075"/>
          </a:xfrm>
        </p:grpSpPr>
        <p:sp>
          <p:nvSpPr>
            <p:cNvPr id="8030" name="Google Shape;8030;p7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7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2" name="Google Shape;8032;p7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3" name="Google Shape;8033;p7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4" name="Google Shape;8034;p76"/>
          <p:cNvGrpSpPr/>
          <p:nvPr/>
        </p:nvGrpSpPr>
        <p:grpSpPr>
          <a:xfrm>
            <a:off x="7785660" y="3985509"/>
            <a:ext cx="727095" cy="739948"/>
            <a:chOff x="-40372575" y="3604550"/>
            <a:chExt cx="311150" cy="316650"/>
          </a:xfrm>
        </p:grpSpPr>
        <p:sp>
          <p:nvSpPr>
            <p:cNvPr id="8035" name="Google Shape;8035;p7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6" name="Google Shape;8036;p7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7" name="Google Shape;8037;p7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38" name="Google Shape;8038;p76"/>
          <p:cNvSpPr/>
          <p:nvPr/>
        </p:nvSpPr>
        <p:spPr>
          <a:xfrm>
            <a:off x="7792325" y="48720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39" name="Google Shape;8039;p76"/>
          <p:cNvGrpSpPr/>
          <p:nvPr/>
        </p:nvGrpSpPr>
        <p:grpSpPr>
          <a:xfrm>
            <a:off x="5233559" y="5770834"/>
            <a:ext cx="798076" cy="744329"/>
            <a:chOff x="-38542250" y="3220175"/>
            <a:chExt cx="341525" cy="318525"/>
          </a:xfrm>
        </p:grpSpPr>
        <p:sp>
          <p:nvSpPr>
            <p:cNvPr id="8040" name="Google Shape;8040;p7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1" name="Google Shape;8041;p7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2" name="Google Shape;8042;p7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3" name="Google Shape;8043;p76"/>
          <p:cNvGrpSpPr/>
          <p:nvPr/>
        </p:nvGrpSpPr>
        <p:grpSpPr>
          <a:xfrm>
            <a:off x="5277423" y="6689574"/>
            <a:ext cx="739948" cy="738137"/>
            <a:chOff x="-38537400" y="3588000"/>
            <a:chExt cx="316650" cy="315875"/>
          </a:xfrm>
        </p:grpSpPr>
        <p:sp>
          <p:nvSpPr>
            <p:cNvPr id="8044" name="Google Shape;8044;p7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5" name="Google Shape;8045;p7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6" name="Google Shape;8046;p7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7" name="Google Shape;8047;p7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8" name="Google Shape;8048;p76"/>
          <p:cNvGrpSpPr/>
          <p:nvPr/>
        </p:nvGrpSpPr>
        <p:grpSpPr>
          <a:xfrm>
            <a:off x="5275583" y="7604632"/>
            <a:ext cx="743628" cy="739948"/>
            <a:chOff x="-38538975" y="3954250"/>
            <a:chExt cx="318225" cy="316650"/>
          </a:xfrm>
        </p:grpSpPr>
        <p:sp>
          <p:nvSpPr>
            <p:cNvPr id="8049" name="Google Shape;8049;p7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0" name="Google Shape;8050;p7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1" name="Google Shape;8051;p76"/>
          <p:cNvGrpSpPr/>
          <p:nvPr/>
        </p:nvGrpSpPr>
        <p:grpSpPr>
          <a:xfrm>
            <a:off x="7910207" y="7594487"/>
            <a:ext cx="750931" cy="743628"/>
            <a:chOff x="-37385100" y="3949908"/>
            <a:chExt cx="321350" cy="318225"/>
          </a:xfrm>
        </p:grpSpPr>
        <p:sp>
          <p:nvSpPr>
            <p:cNvPr id="8052" name="Google Shape;8052;p7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3" name="Google Shape;8053;p7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4" name="Google Shape;8054;p76"/>
          <p:cNvGrpSpPr/>
          <p:nvPr/>
        </p:nvGrpSpPr>
        <p:grpSpPr>
          <a:xfrm>
            <a:off x="4261526" y="3065606"/>
            <a:ext cx="741817" cy="741350"/>
            <a:chOff x="-41895050" y="3217225"/>
            <a:chExt cx="317450" cy="317250"/>
          </a:xfrm>
        </p:grpSpPr>
        <p:sp>
          <p:nvSpPr>
            <p:cNvPr id="8055" name="Google Shape;8055;p7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6" name="Google Shape;8056;p7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7" name="Google Shape;8057;p7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8" name="Google Shape;8058;p7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9" name="Google Shape;8059;p7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0" name="Google Shape;8060;p76"/>
          <p:cNvGrpSpPr/>
          <p:nvPr/>
        </p:nvGrpSpPr>
        <p:grpSpPr>
          <a:xfrm>
            <a:off x="4260620" y="3939474"/>
            <a:ext cx="743628" cy="739948"/>
            <a:chOff x="-41893475" y="3584850"/>
            <a:chExt cx="318225" cy="316650"/>
          </a:xfrm>
        </p:grpSpPr>
        <p:sp>
          <p:nvSpPr>
            <p:cNvPr id="8061" name="Google Shape;8061;p7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2" name="Google Shape;8062;p7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3" name="Google Shape;8063;p7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4" name="Google Shape;8064;p7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65" name="Google Shape;8065;p76"/>
          <p:cNvSpPr/>
          <p:nvPr/>
        </p:nvSpPr>
        <p:spPr>
          <a:xfrm>
            <a:off x="4266566" y="48280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6" name="Google Shape;8066;p76"/>
          <p:cNvSpPr/>
          <p:nvPr/>
        </p:nvSpPr>
        <p:spPr>
          <a:xfrm>
            <a:off x="1690082" y="58127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67" name="Google Shape;8067;p76"/>
          <p:cNvGrpSpPr/>
          <p:nvPr/>
        </p:nvGrpSpPr>
        <p:grpSpPr>
          <a:xfrm>
            <a:off x="1800677" y="6730059"/>
            <a:ext cx="675043" cy="741817"/>
            <a:chOff x="-39998250" y="3605325"/>
            <a:chExt cx="288875" cy="317450"/>
          </a:xfrm>
        </p:grpSpPr>
        <p:sp>
          <p:nvSpPr>
            <p:cNvPr id="8068" name="Google Shape;8068;p7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9" name="Google Shape;8069;p7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0" name="Google Shape;8070;p76"/>
          <p:cNvGrpSpPr/>
          <p:nvPr/>
        </p:nvGrpSpPr>
        <p:grpSpPr>
          <a:xfrm>
            <a:off x="1768225" y="7646987"/>
            <a:ext cx="739948" cy="739889"/>
            <a:chOff x="-40011050" y="3972375"/>
            <a:chExt cx="316650" cy="316625"/>
          </a:xfrm>
        </p:grpSpPr>
        <p:sp>
          <p:nvSpPr>
            <p:cNvPr id="8071" name="Google Shape;8071;p7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2" name="Google Shape;8072;p7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3" name="Google Shape;8073;p76"/>
          <p:cNvGrpSpPr/>
          <p:nvPr/>
        </p:nvGrpSpPr>
        <p:grpSpPr>
          <a:xfrm>
            <a:off x="6232087" y="5776384"/>
            <a:ext cx="533842" cy="738078"/>
            <a:chOff x="-38129425" y="3222550"/>
            <a:chExt cx="228450" cy="315850"/>
          </a:xfrm>
        </p:grpSpPr>
        <p:sp>
          <p:nvSpPr>
            <p:cNvPr id="8074" name="Google Shape;8074;p7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7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6" name="Google Shape;8076;p76"/>
          <p:cNvGrpSpPr/>
          <p:nvPr/>
        </p:nvGrpSpPr>
        <p:grpSpPr>
          <a:xfrm>
            <a:off x="6142024" y="6689574"/>
            <a:ext cx="743570" cy="739948"/>
            <a:chOff x="-38172725" y="3588000"/>
            <a:chExt cx="318200" cy="316650"/>
          </a:xfrm>
        </p:grpSpPr>
        <p:sp>
          <p:nvSpPr>
            <p:cNvPr id="8077" name="Google Shape;8077;p7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8" name="Google Shape;8078;p7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9" name="Google Shape;8079;p7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0" name="Google Shape;8080;p7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7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7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3" name="Google Shape;8083;p7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4" name="Google Shape;8084;p7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5" name="Google Shape;8085;p76"/>
          <p:cNvGrpSpPr/>
          <p:nvPr/>
        </p:nvGrpSpPr>
        <p:grpSpPr>
          <a:xfrm>
            <a:off x="6293829" y="7606443"/>
            <a:ext cx="439961" cy="739948"/>
            <a:chOff x="-38109725" y="3955025"/>
            <a:chExt cx="188275" cy="316650"/>
          </a:xfrm>
        </p:grpSpPr>
        <p:sp>
          <p:nvSpPr>
            <p:cNvPr id="8086" name="Google Shape;8086;p7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7" name="Google Shape;8087;p7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88" name="Google Shape;8088;p76"/>
          <p:cNvSpPr/>
          <p:nvPr/>
        </p:nvSpPr>
        <p:spPr>
          <a:xfrm>
            <a:off x="4497034" y="85259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89" name="Google Shape;8089;p76"/>
          <p:cNvGrpSpPr/>
          <p:nvPr/>
        </p:nvGrpSpPr>
        <p:grpSpPr>
          <a:xfrm>
            <a:off x="5124627" y="3069287"/>
            <a:ext cx="747309" cy="738137"/>
            <a:chOff x="-41530375" y="3218800"/>
            <a:chExt cx="319800" cy="315875"/>
          </a:xfrm>
        </p:grpSpPr>
        <p:sp>
          <p:nvSpPr>
            <p:cNvPr id="8090" name="Google Shape;8090;p7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1" name="Google Shape;8091;p7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2" name="Google Shape;8092;p76"/>
          <p:cNvGrpSpPr/>
          <p:nvPr/>
        </p:nvGrpSpPr>
        <p:grpSpPr>
          <a:xfrm>
            <a:off x="5129213" y="4099603"/>
            <a:ext cx="738137" cy="578007"/>
            <a:chOff x="-41526450" y="3653375"/>
            <a:chExt cx="315875" cy="247350"/>
          </a:xfrm>
        </p:grpSpPr>
        <p:sp>
          <p:nvSpPr>
            <p:cNvPr id="8093" name="Google Shape;8093;p7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4" name="Google Shape;8094;p7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5" name="Google Shape;8095;p76"/>
          <p:cNvGrpSpPr/>
          <p:nvPr/>
        </p:nvGrpSpPr>
        <p:grpSpPr>
          <a:xfrm>
            <a:off x="5131988" y="4824930"/>
            <a:ext cx="732587" cy="739948"/>
            <a:chOff x="-41526450" y="3951100"/>
            <a:chExt cx="313500" cy="316650"/>
          </a:xfrm>
        </p:grpSpPr>
        <p:sp>
          <p:nvSpPr>
            <p:cNvPr id="8096" name="Google Shape;8096;p7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7" name="Google Shape;8097;p7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8" name="Google Shape;8098;p7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9" name="Google Shape;8099;p76"/>
          <p:cNvGrpSpPr/>
          <p:nvPr/>
        </p:nvGrpSpPr>
        <p:grpSpPr>
          <a:xfrm>
            <a:off x="2662497" y="5813189"/>
            <a:ext cx="679191" cy="743628"/>
            <a:chOff x="-39625900" y="3238300"/>
            <a:chExt cx="290650" cy="318225"/>
          </a:xfrm>
        </p:grpSpPr>
        <p:sp>
          <p:nvSpPr>
            <p:cNvPr id="8100" name="Google Shape;8100;p7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1" name="Google Shape;8101;p7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02" name="Google Shape;8102;p76"/>
          <p:cNvSpPr/>
          <p:nvPr/>
        </p:nvSpPr>
        <p:spPr>
          <a:xfrm>
            <a:off x="2706844" y="67314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03" name="Google Shape;8103;p76"/>
          <p:cNvGrpSpPr/>
          <p:nvPr/>
        </p:nvGrpSpPr>
        <p:grpSpPr>
          <a:xfrm>
            <a:off x="2650599" y="7646111"/>
            <a:ext cx="732587" cy="740882"/>
            <a:chOff x="-39647175" y="3972000"/>
            <a:chExt cx="313500" cy="317050"/>
          </a:xfrm>
        </p:grpSpPr>
        <p:sp>
          <p:nvSpPr>
            <p:cNvPr id="8104" name="Google Shape;8104;p7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5" name="Google Shape;8105;p7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6" name="Google Shape;8106;p7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7" name="Google Shape;8107;p76"/>
          <p:cNvGrpSpPr/>
          <p:nvPr/>
        </p:nvGrpSpPr>
        <p:grpSpPr>
          <a:xfrm>
            <a:off x="6988854" y="5774106"/>
            <a:ext cx="750989" cy="741759"/>
            <a:chOff x="-37808850" y="3221575"/>
            <a:chExt cx="321375" cy="317425"/>
          </a:xfrm>
        </p:grpSpPr>
        <p:sp>
          <p:nvSpPr>
            <p:cNvPr id="8108" name="Google Shape;8108;p7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9" name="Google Shape;8109;p7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0" name="Google Shape;8110;p76"/>
          <p:cNvGrpSpPr/>
          <p:nvPr/>
        </p:nvGrpSpPr>
        <p:grpSpPr>
          <a:xfrm>
            <a:off x="7006402" y="6818167"/>
            <a:ext cx="745498" cy="482316"/>
            <a:chOff x="-37806500" y="3643030"/>
            <a:chExt cx="319025" cy="206400"/>
          </a:xfrm>
        </p:grpSpPr>
        <p:sp>
          <p:nvSpPr>
            <p:cNvPr id="8111" name="Google Shape;8111;p7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2" name="Google Shape;8112;p7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3" name="Google Shape;8113;p76"/>
          <p:cNvGrpSpPr/>
          <p:nvPr/>
        </p:nvGrpSpPr>
        <p:grpSpPr>
          <a:xfrm>
            <a:off x="7011017" y="7602763"/>
            <a:ext cx="736267" cy="743628"/>
            <a:chOff x="-37804925" y="3953450"/>
            <a:chExt cx="315075" cy="318225"/>
          </a:xfrm>
        </p:grpSpPr>
        <p:sp>
          <p:nvSpPr>
            <p:cNvPr id="8114" name="Google Shape;8114;p7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5" name="Google Shape;8115;p7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6" name="Google Shape;8116;p7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17" name="Google Shape;8117;p76"/>
          <p:cNvSpPr/>
          <p:nvPr/>
        </p:nvSpPr>
        <p:spPr>
          <a:xfrm>
            <a:off x="5508904" y="85322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18" name="Google Shape;8118;p76"/>
          <p:cNvGrpSpPr/>
          <p:nvPr/>
        </p:nvGrpSpPr>
        <p:grpSpPr>
          <a:xfrm>
            <a:off x="9721954" y="3107977"/>
            <a:ext cx="711325" cy="617451"/>
            <a:chOff x="-28462125" y="3199700"/>
            <a:chExt cx="298550" cy="259150"/>
          </a:xfrm>
        </p:grpSpPr>
        <p:sp>
          <p:nvSpPr>
            <p:cNvPr id="8119" name="Google Shape;8119;p7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0" name="Google Shape;8120;p7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1" name="Google Shape;8121;p7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2" name="Google Shape;8122;p76"/>
          <p:cNvGrpSpPr/>
          <p:nvPr/>
        </p:nvGrpSpPr>
        <p:grpSpPr>
          <a:xfrm>
            <a:off x="9723860" y="3977356"/>
            <a:ext cx="707513" cy="705667"/>
            <a:chOff x="-28461325" y="3545475"/>
            <a:chExt cx="296950" cy="296175"/>
          </a:xfrm>
        </p:grpSpPr>
        <p:sp>
          <p:nvSpPr>
            <p:cNvPr id="8123" name="Google Shape;8123;p7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4" name="Google Shape;8124;p7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7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7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7" name="Google Shape;8127;p7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8" name="Google Shape;8128;p7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9" name="Google Shape;8129;p76"/>
          <p:cNvGrpSpPr/>
          <p:nvPr/>
        </p:nvGrpSpPr>
        <p:grpSpPr>
          <a:xfrm>
            <a:off x="9716325" y="4877443"/>
            <a:ext cx="722583" cy="705607"/>
            <a:chOff x="-28463700" y="3914875"/>
            <a:chExt cx="303275" cy="296150"/>
          </a:xfrm>
        </p:grpSpPr>
        <p:sp>
          <p:nvSpPr>
            <p:cNvPr id="8130" name="Google Shape;8130;p7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1" name="Google Shape;8131;p7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2" name="Google Shape;8132;p76"/>
          <p:cNvGrpSpPr/>
          <p:nvPr/>
        </p:nvGrpSpPr>
        <p:grpSpPr>
          <a:xfrm>
            <a:off x="14185894" y="3189610"/>
            <a:ext cx="703760" cy="454183"/>
            <a:chOff x="-26573400" y="3224125"/>
            <a:chExt cx="295375" cy="190625"/>
          </a:xfrm>
        </p:grpSpPr>
        <p:sp>
          <p:nvSpPr>
            <p:cNvPr id="8133" name="Google Shape;8133;p7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4" name="Google Shape;8134;p7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5" name="Google Shape;8135;p76"/>
          <p:cNvGrpSpPr/>
          <p:nvPr/>
        </p:nvGrpSpPr>
        <p:grpSpPr>
          <a:xfrm>
            <a:off x="14185894" y="3978280"/>
            <a:ext cx="703760" cy="703820"/>
            <a:chOff x="-26573400" y="3546250"/>
            <a:chExt cx="295375" cy="295400"/>
          </a:xfrm>
        </p:grpSpPr>
        <p:sp>
          <p:nvSpPr>
            <p:cNvPr id="8136" name="Google Shape;8136;p7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7" name="Google Shape;8137;p7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8" name="Google Shape;8138;p7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9" name="Google Shape;8139;p7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7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1" name="Google Shape;8141;p76"/>
          <p:cNvGrpSpPr/>
          <p:nvPr/>
        </p:nvGrpSpPr>
        <p:grpSpPr>
          <a:xfrm>
            <a:off x="14162455" y="4878098"/>
            <a:ext cx="750638" cy="704297"/>
            <a:chOff x="-26583625" y="3917025"/>
            <a:chExt cx="315050" cy="295600"/>
          </a:xfrm>
        </p:grpSpPr>
        <p:sp>
          <p:nvSpPr>
            <p:cNvPr id="8142" name="Google Shape;8142;p7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3" name="Google Shape;8143;p7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7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5" name="Google Shape;8145;p7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46" name="Google Shape;8146;p76"/>
          <p:cNvSpPr/>
          <p:nvPr/>
        </p:nvSpPr>
        <p:spPr>
          <a:xfrm>
            <a:off x="11496631" y="58391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47" name="Google Shape;8147;p76"/>
          <p:cNvGrpSpPr/>
          <p:nvPr/>
        </p:nvGrpSpPr>
        <p:grpSpPr>
          <a:xfrm>
            <a:off x="11559484" y="6796157"/>
            <a:ext cx="578078" cy="705667"/>
            <a:chOff x="-24694925" y="3518700"/>
            <a:chExt cx="242625" cy="296175"/>
          </a:xfrm>
        </p:grpSpPr>
        <p:sp>
          <p:nvSpPr>
            <p:cNvPr id="8148" name="Google Shape;8148;p7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9" name="Google Shape;8149;p7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0" name="Google Shape;8150;p7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1" name="Google Shape;8151;p7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2" name="Google Shape;8152;p76"/>
          <p:cNvGrpSpPr/>
          <p:nvPr/>
        </p:nvGrpSpPr>
        <p:grpSpPr>
          <a:xfrm>
            <a:off x="11558560" y="7696214"/>
            <a:ext cx="579925" cy="705667"/>
            <a:chOff x="-24709100" y="3888875"/>
            <a:chExt cx="243400" cy="296175"/>
          </a:xfrm>
        </p:grpSpPr>
        <p:sp>
          <p:nvSpPr>
            <p:cNvPr id="8153" name="Google Shape;8153;p7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4" name="Google Shape;8154;p7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5" name="Google Shape;8155;p7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6" name="Google Shape;8156;p76"/>
          <p:cNvGrpSpPr/>
          <p:nvPr/>
        </p:nvGrpSpPr>
        <p:grpSpPr>
          <a:xfrm>
            <a:off x="15958561" y="5841541"/>
            <a:ext cx="713112" cy="699114"/>
            <a:chOff x="-22863675" y="3131775"/>
            <a:chExt cx="299300" cy="293425"/>
          </a:xfrm>
        </p:grpSpPr>
        <p:sp>
          <p:nvSpPr>
            <p:cNvPr id="8157" name="Google Shape;8157;p7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8" name="Google Shape;8158;p7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9" name="Google Shape;8159;p7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0" name="Google Shape;8160;p76"/>
          <p:cNvGrpSpPr/>
          <p:nvPr/>
        </p:nvGrpSpPr>
        <p:grpSpPr>
          <a:xfrm>
            <a:off x="10644288" y="3063898"/>
            <a:ext cx="621203" cy="705607"/>
            <a:chOff x="-28069875" y="3175300"/>
            <a:chExt cx="260725" cy="296150"/>
          </a:xfrm>
        </p:grpSpPr>
        <p:sp>
          <p:nvSpPr>
            <p:cNvPr id="8161" name="Google Shape;8161;p7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2" name="Google Shape;8162;p7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3" name="Google Shape;8163;p7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4" name="Google Shape;8164;p7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7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7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7" name="Google Shape;8167;p7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8" name="Google Shape;8168;p7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7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70" name="Google Shape;8170;p76"/>
          <p:cNvSpPr/>
          <p:nvPr/>
        </p:nvSpPr>
        <p:spPr>
          <a:xfrm>
            <a:off x="10603155" y="39793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71" name="Google Shape;8171;p76"/>
          <p:cNvGrpSpPr/>
          <p:nvPr/>
        </p:nvGrpSpPr>
        <p:grpSpPr>
          <a:xfrm>
            <a:off x="10726845" y="4878366"/>
            <a:ext cx="456089" cy="703760"/>
            <a:chOff x="-28032075" y="3916450"/>
            <a:chExt cx="191425" cy="295375"/>
          </a:xfrm>
        </p:grpSpPr>
        <p:sp>
          <p:nvSpPr>
            <p:cNvPr id="8172" name="Google Shape;8172;p7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3" name="Google Shape;8173;p7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4" name="Google Shape;8174;p7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5" name="Google Shape;8175;p76"/>
          <p:cNvGrpSpPr/>
          <p:nvPr/>
        </p:nvGrpSpPr>
        <p:grpSpPr>
          <a:xfrm>
            <a:off x="15057539" y="3063869"/>
            <a:ext cx="705667" cy="705667"/>
            <a:chOff x="-26201650" y="3176075"/>
            <a:chExt cx="296175" cy="296175"/>
          </a:xfrm>
        </p:grpSpPr>
        <p:sp>
          <p:nvSpPr>
            <p:cNvPr id="8176" name="Google Shape;8176;p7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7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8" name="Google Shape;8178;p76"/>
          <p:cNvGrpSpPr/>
          <p:nvPr/>
        </p:nvGrpSpPr>
        <p:grpSpPr>
          <a:xfrm>
            <a:off x="15056586" y="3978309"/>
            <a:ext cx="707573" cy="703760"/>
            <a:chOff x="-26204800" y="3547050"/>
            <a:chExt cx="296975" cy="295375"/>
          </a:xfrm>
        </p:grpSpPr>
        <p:sp>
          <p:nvSpPr>
            <p:cNvPr id="8179" name="Google Shape;8179;p7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0" name="Google Shape;8180;p7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81" name="Google Shape;8181;p76"/>
          <p:cNvSpPr/>
          <p:nvPr/>
        </p:nvSpPr>
        <p:spPr>
          <a:xfrm>
            <a:off x="15122359" y="48773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82" name="Google Shape;8182;p76"/>
          <p:cNvGrpSpPr/>
          <p:nvPr/>
        </p:nvGrpSpPr>
        <p:grpSpPr>
          <a:xfrm>
            <a:off x="12399095" y="5838265"/>
            <a:ext cx="690656" cy="705667"/>
            <a:chOff x="-24353875" y="3147725"/>
            <a:chExt cx="289875" cy="296175"/>
          </a:xfrm>
        </p:grpSpPr>
        <p:sp>
          <p:nvSpPr>
            <p:cNvPr id="8183" name="Google Shape;8183;p7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7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5" name="Google Shape;8185;p76"/>
          <p:cNvGrpSpPr/>
          <p:nvPr/>
        </p:nvGrpSpPr>
        <p:grpSpPr>
          <a:xfrm>
            <a:off x="12415059" y="6797081"/>
            <a:ext cx="658729" cy="703820"/>
            <a:chOff x="-24344425" y="3519475"/>
            <a:chExt cx="276475" cy="295400"/>
          </a:xfrm>
        </p:grpSpPr>
        <p:sp>
          <p:nvSpPr>
            <p:cNvPr id="8186" name="Google Shape;8186;p7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7" name="Google Shape;8187;p7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8" name="Google Shape;8188;p76"/>
          <p:cNvGrpSpPr/>
          <p:nvPr/>
        </p:nvGrpSpPr>
        <p:grpSpPr>
          <a:xfrm>
            <a:off x="12394420" y="7700920"/>
            <a:ext cx="700008" cy="696255"/>
            <a:chOff x="-24353075" y="3891250"/>
            <a:chExt cx="293800" cy="292225"/>
          </a:xfrm>
        </p:grpSpPr>
        <p:sp>
          <p:nvSpPr>
            <p:cNvPr id="8189" name="Google Shape;8189;p7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7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1" name="Google Shape;8191;p76"/>
          <p:cNvGrpSpPr/>
          <p:nvPr/>
        </p:nvGrpSpPr>
        <p:grpSpPr>
          <a:xfrm>
            <a:off x="15961361" y="6797527"/>
            <a:ext cx="707513" cy="702927"/>
            <a:chOff x="-22845575" y="3504075"/>
            <a:chExt cx="296950" cy="295025"/>
          </a:xfrm>
        </p:grpSpPr>
        <p:sp>
          <p:nvSpPr>
            <p:cNvPr id="8192" name="Google Shape;8192;p7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3" name="Google Shape;8193;p7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4" name="Google Shape;8194;p76"/>
          <p:cNvGrpSpPr/>
          <p:nvPr/>
        </p:nvGrpSpPr>
        <p:grpSpPr>
          <a:xfrm>
            <a:off x="11547724" y="3064822"/>
            <a:ext cx="598688" cy="703760"/>
            <a:chOff x="-27691025" y="3175300"/>
            <a:chExt cx="251275" cy="295375"/>
          </a:xfrm>
        </p:grpSpPr>
        <p:sp>
          <p:nvSpPr>
            <p:cNvPr id="8195" name="Google Shape;8195;p7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6" name="Google Shape;8196;p7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7" name="Google Shape;8197;p7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8" name="Google Shape;8198;p7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9" name="Google Shape;8199;p76"/>
          <p:cNvGrpSpPr/>
          <p:nvPr/>
        </p:nvGrpSpPr>
        <p:grpSpPr>
          <a:xfrm>
            <a:off x="11492358" y="4102175"/>
            <a:ext cx="709419" cy="456030"/>
            <a:chOff x="-27721750" y="3598250"/>
            <a:chExt cx="297750" cy="191400"/>
          </a:xfrm>
        </p:grpSpPr>
        <p:sp>
          <p:nvSpPr>
            <p:cNvPr id="8200" name="Google Shape;8200;p7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1" name="Google Shape;8201;p7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2" name="Google Shape;8202;p76"/>
          <p:cNvGrpSpPr/>
          <p:nvPr/>
        </p:nvGrpSpPr>
        <p:grpSpPr>
          <a:xfrm>
            <a:off x="11495157" y="4889267"/>
            <a:ext cx="703820" cy="681960"/>
            <a:chOff x="-27719400" y="3925600"/>
            <a:chExt cx="295400" cy="286225"/>
          </a:xfrm>
        </p:grpSpPr>
        <p:sp>
          <p:nvSpPr>
            <p:cNvPr id="8203" name="Google Shape;8203;p7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4" name="Google Shape;8204;p7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5" name="Google Shape;8205;p76"/>
          <p:cNvGrpSpPr/>
          <p:nvPr/>
        </p:nvGrpSpPr>
        <p:grpSpPr>
          <a:xfrm>
            <a:off x="15937701" y="3062945"/>
            <a:ext cx="707513" cy="707513"/>
            <a:chOff x="-25834600" y="3176875"/>
            <a:chExt cx="296950" cy="296950"/>
          </a:xfrm>
        </p:grpSpPr>
        <p:sp>
          <p:nvSpPr>
            <p:cNvPr id="8206" name="Google Shape;8206;p7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7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7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9" name="Google Shape;8209;p7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0" name="Google Shape;8210;p7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1" name="Google Shape;8211;p76"/>
          <p:cNvGrpSpPr/>
          <p:nvPr/>
        </p:nvGrpSpPr>
        <p:grpSpPr>
          <a:xfrm>
            <a:off x="15937701" y="3998949"/>
            <a:ext cx="707513" cy="662482"/>
            <a:chOff x="-25834600" y="3564375"/>
            <a:chExt cx="296950" cy="278050"/>
          </a:xfrm>
        </p:grpSpPr>
        <p:sp>
          <p:nvSpPr>
            <p:cNvPr id="8212" name="Google Shape;8212;p7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3" name="Google Shape;8213;p7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4" name="Google Shape;8214;p7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7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6" name="Google Shape;8216;p7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7" name="Google Shape;8217;p7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8" name="Google Shape;8218;p7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7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0" name="Google Shape;8220;p76"/>
          <p:cNvGrpSpPr/>
          <p:nvPr/>
        </p:nvGrpSpPr>
        <p:grpSpPr>
          <a:xfrm>
            <a:off x="15933949" y="4877652"/>
            <a:ext cx="715018" cy="705190"/>
            <a:chOff x="-25834600" y="3915850"/>
            <a:chExt cx="300100" cy="295975"/>
          </a:xfrm>
        </p:grpSpPr>
        <p:sp>
          <p:nvSpPr>
            <p:cNvPr id="8221" name="Google Shape;8221;p7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2" name="Google Shape;8222;p7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3" name="Google Shape;8223;p7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4" name="Google Shape;8224;p76"/>
          <p:cNvGrpSpPr/>
          <p:nvPr/>
        </p:nvGrpSpPr>
        <p:grpSpPr>
          <a:xfrm>
            <a:off x="13404804" y="5840112"/>
            <a:ext cx="457936" cy="701974"/>
            <a:chOff x="-23930925" y="3149300"/>
            <a:chExt cx="192200" cy="294625"/>
          </a:xfrm>
        </p:grpSpPr>
        <p:sp>
          <p:nvSpPr>
            <p:cNvPr id="8225" name="Google Shape;8225;p7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7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7" name="Google Shape;8227;p7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8" name="Google Shape;8228;p7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9" name="Google Shape;8229;p76"/>
          <p:cNvGrpSpPr/>
          <p:nvPr/>
        </p:nvGrpSpPr>
        <p:grpSpPr>
          <a:xfrm>
            <a:off x="13318465" y="6797081"/>
            <a:ext cx="630615" cy="703820"/>
            <a:chOff x="-23962425" y="3519475"/>
            <a:chExt cx="264675" cy="295400"/>
          </a:xfrm>
        </p:grpSpPr>
        <p:sp>
          <p:nvSpPr>
            <p:cNvPr id="8230" name="Google Shape;8230;p7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7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32" name="Google Shape;8232;p76"/>
          <p:cNvSpPr/>
          <p:nvPr/>
        </p:nvSpPr>
        <p:spPr>
          <a:xfrm>
            <a:off x="13259336" y="77045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33" name="Google Shape;8233;p76"/>
          <p:cNvGrpSpPr/>
          <p:nvPr/>
        </p:nvGrpSpPr>
        <p:grpSpPr>
          <a:xfrm>
            <a:off x="16075816" y="7697168"/>
            <a:ext cx="478605" cy="703760"/>
            <a:chOff x="-22788075" y="3904625"/>
            <a:chExt cx="200875" cy="295375"/>
          </a:xfrm>
        </p:grpSpPr>
        <p:sp>
          <p:nvSpPr>
            <p:cNvPr id="8234" name="Google Shape;8234;p7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5" name="Google Shape;8235;p7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7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7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8" name="Google Shape;8238;p76"/>
          <p:cNvGrpSpPr/>
          <p:nvPr/>
        </p:nvGrpSpPr>
        <p:grpSpPr>
          <a:xfrm>
            <a:off x="12386412" y="3063898"/>
            <a:ext cx="709419" cy="705607"/>
            <a:chOff x="-27351575" y="3175300"/>
            <a:chExt cx="297750" cy="296150"/>
          </a:xfrm>
        </p:grpSpPr>
        <p:sp>
          <p:nvSpPr>
            <p:cNvPr id="8239" name="Google Shape;8239;p7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7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7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7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3" name="Google Shape;8243;p76"/>
          <p:cNvGrpSpPr/>
          <p:nvPr/>
        </p:nvGrpSpPr>
        <p:grpSpPr>
          <a:xfrm>
            <a:off x="12471828" y="3977118"/>
            <a:ext cx="538587" cy="706143"/>
            <a:chOff x="-27313750" y="3545275"/>
            <a:chExt cx="226050" cy="296375"/>
          </a:xfrm>
        </p:grpSpPr>
        <p:sp>
          <p:nvSpPr>
            <p:cNvPr id="8244" name="Google Shape;8244;p7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5" name="Google Shape;8245;p7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6" name="Google Shape;8246;p7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7" name="Google Shape;8247;p76"/>
          <p:cNvGrpSpPr/>
          <p:nvPr/>
        </p:nvGrpSpPr>
        <p:grpSpPr>
          <a:xfrm>
            <a:off x="12386412" y="4873661"/>
            <a:ext cx="709419" cy="713172"/>
            <a:chOff x="-27351575" y="3915650"/>
            <a:chExt cx="297750" cy="299325"/>
          </a:xfrm>
        </p:grpSpPr>
        <p:sp>
          <p:nvSpPr>
            <p:cNvPr id="8248" name="Google Shape;8248;p7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7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0" name="Google Shape;8250;p76"/>
          <p:cNvGrpSpPr/>
          <p:nvPr/>
        </p:nvGrpSpPr>
        <p:grpSpPr>
          <a:xfrm>
            <a:off x="9761392" y="5838058"/>
            <a:ext cx="638120" cy="706084"/>
            <a:chOff x="-25445525" y="3175900"/>
            <a:chExt cx="267825" cy="296350"/>
          </a:xfrm>
        </p:grpSpPr>
        <p:sp>
          <p:nvSpPr>
            <p:cNvPr id="8251" name="Google Shape;8251;p7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2" name="Google Shape;8252;p7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3" name="Google Shape;8253;p7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4" name="Google Shape;8254;p76"/>
          <p:cNvGrpSpPr/>
          <p:nvPr/>
        </p:nvGrpSpPr>
        <p:grpSpPr>
          <a:xfrm>
            <a:off x="9724819" y="6818704"/>
            <a:ext cx="711266" cy="660576"/>
            <a:chOff x="-25465200" y="3565175"/>
            <a:chExt cx="298525" cy="277250"/>
          </a:xfrm>
        </p:grpSpPr>
        <p:sp>
          <p:nvSpPr>
            <p:cNvPr id="8255" name="Google Shape;8255;p7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6" name="Google Shape;8256;p7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7" name="Google Shape;8257;p76"/>
          <p:cNvGrpSpPr/>
          <p:nvPr/>
        </p:nvGrpSpPr>
        <p:grpSpPr>
          <a:xfrm>
            <a:off x="9723896" y="7697764"/>
            <a:ext cx="713112" cy="702569"/>
            <a:chOff x="-25465200" y="3916150"/>
            <a:chExt cx="299300" cy="294875"/>
          </a:xfrm>
        </p:grpSpPr>
        <p:sp>
          <p:nvSpPr>
            <p:cNvPr id="8258" name="Google Shape;8258;p7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9" name="Google Shape;8259;p7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0" name="Google Shape;8260;p76"/>
          <p:cNvGrpSpPr/>
          <p:nvPr/>
        </p:nvGrpSpPr>
        <p:grpSpPr>
          <a:xfrm>
            <a:off x="14178775" y="5838295"/>
            <a:ext cx="703760" cy="705607"/>
            <a:chOff x="-23615075" y="3148525"/>
            <a:chExt cx="295375" cy="296150"/>
          </a:xfrm>
        </p:grpSpPr>
        <p:sp>
          <p:nvSpPr>
            <p:cNvPr id="8261" name="Google Shape;8261;p7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2" name="Google Shape;8262;p7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3" name="Google Shape;8263;p7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4" name="Google Shape;8264;p7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65" name="Google Shape;8265;p76"/>
          <p:cNvSpPr/>
          <p:nvPr/>
        </p:nvSpPr>
        <p:spPr>
          <a:xfrm>
            <a:off x="14174968" y="67950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66" name="Google Shape;8266;p76"/>
          <p:cNvGrpSpPr/>
          <p:nvPr/>
        </p:nvGrpSpPr>
        <p:grpSpPr>
          <a:xfrm>
            <a:off x="14177822" y="7716854"/>
            <a:ext cx="705667" cy="664388"/>
            <a:chOff x="-23615075" y="3906200"/>
            <a:chExt cx="296175" cy="278850"/>
          </a:xfrm>
        </p:grpSpPr>
        <p:sp>
          <p:nvSpPr>
            <p:cNvPr id="8267" name="Google Shape;8267;p7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8" name="Google Shape;8268;p7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9" name="Google Shape;8269;p7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70" name="Google Shape;8270;p76"/>
          <p:cNvSpPr/>
          <p:nvPr/>
        </p:nvSpPr>
        <p:spPr>
          <a:xfrm>
            <a:off x="12415487" y="85807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71" name="Google Shape;8271;p76"/>
          <p:cNvGrpSpPr/>
          <p:nvPr/>
        </p:nvGrpSpPr>
        <p:grpSpPr>
          <a:xfrm>
            <a:off x="13275760" y="3064137"/>
            <a:ext cx="707513" cy="705130"/>
            <a:chOff x="-26980600" y="3175500"/>
            <a:chExt cx="296950" cy="295950"/>
          </a:xfrm>
        </p:grpSpPr>
        <p:sp>
          <p:nvSpPr>
            <p:cNvPr id="8272" name="Google Shape;8272;p7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7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4" name="Google Shape;8274;p7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75" name="Google Shape;8275;p76"/>
          <p:cNvSpPr/>
          <p:nvPr/>
        </p:nvSpPr>
        <p:spPr>
          <a:xfrm>
            <a:off x="13320894" y="39781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76" name="Google Shape;8276;p76"/>
          <p:cNvGrpSpPr/>
          <p:nvPr/>
        </p:nvGrpSpPr>
        <p:grpSpPr>
          <a:xfrm>
            <a:off x="13276713" y="4941208"/>
            <a:ext cx="705607" cy="578078"/>
            <a:chOff x="-26981375" y="3951875"/>
            <a:chExt cx="296150" cy="242625"/>
          </a:xfrm>
        </p:grpSpPr>
        <p:sp>
          <p:nvSpPr>
            <p:cNvPr id="8277" name="Google Shape;8277;p7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8" name="Google Shape;8278;p7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7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0" name="Google Shape;8280;p76"/>
          <p:cNvGrpSpPr/>
          <p:nvPr/>
        </p:nvGrpSpPr>
        <p:grpSpPr>
          <a:xfrm>
            <a:off x="10606798" y="5836390"/>
            <a:ext cx="703820" cy="709419"/>
            <a:chOff x="-25094250" y="3176075"/>
            <a:chExt cx="295400" cy="297750"/>
          </a:xfrm>
        </p:grpSpPr>
        <p:sp>
          <p:nvSpPr>
            <p:cNvPr id="8281" name="Google Shape;8281;p7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2" name="Google Shape;8282;p7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3" name="Google Shape;8283;p7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4" name="Google Shape;8284;p76"/>
          <p:cNvGrpSpPr/>
          <p:nvPr/>
        </p:nvGrpSpPr>
        <p:grpSpPr>
          <a:xfrm>
            <a:off x="10606798" y="6797111"/>
            <a:ext cx="703820" cy="703760"/>
            <a:chOff x="-25094250" y="3547050"/>
            <a:chExt cx="295400" cy="295375"/>
          </a:xfrm>
        </p:grpSpPr>
        <p:sp>
          <p:nvSpPr>
            <p:cNvPr id="8285" name="Google Shape;8285;p7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6" name="Google Shape;8286;p7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7" name="Google Shape;8287;p7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8" name="Google Shape;8288;p7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9" name="Google Shape;8289;p7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90" name="Google Shape;8290;p76"/>
          <p:cNvSpPr/>
          <p:nvPr/>
        </p:nvSpPr>
        <p:spPr>
          <a:xfrm>
            <a:off x="10606830" y="78070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91" name="Google Shape;8291;p76"/>
          <p:cNvGrpSpPr/>
          <p:nvPr/>
        </p:nvGrpSpPr>
        <p:grpSpPr>
          <a:xfrm>
            <a:off x="15070953" y="5838295"/>
            <a:ext cx="705607" cy="705607"/>
            <a:chOff x="-23245675" y="3148525"/>
            <a:chExt cx="296150" cy="296150"/>
          </a:xfrm>
        </p:grpSpPr>
        <p:sp>
          <p:nvSpPr>
            <p:cNvPr id="8292" name="Google Shape;8292;p7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3" name="Google Shape;8293;p7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7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95" name="Google Shape;8295;p76"/>
          <p:cNvSpPr/>
          <p:nvPr/>
        </p:nvSpPr>
        <p:spPr>
          <a:xfrm>
            <a:off x="15155316" y="67969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96" name="Google Shape;8296;p76"/>
          <p:cNvGrpSpPr/>
          <p:nvPr/>
        </p:nvGrpSpPr>
        <p:grpSpPr>
          <a:xfrm>
            <a:off x="15071876" y="7696244"/>
            <a:ext cx="703760" cy="705607"/>
            <a:chOff x="-23244900" y="3888100"/>
            <a:chExt cx="295375" cy="296150"/>
          </a:xfrm>
        </p:grpSpPr>
        <p:sp>
          <p:nvSpPr>
            <p:cNvPr id="8297" name="Google Shape;8297;p7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7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7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7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1" name="Google Shape;8301;p7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2" name="Google Shape;8302;p7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7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4" name="Google Shape;8304;p7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5" name="Google Shape;8305;p7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7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7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08" name="Google Shape;8308;p76"/>
          <p:cNvSpPr/>
          <p:nvPr/>
        </p:nvSpPr>
        <p:spPr>
          <a:xfrm>
            <a:off x="13224403" y="85779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12" name="Shape 8312"/>
        <p:cNvGrpSpPr/>
        <p:nvPr/>
      </p:nvGrpSpPr>
      <p:grpSpPr>
        <a:xfrm>
          <a:off x="0" y="0"/>
          <a:ext cx="0" cy="0"/>
          <a:chOff x="0" y="0"/>
          <a:chExt cx="0" cy="0"/>
        </a:xfrm>
      </p:grpSpPr>
      <p:sp>
        <p:nvSpPr>
          <p:cNvPr id="8313" name="Google Shape;8313;p77"/>
          <p:cNvSpPr txBox="1"/>
          <p:nvPr>
            <p:ph idx="4294967295" type="title"/>
          </p:nvPr>
        </p:nvSpPr>
        <p:spPr>
          <a:xfrm>
            <a:off x="169935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14" name="Google Shape;8314;p77"/>
          <p:cNvSpPr txBox="1"/>
          <p:nvPr>
            <p:ph idx="4294967295" type="title"/>
          </p:nvPr>
        </p:nvSpPr>
        <p:spPr>
          <a:xfrm>
            <a:off x="971680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8315" name="Google Shape;8315;p77"/>
          <p:cNvSpPr/>
          <p:nvPr/>
        </p:nvSpPr>
        <p:spPr>
          <a:xfrm>
            <a:off x="1699757" y="30656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16" name="Google Shape;8316;p77"/>
          <p:cNvGrpSpPr/>
          <p:nvPr/>
        </p:nvGrpSpPr>
        <p:grpSpPr>
          <a:xfrm>
            <a:off x="1700009" y="3950837"/>
            <a:ext cx="734521" cy="734521"/>
            <a:chOff x="-65145700" y="3727425"/>
            <a:chExt cx="317425" cy="317425"/>
          </a:xfrm>
        </p:grpSpPr>
        <p:sp>
          <p:nvSpPr>
            <p:cNvPr id="8317" name="Google Shape;8317;p7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7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9" name="Google Shape;8319;p77"/>
          <p:cNvGrpSpPr/>
          <p:nvPr/>
        </p:nvGrpSpPr>
        <p:grpSpPr>
          <a:xfrm>
            <a:off x="1706401" y="4808665"/>
            <a:ext cx="721737" cy="734521"/>
            <a:chOff x="-65144125" y="4094450"/>
            <a:chExt cx="311900" cy="317425"/>
          </a:xfrm>
        </p:grpSpPr>
        <p:sp>
          <p:nvSpPr>
            <p:cNvPr id="8320" name="Google Shape;8320;p7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1" name="Google Shape;8321;p7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2" name="Google Shape;8322;p7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23" name="Google Shape;8323;p77"/>
          <p:cNvSpPr/>
          <p:nvPr/>
        </p:nvSpPr>
        <p:spPr>
          <a:xfrm>
            <a:off x="6114858" y="30629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24" name="Google Shape;8324;p77"/>
          <p:cNvGrpSpPr/>
          <p:nvPr/>
        </p:nvGrpSpPr>
        <p:grpSpPr>
          <a:xfrm>
            <a:off x="6113540" y="3950056"/>
            <a:ext cx="741290" cy="736083"/>
            <a:chOff x="-63250675" y="3744075"/>
            <a:chExt cx="320350" cy="318100"/>
          </a:xfrm>
        </p:grpSpPr>
        <p:sp>
          <p:nvSpPr>
            <p:cNvPr id="8325" name="Google Shape;8325;p7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6" name="Google Shape;8326;p7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7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8" name="Google Shape;8328;p77"/>
          <p:cNvGrpSpPr/>
          <p:nvPr/>
        </p:nvGrpSpPr>
        <p:grpSpPr>
          <a:xfrm>
            <a:off x="6116924" y="4808666"/>
            <a:ext cx="734521" cy="734521"/>
            <a:chOff x="-63250675" y="4110200"/>
            <a:chExt cx="317425" cy="317425"/>
          </a:xfrm>
        </p:grpSpPr>
        <p:sp>
          <p:nvSpPr>
            <p:cNvPr id="8329" name="Google Shape;8329;p7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0" name="Google Shape;8330;p7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1" name="Google Shape;8331;p7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2" name="Google Shape;8332;p7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3" name="Google Shape;8333;p7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4" name="Google Shape;8334;p7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5" name="Google Shape;8335;p7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6" name="Google Shape;8336;p7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7" name="Google Shape;8337;p7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8" name="Google Shape;8338;p77"/>
          <p:cNvGrpSpPr/>
          <p:nvPr/>
        </p:nvGrpSpPr>
        <p:grpSpPr>
          <a:xfrm>
            <a:off x="3475017" y="5802856"/>
            <a:ext cx="718150" cy="717687"/>
            <a:chOff x="-61351725" y="3372400"/>
            <a:chExt cx="310350" cy="310150"/>
          </a:xfrm>
        </p:grpSpPr>
        <p:sp>
          <p:nvSpPr>
            <p:cNvPr id="8339" name="Google Shape;8339;p7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7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7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2" name="Google Shape;8342;p77"/>
          <p:cNvGrpSpPr/>
          <p:nvPr/>
        </p:nvGrpSpPr>
        <p:grpSpPr>
          <a:xfrm>
            <a:off x="3467728" y="6728969"/>
            <a:ext cx="732728" cy="667068"/>
            <a:chOff x="-61354875" y="3751050"/>
            <a:chExt cx="316650" cy="288275"/>
          </a:xfrm>
        </p:grpSpPr>
        <p:sp>
          <p:nvSpPr>
            <p:cNvPr id="8343" name="Google Shape;8343;p7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4" name="Google Shape;8344;p7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5" name="Google Shape;8345;p7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6" name="Google Shape;8346;p77"/>
          <p:cNvGrpSpPr/>
          <p:nvPr/>
        </p:nvGrpSpPr>
        <p:grpSpPr>
          <a:xfrm>
            <a:off x="3467728" y="7612247"/>
            <a:ext cx="732728" cy="734579"/>
            <a:chOff x="-61354875" y="4101525"/>
            <a:chExt cx="316650" cy="317450"/>
          </a:xfrm>
        </p:grpSpPr>
        <p:sp>
          <p:nvSpPr>
            <p:cNvPr id="8347" name="Google Shape;8347;p7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7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9" name="Google Shape;8349;p77"/>
          <p:cNvGrpSpPr/>
          <p:nvPr/>
        </p:nvGrpSpPr>
        <p:grpSpPr>
          <a:xfrm>
            <a:off x="7900598" y="5796000"/>
            <a:ext cx="736315" cy="731398"/>
            <a:chOff x="-59470075" y="3308975"/>
            <a:chExt cx="318200" cy="316075"/>
          </a:xfrm>
        </p:grpSpPr>
        <p:sp>
          <p:nvSpPr>
            <p:cNvPr id="8350" name="Google Shape;8350;p7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1" name="Google Shape;8351;p7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2" name="Google Shape;8352;p7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3" name="Google Shape;8353;p7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4" name="Google Shape;8354;p7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5" name="Google Shape;8355;p7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7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7" name="Google Shape;8357;p7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8" name="Google Shape;8358;p7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9" name="Google Shape;8359;p77"/>
          <p:cNvGrpSpPr/>
          <p:nvPr/>
        </p:nvGrpSpPr>
        <p:grpSpPr>
          <a:xfrm>
            <a:off x="2591458" y="3067410"/>
            <a:ext cx="734521" cy="729373"/>
            <a:chOff x="-64781025" y="3361050"/>
            <a:chExt cx="317425" cy="315200"/>
          </a:xfrm>
        </p:grpSpPr>
        <p:sp>
          <p:nvSpPr>
            <p:cNvPr id="8360" name="Google Shape;8360;p7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7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2" name="Google Shape;8362;p7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3" name="Google Shape;8363;p7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64" name="Google Shape;8364;p77"/>
          <p:cNvSpPr/>
          <p:nvPr/>
        </p:nvSpPr>
        <p:spPr>
          <a:xfrm>
            <a:off x="2591209" y="39526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5" name="Google Shape;8365;p77"/>
          <p:cNvSpPr/>
          <p:nvPr/>
        </p:nvSpPr>
        <p:spPr>
          <a:xfrm>
            <a:off x="2645877" y="48086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6" name="Google Shape;8366;p77"/>
          <p:cNvSpPr/>
          <p:nvPr/>
        </p:nvSpPr>
        <p:spPr>
          <a:xfrm>
            <a:off x="7016445" y="31459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67" name="Google Shape;8367;p77"/>
          <p:cNvGrpSpPr/>
          <p:nvPr/>
        </p:nvGrpSpPr>
        <p:grpSpPr>
          <a:xfrm>
            <a:off x="7000258" y="3950287"/>
            <a:ext cx="765529" cy="735621"/>
            <a:chOff x="-62890750" y="3747425"/>
            <a:chExt cx="330825" cy="317900"/>
          </a:xfrm>
        </p:grpSpPr>
        <p:sp>
          <p:nvSpPr>
            <p:cNvPr id="8368" name="Google Shape;8368;p7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9" name="Google Shape;8369;p7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0" name="Google Shape;8370;p7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1" name="Google Shape;8371;p7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2" name="Google Shape;8372;p7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3" name="Google Shape;8373;p7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4" name="Google Shape;8374;p7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7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6" name="Google Shape;8376;p7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7" name="Google Shape;8377;p7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8" name="Google Shape;8378;p7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9" name="Google Shape;8379;p7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0" name="Google Shape;8380;p7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1" name="Google Shape;8381;p7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2" name="Google Shape;8382;p77"/>
          <p:cNvGrpSpPr/>
          <p:nvPr/>
        </p:nvGrpSpPr>
        <p:grpSpPr>
          <a:xfrm>
            <a:off x="7015762" y="4809562"/>
            <a:ext cx="734521" cy="732728"/>
            <a:chOff x="-62884425" y="4111775"/>
            <a:chExt cx="317425" cy="316650"/>
          </a:xfrm>
        </p:grpSpPr>
        <p:sp>
          <p:nvSpPr>
            <p:cNvPr id="8383" name="Google Shape;8383;p7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4" name="Google Shape;8384;p7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5" name="Google Shape;8385;p77"/>
          <p:cNvGrpSpPr/>
          <p:nvPr/>
        </p:nvGrpSpPr>
        <p:grpSpPr>
          <a:xfrm>
            <a:off x="4361029" y="5801699"/>
            <a:ext cx="730877" cy="720001"/>
            <a:chOff x="-60991775" y="3376900"/>
            <a:chExt cx="315850" cy="311150"/>
          </a:xfrm>
        </p:grpSpPr>
        <p:sp>
          <p:nvSpPr>
            <p:cNvPr id="8386" name="Google Shape;8386;p7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7" name="Google Shape;8387;p7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8" name="Google Shape;8388;p7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9" name="Google Shape;8389;p77"/>
          <p:cNvGrpSpPr/>
          <p:nvPr/>
        </p:nvGrpSpPr>
        <p:grpSpPr>
          <a:xfrm>
            <a:off x="4360104" y="6703428"/>
            <a:ext cx="732728" cy="718150"/>
            <a:chOff x="-60988625" y="3740800"/>
            <a:chExt cx="316650" cy="310350"/>
          </a:xfrm>
        </p:grpSpPr>
        <p:sp>
          <p:nvSpPr>
            <p:cNvPr id="8390" name="Google Shape;8390;p7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1" name="Google Shape;8391;p7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7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3" name="Google Shape;8393;p77"/>
          <p:cNvGrpSpPr/>
          <p:nvPr/>
        </p:nvGrpSpPr>
        <p:grpSpPr>
          <a:xfrm>
            <a:off x="4360104" y="7614330"/>
            <a:ext cx="732728" cy="730414"/>
            <a:chOff x="-60987850" y="4100950"/>
            <a:chExt cx="316650" cy="315650"/>
          </a:xfrm>
        </p:grpSpPr>
        <p:sp>
          <p:nvSpPr>
            <p:cNvPr id="8394" name="Google Shape;8394;p7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5" name="Google Shape;8395;p7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7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7" name="Google Shape;8397;p7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8" name="Google Shape;8398;p7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9" name="Google Shape;8399;p77"/>
          <p:cNvGrpSpPr/>
          <p:nvPr/>
        </p:nvGrpSpPr>
        <p:grpSpPr>
          <a:xfrm>
            <a:off x="7899672" y="6705250"/>
            <a:ext cx="738166" cy="714505"/>
            <a:chOff x="-59447250" y="3706150"/>
            <a:chExt cx="319000" cy="308775"/>
          </a:xfrm>
        </p:grpSpPr>
        <p:sp>
          <p:nvSpPr>
            <p:cNvPr id="8400" name="Google Shape;8400;p7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7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2" name="Google Shape;8402;p7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3" name="Google Shape;8403;p7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4" name="Google Shape;8404;p77"/>
          <p:cNvGrpSpPr/>
          <p:nvPr/>
        </p:nvGrpSpPr>
        <p:grpSpPr>
          <a:xfrm>
            <a:off x="3477128" y="3090397"/>
            <a:ext cx="736373" cy="728447"/>
            <a:chOff x="-64406125" y="3362225"/>
            <a:chExt cx="318225" cy="314800"/>
          </a:xfrm>
        </p:grpSpPr>
        <p:sp>
          <p:nvSpPr>
            <p:cNvPr id="8405" name="Google Shape;8405;p7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7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07" name="Google Shape;8407;p77"/>
          <p:cNvSpPr/>
          <p:nvPr/>
        </p:nvSpPr>
        <p:spPr>
          <a:xfrm>
            <a:off x="3603542" y="3973325"/>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08" name="Google Shape;8408;p77"/>
          <p:cNvGrpSpPr/>
          <p:nvPr/>
        </p:nvGrpSpPr>
        <p:grpSpPr>
          <a:xfrm>
            <a:off x="3478054" y="4832087"/>
            <a:ext cx="734521" cy="732728"/>
            <a:chOff x="-64410850" y="4094450"/>
            <a:chExt cx="317425" cy="316650"/>
          </a:xfrm>
        </p:grpSpPr>
        <p:sp>
          <p:nvSpPr>
            <p:cNvPr id="8409" name="Google Shape;8409;p7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7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1" name="Google Shape;8411;p7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12" name="Google Shape;8412;p77"/>
          <p:cNvSpPr/>
          <p:nvPr/>
        </p:nvSpPr>
        <p:spPr>
          <a:xfrm>
            <a:off x="7966494" y="30646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13" name="Google Shape;8413;p77"/>
          <p:cNvGrpSpPr/>
          <p:nvPr/>
        </p:nvGrpSpPr>
        <p:grpSpPr>
          <a:xfrm>
            <a:off x="7921149" y="3949709"/>
            <a:ext cx="730935" cy="736778"/>
            <a:chOff x="-62516625" y="3743175"/>
            <a:chExt cx="315875" cy="318400"/>
          </a:xfrm>
        </p:grpSpPr>
        <p:sp>
          <p:nvSpPr>
            <p:cNvPr id="8414" name="Google Shape;8414;p7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5" name="Google Shape;8415;p7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6" name="Google Shape;8416;p77"/>
          <p:cNvGrpSpPr/>
          <p:nvPr/>
        </p:nvGrpSpPr>
        <p:grpSpPr>
          <a:xfrm>
            <a:off x="7934831" y="4849652"/>
            <a:ext cx="703572" cy="652548"/>
            <a:chOff x="-62511900" y="4129100"/>
            <a:chExt cx="304050" cy="282000"/>
          </a:xfrm>
        </p:grpSpPr>
        <p:sp>
          <p:nvSpPr>
            <p:cNvPr id="8417" name="Google Shape;8417;p7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8" name="Google Shape;8418;p7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9" name="Google Shape;8419;p7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7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7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2" name="Google Shape;8422;p77"/>
          <p:cNvGrpSpPr/>
          <p:nvPr/>
        </p:nvGrpSpPr>
        <p:grpSpPr>
          <a:xfrm>
            <a:off x="5291074" y="5794439"/>
            <a:ext cx="621540" cy="734521"/>
            <a:chOff x="-60597975" y="3367475"/>
            <a:chExt cx="268600" cy="317425"/>
          </a:xfrm>
        </p:grpSpPr>
        <p:sp>
          <p:nvSpPr>
            <p:cNvPr id="8423" name="Google Shape;8423;p7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7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5" name="Google Shape;8425;p7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6" name="Google Shape;8426;p7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7" name="Google Shape;8427;p7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28" name="Google Shape;8428;p77"/>
          <p:cNvSpPr/>
          <p:nvPr/>
        </p:nvSpPr>
        <p:spPr>
          <a:xfrm>
            <a:off x="5232528" y="66974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29" name="Google Shape;8429;p77"/>
          <p:cNvGrpSpPr/>
          <p:nvPr/>
        </p:nvGrpSpPr>
        <p:grpSpPr>
          <a:xfrm>
            <a:off x="5235480" y="7717072"/>
            <a:ext cx="732728" cy="524931"/>
            <a:chOff x="-60621600" y="4145650"/>
            <a:chExt cx="316650" cy="226850"/>
          </a:xfrm>
        </p:grpSpPr>
        <p:sp>
          <p:nvSpPr>
            <p:cNvPr id="8430" name="Google Shape;8430;p7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1" name="Google Shape;8431;p7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2" name="Google Shape;8432;p7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3" name="Google Shape;8433;p77"/>
          <p:cNvGrpSpPr/>
          <p:nvPr/>
        </p:nvGrpSpPr>
        <p:grpSpPr>
          <a:xfrm>
            <a:off x="7908784" y="7614070"/>
            <a:ext cx="719943" cy="730935"/>
            <a:chOff x="-59400775" y="4084200"/>
            <a:chExt cx="311125" cy="315875"/>
          </a:xfrm>
        </p:grpSpPr>
        <p:sp>
          <p:nvSpPr>
            <p:cNvPr id="8434" name="Google Shape;8434;p7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7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7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7" name="Google Shape;8437;p7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8" name="Google Shape;8438;p7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9" name="Google Shape;8439;p7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0" name="Google Shape;8440;p77"/>
          <p:cNvGrpSpPr/>
          <p:nvPr/>
        </p:nvGrpSpPr>
        <p:grpSpPr>
          <a:xfrm>
            <a:off x="4356972" y="3065732"/>
            <a:ext cx="730877" cy="732728"/>
            <a:chOff x="-64044600" y="3360375"/>
            <a:chExt cx="315850" cy="316650"/>
          </a:xfrm>
        </p:grpSpPr>
        <p:sp>
          <p:nvSpPr>
            <p:cNvPr id="8441" name="Google Shape;8441;p7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2" name="Google Shape;8442;p7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3" name="Google Shape;8443;p7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4" name="Google Shape;8444;p77"/>
          <p:cNvGrpSpPr/>
          <p:nvPr/>
        </p:nvGrpSpPr>
        <p:grpSpPr>
          <a:xfrm>
            <a:off x="4409818" y="3950837"/>
            <a:ext cx="625185" cy="734521"/>
            <a:chOff x="-64022550" y="3727425"/>
            <a:chExt cx="270175" cy="317425"/>
          </a:xfrm>
        </p:grpSpPr>
        <p:sp>
          <p:nvSpPr>
            <p:cNvPr id="8445" name="Google Shape;8445;p7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6" name="Google Shape;8446;p7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7" name="Google Shape;8447;p7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8" name="Google Shape;8448;p77"/>
          <p:cNvGrpSpPr/>
          <p:nvPr/>
        </p:nvGrpSpPr>
        <p:grpSpPr>
          <a:xfrm>
            <a:off x="4458093" y="4808637"/>
            <a:ext cx="528633" cy="734579"/>
            <a:chOff x="-64001300" y="4093650"/>
            <a:chExt cx="228450" cy="317450"/>
          </a:xfrm>
        </p:grpSpPr>
        <p:sp>
          <p:nvSpPr>
            <p:cNvPr id="8449" name="Google Shape;8449;p7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0" name="Google Shape;8450;p7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1" name="Google Shape;8451;p7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2" name="Google Shape;8452;p7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3" name="Google Shape;8453;p77"/>
          <p:cNvGrpSpPr/>
          <p:nvPr/>
        </p:nvGrpSpPr>
        <p:grpSpPr>
          <a:xfrm>
            <a:off x="1696102" y="5795220"/>
            <a:ext cx="719943" cy="732960"/>
            <a:chOff x="-62148800" y="3377700"/>
            <a:chExt cx="311125" cy="316750"/>
          </a:xfrm>
        </p:grpSpPr>
        <p:sp>
          <p:nvSpPr>
            <p:cNvPr id="8454" name="Google Shape;8454;p7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5" name="Google Shape;8455;p7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6" name="Google Shape;8456;p77"/>
          <p:cNvGrpSpPr/>
          <p:nvPr/>
        </p:nvGrpSpPr>
        <p:grpSpPr>
          <a:xfrm>
            <a:off x="1687916" y="6695213"/>
            <a:ext cx="736315" cy="734579"/>
            <a:chOff x="-62154300" y="3743950"/>
            <a:chExt cx="318200" cy="317450"/>
          </a:xfrm>
        </p:grpSpPr>
        <p:sp>
          <p:nvSpPr>
            <p:cNvPr id="8457" name="Google Shape;8457;p7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8" name="Google Shape;8458;p7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9" name="Google Shape;8459;p77"/>
          <p:cNvGrpSpPr/>
          <p:nvPr/>
        </p:nvGrpSpPr>
        <p:grpSpPr>
          <a:xfrm>
            <a:off x="1687887" y="7613173"/>
            <a:ext cx="736373" cy="732728"/>
            <a:chOff x="-62151950" y="4111775"/>
            <a:chExt cx="318225" cy="316650"/>
          </a:xfrm>
        </p:grpSpPr>
        <p:sp>
          <p:nvSpPr>
            <p:cNvPr id="8460" name="Google Shape;8460;p7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7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7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3" name="Google Shape;8463;p7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4" name="Google Shape;8464;p77"/>
          <p:cNvGrpSpPr/>
          <p:nvPr/>
        </p:nvGrpSpPr>
        <p:grpSpPr>
          <a:xfrm>
            <a:off x="6125137" y="5794265"/>
            <a:ext cx="736315" cy="734869"/>
            <a:chOff x="-60254550" y="3367325"/>
            <a:chExt cx="318200" cy="317575"/>
          </a:xfrm>
        </p:grpSpPr>
        <p:sp>
          <p:nvSpPr>
            <p:cNvPr id="8465" name="Google Shape;8465;p7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7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7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8" name="Google Shape;8468;p7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9" name="Google Shape;8469;p77"/>
          <p:cNvGrpSpPr/>
          <p:nvPr/>
        </p:nvGrpSpPr>
        <p:grpSpPr>
          <a:xfrm>
            <a:off x="6126930" y="6696254"/>
            <a:ext cx="732728" cy="732497"/>
            <a:chOff x="-60255350" y="3733825"/>
            <a:chExt cx="316650" cy="316550"/>
          </a:xfrm>
        </p:grpSpPr>
        <p:sp>
          <p:nvSpPr>
            <p:cNvPr id="8470" name="Google Shape;8470;p7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7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7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7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4" name="Google Shape;8474;p7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5" name="Google Shape;8475;p7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7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7" name="Google Shape;8477;p77"/>
          <p:cNvGrpSpPr/>
          <p:nvPr/>
        </p:nvGrpSpPr>
        <p:grpSpPr>
          <a:xfrm>
            <a:off x="6182524" y="7614070"/>
            <a:ext cx="621540" cy="730935"/>
            <a:chOff x="-60232500" y="4101525"/>
            <a:chExt cx="268600" cy="315875"/>
          </a:xfrm>
        </p:grpSpPr>
        <p:sp>
          <p:nvSpPr>
            <p:cNvPr id="8478" name="Google Shape;8478;p7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9" name="Google Shape;8479;p7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80" name="Google Shape;8480;p77"/>
          <p:cNvSpPr/>
          <p:nvPr/>
        </p:nvSpPr>
        <p:spPr>
          <a:xfrm>
            <a:off x="4358073" y="85519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81" name="Google Shape;8481;p77"/>
          <p:cNvGrpSpPr/>
          <p:nvPr/>
        </p:nvGrpSpPr>
        <p:grpSpPr>
          <a:xfrm>
            <a:off x="5248525" y="3065732"/>
            <a:ext cx="736373" cy="732728"/>
            <a:chOff x="-63679950" y="3360375"/>
            <a:chExt cx="318225" cy="316650"/>
          </a:xfrm>
        </p:grpSpPr>
        <p:sp>
          <p:nvSpPr>
            <p:cNvPr id="8482" name="Google Shape;8482;p7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3" name="Google Shape;8483;p7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4" name="Google Shape;8484;p7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5" name="Google Shape;8485;p7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86" name="Google Shape;8486;p77"/>
          <p:cNvSpPr/>
          <p:nvPr/>
        </p:nvSpPr>
        <p:spPr>
          <a:xfrm>
            <a:off x="5246457" y="39503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87" name="Google Shape;8487;p77"/>
          <p:cNvGrpSpPr/>
          <p:nvPr/>
        </p:nvGrpSpPr>
        <p:grpSpPr>
          <a:xfrm>
            <a:off x="5245777" y="4808405"/>
            <a:ext cx="741868" cy="735042"/>
            <a:chOff x="-63679950" y="4093450"/>
            <a:chExt cx="320600" cy="317650"/>
          </a:xfrm>
        </p:grpSpPr>
        <p:sp>
          <p:nvSpPr>
            <p:cNvPr id="8488" name="Google Shape;8488;p7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9" name="Google Shape;8489;p7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0" name="Google Shape;8490;p7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1" name="Google Shape;8491;p77"/>
          <p:cNvGrpSpPr/>
          <p:nvPr/>
        </p:nvGrpSpPr>
        <p:grpSpPr>
          <a:xfrm>
            <a:off x="2566012" y="5794410"/>
            <a:ext cx="732728" cy="734579"/>
            <a:chOff x="-61784125" y="3377700"/>
            <a:chExt cx="316650" cy="317450"/>
          </a:xfrm>
        </p:grpSpPr>
        <p:sp>
          <p:nvSpPr>
            <p:cNvPr id="8492" name="Google Shape;8492;p7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3" name="Google Shape;8493;p7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4" name="Google Shape;8494;p7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5" name="Google Shape;8495;p7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7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7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8" name="Google Shape;8498;p7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9" name="Google Shape;8499;p77"/>
          <p:cNvGrpSpPr/>
          <p:nvPr/>
        </p:nvGrpSpPr>
        <p:grpSpPr>
          <a:xfrm>
            <a:off x="2566012" y="6695213"/>
            <a:ext cx="732728" cy="734579"/>
            <a:chOff x="-61783350" y="3743950"/>
            <a:chExt cx="316650" cy="317450"/>
          </a:xfrm>
        </p:grpSpPr>
        <p:sp>
          <p:nvSpPr>
            <p:cNvPr id="8500" name="Google Shape;8500;p7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1" name="Google Shape;8501;p7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02" name="Google Shape;8502;p77"/>
          <p:cNvSpPr/>
          <p:nvPr/>
        </p:nvSpPr>
        <p:spPr>
          <a:xfrm>
            <a:off x="2565774" y="76128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3" name="Google Shape;8503;p77"/>
          <p:cNvSpPr/>
          <p:nvPr/>
        </p:nvSpPr>
        <p:spPr>
          <a:xfrm>
            <a:off x="7011378" y="58141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4" name="Google Shape;8504;p77"/>
          <p:cNvSpPr/>
          <p:nvPr/>
        </p:nvSpPr>
        <p:spPr>
          <a:xfrm>
            <a:off x="7009556" y="67753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05" name="Google Shape;8505;p77"/>
          <p:cNvGrpSpPr/>
          <p:nvPr/>
        </p:nvGrpSpPr>
        <p:grpSpPr>
          <a:xfrm>
            <a:off x="7008861" y="7614880"/>
            <a:ext cx="738224" cy="729315"/>
            <a:chOff x="-59869425" y="4102225"/>
            <a:chExt cx="319025" cy="315175"/>
          </a:xfrm>
        </p:grpSpPr>
        <p:sp>
          <p:nvSpPr>
            <p:cNvPr id="8506" name="Google Shape;8506;p7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7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8" name="Google Shape;8508;p7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9" name="Google Shape;8509;p7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0" name="Google Shape;8510;p77"/>
          <p:cNvGrpSpPr/>
          <p:nvPr/>
        </p:nvGrpSpPr>
        <p:grpSpPr>
          <a:xfrm>
            <a:off x="5246467" y="8552523"/>
            <a:ext cx="732728" cy="730935"/>
            <a:chOff x="-59029025" y="3711650"/>
            <a:chExt cx="316650" cy="315875"/>
          </a:xfrm>
        </p:grpSpPr>
        <p:sp>
          <p:nvSpPr>
            <p:cNvPr id="8511" name="Google Shape;8511;p7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2" name="Google Shape;8512;p7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3" name="Google Shape;8513;p7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7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5" name="Google Shape;8515;p7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6" name="Google Shape;8516;p7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7" name="Google Shape;8517;p7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8" name="Google Shape;8518;p77"/>
          <p:cNvGrpSpPr/>
          <p:nvPr/>
        </p:nvGrpSpPr>
        <p:grpSpPr>
          <a:xfrm>
            <a:off x="9718622" y="3064635"/>
            <a:ext cx="703881" cy="696375"/>
            <a:chOff x="581525" y="3254850"/>
            <a:chExt cx="297750" cy="294575"/>
          </a:xfrm>
        </p:grpSpPr>
        <p:sp>
          <p:nvSpPr>
            <p:cNvPr id="8519" name="Google Shape;8519;p7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0" name="Google Shape;8520;p7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1" name="Google Shape;8521;p7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2" name="Google Shape;8522;p77"/>
          <p:cNvGrpSpPr/>
          <p:nvPr/>
        </p:nvGrpSpPr>
        <p:grpSpPr>
          <a:xfrm>
            <a:off x="9716760" y="3942507"/>
            <a:ext cx="707604" cy="702995"/>
            <a:chOff x="580725" y="3617925"/>
            <a:chExt cx="299325" cy="297375"/>
          </a:xfrm>
        </p:grpSpPr>
        <p:sp>
          <p:nvSpPr>
            <p:cNvPr id="8523" name="Google Shape;8523;p7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4" name="Google Shape;8524;p7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5" name="Google Shape;8525;p7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6" name="Google Shape;8526;p7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7" name="Google Shape;8527;p7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8" name="Google Shape;8528;p77"/>
          <p:cNvGrpSpPr/>
          <p:nvPr/>
        </p:nvGrpSpPr>
        <p:grpSpPr>
          <a:xfrm>
            <a:off x="9720483" y="4836887"/>
            <a:ext cx="700158" cy="700158"/>
            <a:chOff x="583100" y="3982600"/>
            <a:chExt cx="296175" cy="296175"/>
          </a:xfrm>
        </p:grpSpPr>
        <p:sp>
          <p:nvSpPr>
            <p:cNvPr id="8529" name="Google Shape;8529;p7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0" name="Google Shape;8530;p7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1" name="Google Shape;8531;p7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2" name="Google Shape;8532;p7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3" name="Google Shape;8533;p7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4" name="Google Shape;8534;p7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5" name="Google Shape;8535;p7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6" name="Google Shape;8536;p77"/>
          <p:cNvGrpSpPr/>
          <p:nvPr/>
        </p:nvGrpSpPr>
        <p:grpSpPr>
          <a:xfrm>
            <a:off x="14185711" y="3064134"/>
            <a:ext cx="614463" cy="697380"/>
            <a:chOff x="2423775" y="3226875"/>
            <a:chExt cx="259925" cy="295000"/>
          </a:xfrm>
        </p:grpSpPr>
        <p:sp>
          <p:nvSpPr>
            <p:cNvPr id="8537" name="Google Shape;8537;p7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8" name="Google Shape;8538;p7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9" name="Google Shape;8539;p7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0" name="Google Shape;8540;p77"/>
          <p:cNvGrpSpPr/>
          <p:nvPr/>
        </p:nvGrpSpPr>
        <p:grpSpPr>
          <a:xfrm>
            <a:off x="14140086" y="3946704"/>
            <a:ext cx="705713" cy="694602"/>
            <a:chOff x="2404875" y="3592725"/>
            <a:chExt cx="298525" cy="293825"/>
          </a:xfrm>
        </p:grpSpPr>
        <p:sp>
          <p:nvSpPr>
            <p:cNvPr id="8541" name="Google Shape;8541;p7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2" name="Google Shape;8542;p7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3" name="Google Shape;8543;p7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4" name="Google Shape;8544;p77"/>
          <p:cNvGrpSpPr/>
          <p:nvPr/>
        </p:nvGrpSpPr>
        <p:grpSpPr>
          <a:xfrm>
            <a:off x="14141948" y="4837834"/>
            <a:ext cx="701990" cy="698266"/>
            <a:chOff x="2404875" y="3955825"/>
            <a:chExt cx="296950" cy="295375"/>
          </a:xfrm>
        </p:grpSpPr>
        <p:sp>
          <p:nvSpPr>
            <p:cNvPr id="8545" name="Google Shape;8545;p7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6" name="Google Shape;8546;p7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7" name="Google Shape;8547;p7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8" name="Google Shape;8548;p7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9" name="Google Shape;8549;p77"/>
          <p:cNvGrpSpPr/>
          <p:nvPr/>
        </p:nvGrpSpPr>
        <p:grpSpPr>
          <a:xfrm>
            <a:off x="11529907" y="5766221"/>
            <a:ext cx="698326" cy="700158"/>
            <a:chOff x="4263650" y="3235150"/>
            <a:chExt cx="295400" cy="296175"/>
          </a:xfrm>
        </p:grpSpPr>
        <p:sp>
          <p:nvSpPr>
            <p:cNvPr id="8550" name="Google Shape;8550;p7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1" name="Google Shape;8551;p7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2" name="Google Shape;8552;p7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3" name="Google Shape;8553;p7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4" name="Google Shape;8554;p7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5" name="Google Shape;8555;p77"/>
          <p:cNvGrpSpPr/>
          <p:nvPr/>
        </p:nvGrpSpPr>
        <p:grpSpPr>
          <a:xfrm>
            <a:off x="11525268" y="6684544"/>
            <a:ext cx="707604" cy="655478"/>
            <a:chOff x="4266025" y="3609275"/>
            <a:chExt cx="299325" cy="277275"/>
          </a:xfrm>
        </p:grpSpPr>
        <p:sp>
          <p:nvSpPr>
            <p:cNvPr id="8556" name="Google Shape;8556;p7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7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8" name="Google Shape;8558;p77"/>
          <p:cNvGrpSpPr/>
          <p:nvPr/>
        </p:nvGrpSpPr>
        <p:grpSpPr>
          <a:xfrm>
            <a:off x="11526184" y="7615318"/>
            <a:ext cx="705772" cy="698266"/>
            <a:chOff x="4263650" y="3963700"/>
            <a:chExt cx="298550" cy="295375"/>
          </a:xfrm>
        </p:grpSpPr>
        <p:sp>
          <p:nvSpPr>
            <p:cNvPr id="8559" name="Google Shape;8559;p7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7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1" name="Google Shape;8561;p7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2" name="Google Shape;8562;p7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3" name="Google Shape;8563;p7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7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5" name="Google Shape;8565;p7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6" name="Google Shape;8566;p77"/>
          <p:cNvGrpSpPr/>
          <p:nvPr/>
        </p:nvGrpSpPr>
        <p:grpSpPr>
          <a:xfrm>
            <a:off x="16082858" y="5766223"/>
            <a:ext cx="452529" cy="700158"/>
            <a:chOff x="6164975" y="3211525"/>
            <a:chExt cx="191425" cy="296175"/>
          </a:xfrm>
        </p:grpSpPr>
        <p:sp>
          <p:nvSpPr>
            <p:cNvPr id="8567" name="Google Shape;8567;p7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8" name="Google Shape;8568;p7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9" name="Google Shape;8569;p7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7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1" name="Google Shape;8571;p7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2" name="Google Shape;8572;p7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3" name="Google Shape;8573;p7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4" name="Google Shape;8574;p77"/>
          <p:cNvGrpSpPr/>
          <p:nvPr/>
        </p:nvGrpSpPr>
        <p:grpSpPr>
          <a:xfrm>
            <a:off x="10606932" y="3062773"/>
            <a:ext cx="705772" cy="700099"/>
            <a:chOff x="946175" y="3253275"/>
            <a:chExt cx="298550" cy="296150"/>
          </a:xfrm>
        </p:grpSpPr>
        <p:sp>
          <p:nvSpPr>
            <p:cNvPr id="8575" name="Google Shape;8575;p7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6" name="Google Shape;8576;p7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7" name="Google Shape;8577;p7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8" name="Google Shape;8578;p7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9" name="Google Shape;8579;p7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0" name="Google Shape;8580;p77"/>
          <p:cNvGrpSpPr/>
          <p:nvPr/>
        </p:nvGrpSpPr>
        <p:grpSpPr>
          <a:xfrm>
            <a:off x="10608793" y="3946703"/>
            <a:ext cx="702049" cy="694602"/>
            <a:chOff x="946175" y="3619500"/>
            <a:chExt cx="296975" cy="293825"/>
          </a:xfrm>
        </p:grpSpPr>
        <p:sp>
          <p:nvSpPr>
            <p:cNvPr id="8581" name="Google Shape;8581;p7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2" name="Google Shape;8582;p7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3" name="Google Shape;8583;p7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4" name="Google Shape;8584;p7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7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6" name="Google Shape;8586;p7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7" name="Google Shape;8587;p77"/>
          <p:cNvGrpSpPr/>
          <p:nvPr/>
        </p:nvGrpSpPr>
        <p:grpSpPr>
          <a:xfrm>
            <a:off x="10607877" y="4835971"/>
            <a:ext cx="703881" cy="701990"/>
            <a:chOff x="944600" y="3981825"/>
            <a:chExt cx="297750" cy="296950"/>
          </a:xfrm>
        </p:grpSpPr>
        <p:sp>
          <p:nvSpPr>
            <p:cNvPr id="8588" name="Google Shape;8588;p7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7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0" name="Google Shape;8590;p7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1" name="Google Shape;8591;p7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2" name="Google Shape;8592;p77"/>
          <p:cNvGrpSpPr/>
          <p:nvPr/>
        </p:nvGrpSpPr>
        <p:grpSpPr>
          <a:xfrm>
            <a:off x="15041750" y="3063691"/>
            <a:ext cx="700158" cy="698266"/>
            <a:chOff x="2768750" y="3227275"/>
            <a:chExt cx="296175" cy="295375"/>
          </a:xfrm>
        </p:grpSpPr>
        <p:sp>
          <p:nvSpPr>
            <p:cNvPr id="8593" name="Google Shape;8593;p7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4" name="Google Shape;8594;p7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5" name="Google Shape;8595;p7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6" name="Google Shape;8596;p7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7" name="Google Shape;8597;p7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8" name="Google Shape;8598;p7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9" name="Google Shape;8599;p7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0" name="Google Shape;8600;p7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1" name="Google Shape;8601;p77"/>
          <p:cNvGrpSpPr/>
          <p:nvPr/>
        </p:nvGrpSpPr>
        <p:grpSpPr>
          <a:xfrm>
            <a:off x="15083651" y="3945434"/>
            <a:ext cx="616354" cy="697144"/>
            <a:chOff x="2786075" y="3591800"/>
            <a:chExt cx="260725" cy="294900"/>
          </a:xfrm>
        </p:grpSpPr>
        <p:sp>
          <p:nvSpPr>
            <p:cNvPr id="8602" name="Google Shape;8602;p7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3" name="Google Shape;8603;p7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4" name="Google Shape;8604;p7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5" name="Google Shape;8605;p7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6" name="Google Shape;8606;p7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7" name="Google Shape;8607;p77"/>
          <p:cNvGrpSpPr/>
          <p:nvPr/>
        </p:nvGrpSpPr>
        <p:grpSpPr>
          <a:xfrm>
            <a:off x="15164648" y="4836888"/>
            <a:ext cx="454361" cy="700158"/>
            <a:chOff x="2819150" y="3955025"/>
            <a:chExt cx="192200" cy="296175"/>
          </a:xfrm>
        </p:grpSpPr>
        <p:sp>
          <p:nvSpPr>
            <p:cNvPr id="8608" name="Google Shape;8608;p7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9" name="Google Shape;8609;p7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0" name="Google Shape;8610;p7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7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2" name="Google Shape;8612;p77"/>
          <p:cNvGrpSpPr/>
          <p:nvPr/>
        </p:nvGrpSpPr>
        <p:grpSpPr>
          <a:xfrm>
            <a:off x="12412194" y="5768083"/>
            <a:ext cx="698266" cy="696434"/>
            <a:chOff x="4629125" y="3235150"/>
            <a:chExt cx="295375" cy="294600"/>
          </a:xfrm>
        </p:grpSpPr>
        <p:sp>
          <p:nvSpPr>
            <p:cNvPr id="8613" name="Google Shape;8613;p7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4" name="Google Shape;8614;p7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5" name="Google Shape;8615;p7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6" name="Google Shape;8616;p7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7" name="Google Shape;8617;p7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8" name="Google Shape;8618;p77"/>
          <p:cNvGrpSpPr/>
          <p:nvPr/>
        </p:nvGrpSpPr>
        <p:grpSpPr>
          <a:xfrm>
            <a:off x="12412165" y="6663150"/>
            <a:ext cx="698326" cy="698266"/>
            <a:chOff x="4628325" y="3599825"/>
            <a:chExt cx="295400" cy="295375"/>
          </a:xfrm>
        </p:grpSpPr>
        <p:sp>
          <p:nvSpPr>
            <p:cNvPr id="8619" name="Google Shape;8619;p7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0" name="Google Shape;8620;p7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1" name="Google Shape;8621;p7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2" name="Google Shape;8622;p7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3" name="Google Shape;8623;p7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4" name="Google Shape;8624;p7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5" name="Google Shape;8625;p7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6" name="Google Shape;8626;p7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7" name="Google Shape;8627;p7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8" name="Google Shape;8628;p7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9" name="Google Shape;8629;p7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0" name="Google Shape;8630;p7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1" name="Google Shape;8631;p77"/>
          <p:cNvGrpSpPr/>
          <p:nvPr/>
        </p:nvGrpSpPr>
        <p:grpSpPr>
          <a:xfrm>
            <a:off x="12454066" y="7614372"/>
            <a:ext cx="614522" cy="700158"/>
            <a:chOff x="4645650" y="3962900"/>
            <a:chExt cx="259950" cy="296175"/>
          </a:xfrm>
        </p:grpSpPr>
        <p:sp>
          <p:nvSpPr>
            <p:cNvPr id="8632" name="Google Shape;8632;p7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3" name="Google Shape;8633;p7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7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5" name="Google Shape;8635;p7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6" name="Google Shape;8636;p7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7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8" name="Google Shape;8638;p77"/>
          <p:cNvGrpSpPr/>
          <p:nvPr/>
        </p:nvGrpSpPr>
        <p:grpSpPr>
          <a:xfrm>
            <a:off x="15959987" y="6664097"/>
            <a:ext cx="698267" cy="696375"/>
            <a:chOff x="6143725" y="3582500"/>
            <a:chExt cx="295375" cy="294575"/>
          </a:xfrm>
        </p:grpSpPr>
        <p:sp>
          <p:nvSpPr>
            <p:cNvPr id="8639" name="Google Shape;8639;p7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0" name="Google Shape;8640;p7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1" name="Google Shape;8641;p7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2" name="Google Shape;8642;p7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3" name="Google Shape;8643;p7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4" name="Google Shape;8644;p7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5" name="Google Shape;8645;p7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6" name="Google Shape;8646;p77"/>
          <p:cNvGrpSpPr/>
          <p:nvPr/>
        </p:nvGrpSpPr>
        <p:grpSpPr>
          <a:xfrm>
            <a:off x="11497641" y="3062773"/>
            <a:ext cx="701990" cy="700099"/>
            <a:chOff x="1310075" y="3253275"/>
            <a:chExt cx="296950" cy="296150"/>
          </a:xfrm>
        </p:grpSpPr>
        <p:sp>
          <p:nvSpPr>
            <p:cNvPr id="8647" name="Google Shape;8647;p7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8" name="Google Shape;8648;p7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9" name="Google Shape;8649;p7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50" name="Google Shape;8650;p77"/>
          <p:cNvSpPr/>
          <p:nvPr/>
        </p:nvSpPr>
        <p:spPr>
          <a:xfrm>
            <a:off x="11500482" y="39469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51" name="Google Shape;8651;p77"/>
          <p:cNvGrpSpPr/>
          <p:nvPr/>
        </p:nvGrpSpPr>
        <p:grpSpPr>
          <a:xfrm>
            <a:off x="11496695" y="4835291"/>
            <a:ext cx="703881" cy="703349"/>
            <a:chOff x="1310075" y="3980250"/>
            <a:chExt cx="297750" cy="297525"/>
          </a:xfrm>
        </p:grpSpPr>
        <p:sp>
          <p:nvSpPr>
            <p:cNvPr id="8652" name="Google Shape;8652;p7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7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4" name="Google Shape;8654;p7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5" name="Google Shape;8655;p7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6" name="Google Shape;8656;p77"/>
          <p:cNvGrpSpPr/>
          <p:nvPr/>
        </p:nvGrpSpPr>
        <p:grpSpPr>
          <a:xfrm>
            <a:off x="16026271" y="3063691"/>
            <a:ext cx="532609" cy="698266"/>
            <a:chOff x="3167275" y="3227275"/>
            <a:chExt cx="225300" cy="295375"/>
          </a:xfrm>
        </p:grpSpPr>
        <p:sp>
          <p:nvSpPr>
            <p:cNvPr id="8657" name="Google Shape;8657;p7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8" name="Google Shape;8658;p7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9" name="Google Shape;8659;p7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0" name="Google Shape;8660;p7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1" name="Google Shape;8661;p7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62" name="Google Shape;8662;p77"/>
          <p:cNvSpPr/>
          <p:nvPr/>
        </p:nvSpPr>
        <p:spPr>
          <a:xfrm>
            <a:off x="15924948" y="39434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63" name="Google Shape;8663;p77"/>
          <p:cNvGrpSpPr/>
          <p:nvPr/>
        </p:nvGrpSpPr>
        <p:grpSpPr>
          <a:xfrm>
            <a:off x="15940635" y="4837804"/>
            <a:ext cx="703881" cy="698326"/>
            <a:chOff x="3133425" y="3955025"/>
            <a:chExt cx="297750" cy="295400"/>
          </a:xfrm>
        </p:grpSpPr>
        <p:sp>
          <p:nvSpPr>
            <p:cNvPr id="8664" name="Google Shape;8664;p7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5" name="Google Shape;8665;p7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6" name="Google Shape;8666;p7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7" name="Google Shape;8667;p77"/>
          <p:cNvGrpSpPr/>
          <p:nvPr/>
        </p:nvGrpSpPr>
        <p:grpSpPr>
          <a:xfrm>
            <a:off x="13300982" y="5764980"/>
            <a:ext cx="700158" cy="702640"/>
            <a:chOff x="4991425" y="3234750"/>
            <a:chExt cx="296175" cy="297225"/>
          </a:xfrm>
        </p:grpSpPr>
        <p:sp>
          <p:nvSpPr>
            <p:cNvPr id="8668" name="Google Shape;8668;p7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9" name="Google Shape;8669;p7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0" name="Google Shape;8670;p7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1" name="Google Shape;8671;p7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2" name="Google Shape;8672;p7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3" name="Google Shape;8673;p7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4" name="Google Shape;8674;p77"/>
          <p:cNvGrpSpPr/>
          <p:nvPr/>
        </p:nvGrpSpPr>
        <p:grpSpPr>
          <a:xfrm>
            <a:off x="13300982" y="6704106"/>
            <a:ext cx="700158" cy="616354"/>
            <a:chOff x="4991425" y="3617150"/>
            <a:chExt cx="296175" cy="260725"/>
          </a:xfrm>
        </p:grpSpPr>
        <p:sp>
          <p:nvSpPr>
            <p:cNvPr id="8675" name="Google Shape;8675;p7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6" name="Google Shape;8676;p7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7" name="Google Shape;8677;p7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8" name="Google Shape;8678;p7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9" name="Google Shape;8679;p7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0" name="Google Shape;8680;p7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1" name="Google Shape;8681;p7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2" name="Google Shape;8682;p77"/>
          <p:cNvGrpSpPr/>
          <p:nvPr/>
        </p:nvGrpSpPr>
        <p:grpSpPr>
          <a:xfrm>
            <a:off x="13455529" y="7615288"/>
            <a:ext cx="391065" cy="698326"/>
            <a:chOff x="5056800" y="3962900"/>
            <a:chExt cx="165425" cy="295400"/>
          </a:xfrm>
        </p:grpSpPr>
        <p:sp>
          <p:nvSpPr>
            <p:cNvPr id="8683" name="Google Shape;8683;p7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4" name="Google Shape;8684;p7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5" name="Google Shape;8685;p7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6" name="Google Shape;8686;p77"/>
          <p:cNvGrpSpPr/>
          <p:nvPr/>
        </p:nvGrpSpPr>
        <p:grpSpPr>
          <a:xfrm>
            <a:off x="15958124" y="7615319"/>
            <a:ext cx="701990" cy="698267"/>
            <a:chOff x="6168925" y="3936925"/>
            <a:chExt cx="296950" cy="295375"/>
          </a:xfrm>
        </p:grpSpPr>
        <p:sp>
          <p:nvSpPr>
            <p:cNvPr id="8687" name="Google Shape;8687;p7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7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9" name="Google Shape;8689;p7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0" name="Google Shape;8690;p7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1" name="Google Shape;8691;p7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2" name="Google Shape;8692;p7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3" name="Google Shape;8693;p77"/>
          <p:cNvGrpSpPr/>
          <p:nvPr/>
        </p:nvGrpSpPr>
        <p:grpSpPr>
          <a:xfrm>
            <a:off x="12385513" y="3063689"/>
            <a:ext cx="696375" cy="698266"/>
            <a:chOff x="1674750" y="3254050"/>
            <a:chExt cx="294575" cy="295375"/>
          </a:xfrm>
        </p:grpSpPr>
        <p:sp>
          <p:nvSpPr>
            <p:cNvPr id="8694" name="Google Shape;8694;p7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5" name="Google Shape;8695;p7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6" name="Google Shape;8696;p7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7" name="Google Shape;8697;p77"/>
          <p:cNvGrpSpPr/>
          <p:nvPr/>
        </p:nvGrpSpPr>
        <p:grpSpPr>
          <a:xfrm>
            <a:off x="12414353" y="3944871"/>
            <a:ext cx="638694" cy="698266"/>
            <a:chOff x="1687350" y="3618725"/>
            <a:chExt cx="270175" cy="295375"/>
          </a:xfrm>
        </p:grpSpPr>
        <p:sp>
          <p:nvSpPr>
            <p:cNvPr id="8698" name="Google Shape;8698;p7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7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7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1" name="Google Shape;8701;p77"/>
          <p:cNvGrpSpPr/>
          <p:nvPr/>
        </p:nvGrpSpPr>
        <p:grpSpPr>
          <a:xfrm>
            <a:off x="12381760" y="4837832"/>
            <a:ext cx="703881" cy="698267"/>
            <a:chOff x="1672375" y="3982600"/>
            <a:chExt cx="297750" cy="295375"/>
          </a:xfrm>
        </p:grpSpPr>
        <p:sp>
          <p:nvSpPr>
            <p:cNvPr id="8702" name="Google Shape;8702;p7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3" name="Google Shape;8703;p7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4" name="Google Shape;8704;p7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5" name="Google Shape;8705;p77"/>
          <p:cNvGrpSpPr/>
          <p:nvPr/>
        </p:nvGrpSpPr>
        <p:grpSpPr>
          <a:xfrm>
            <a:off x="9765744" y="5766222"/>
            <a:ext cx="700158" cy="700158"/>
            <a:chOff x="3497300" y="3227275"/>
            <a:chExt cx="296175" cy="296175"/>
          </a:xfrm>
        </p:grpSpPr>
        <p:sp>
          <p:nvSpPr>
            <p:cNvPr id="8706" name="Google Shape;8706;p7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7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8" name="Google Shape;8708;p7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9" name="Google Shape;8709;p7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0" name="Google Shape;8710;p7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1" name="Google Shape;8711;p7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7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3" name="Google Shape;8713;p7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4" name="Google Shape;8714;p77"/>
          <p:cNvGrpSpPr/>
          <p:nvPr/>
        </p:nvGrpSpPr>
        <p:grpSpPr>
          <a:xfrm>
            <a:off x="9766689" y="6665012"/>
            <a:ext cx="698267" cy="694543"/>
            <a:chOff x="3497300" y="3591950"/>
            <a:chExt cx="295375" cy="293800"/>
          </a:xfrm>
        </p:grpSpPr>
        <p:sp>
          <p:nvSpPr>
            <p:cNvPr id="8715" name="Google Shape;8715;p7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6" name="Google Shape;8716;p7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7" name="Google Shape;8717;p7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8" name="Google Shape;8718;p7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9" name="Google Shape;8719;p7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0" name="Google Shape;8720;p7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1" name="Google Shape;8721;p7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7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3" name="Google Shape;8723;p77"/>
          <p:cNvGrpSpPr/>
          <p:nvPr/>
        </p:nvGrpSpPr>
        <p:grpSpPr>
          <a:xfrm>
            <a:off x="9766689" y="7615289"/>
            <a:ext cx="698267" cy="698326"/>
            <a:chOff x="3497300" y="3955025"/>
            <a:chExt cx="295375" cy="295400"/>
          </a:xfrm>
        </p:grpSpPr>
        <p:sp>
          <p:nvSpPr>
            <p:cNvPr id="8724" name="Google Shape;8724;p7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5" name="Google Shape;8725;p7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6" name="Google Shape;8726;p7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7" name="Google Shape;8727;p77"/>
          <p:cNvGrpSpPr/>
          <p:nvPr/>
        </p:nvGrpSpPr>
        <p:grpSpPr>
          <a:xfrm>
            <a:off x="14215834" y="5767669"/>
            <a:ext cx="655478" cy="697262"/>
            <a:chOff x="5364750" y="3235150"/>
            <a:chExt cx="277275" cy="294950"/>
          </a:xfrm>
        </p:grpSpPr>
        <p:sp>
          <p:nvSpPr>
            <p:cNvPr id="8728" name="Google Shape;8728;p7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9" name="Google Shape;8729;p7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0" name="Google Shape;8730;p7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1" name="Google Shape;8731;p7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2" name="Google Shape;8732;p7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3" name="Google Shape;8733;p7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4" name="Google Shape;8734;p7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5" name="Google Shape;8735;p7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6" name="Google Shape;8736;p77"/>
          <p:cNvGrpSpPr/>
          <p:nvPr/>
        </p:nvGrpSpPr>
        <p:grpSpPr>
          <a:xfrm>
            <a:off x="14192548" y="6660343"/>
            <a:ext cx="702049" cy="703881"/>
            <a:chOff x="5355300" y="3598250"/>
            <a:chExt cx="296975" cy="297750"/>
          </a:xfrm>
        </p:grpSpPr>
        <p:sp>
          <p:nvSpPr>
            <p:cNvPr id="8737" name="Google Shape;8737;p7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8" name="Google Shape;8738;p7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9" name="Google Shape;8739;p7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0" name="Google Shape;8740;p7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1" name="Google Shape;8741;p7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2" name="Google Shape;8742;p7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3" name="Google Shape;8743;p7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4" name="Google Shape;8744;p7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5" name="Google Shape;8745;p77"/>
          <p:cNvGrpSpPr/>
          <p:nvPr/>
        </p:nvGrpSpPr>
        <p:grpSpPr>
          <a:xfrm>
            <a:off x="14200940" y="7738186"/>
            <a:ext cx="685264" cy="452529"/>
            <a:chOff x="5358450" y="4015675"/>
            <a:chExt cx="289875" cy="191425"/>
          </a:xfrm>
        </p:grpSpPr>
        <p:sp>
          <p:nvSpPr>
            <p:cNvPr id="8746" name="Google Shape;8746;p7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7" name="Google Shape;8747;p7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8" name="Google Shape;8748;p7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9" name="Google Shape;8749;p7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0" name="Google Shape;8750;p77"/>
          <p:cNvGrpSpPr/>
          <p:nvPr/>
        </p:nvGrpSpPr>
        <p:grpSpPr>
          <a:xfrm>
            <a:off x="12453905" y="8503249"/>
            <a:ext cx="702049" cy="650927"/>
            <a:chOff x="6543825" y="3202075"/>
            <a:chExt cx="296975" cy="275350"/>
          </a:xfrm>
        </p:grpSpPr>
        <p:sp>
          <p:nvSpPr>
            <p:cNvPr id="8751" name="Google Shape;8751;p7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2" name="Google Shape;8752;p7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3" name="Google Shape;8753;p7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4" name="Google Shape;8754;p7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5" name="Google Shape;8755;p7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6" name="Google Shape;8756;p7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7" name="Google Shape;8757;p7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8" name="Google Shape;8758;p77"/>
          <p:cNvGrpSpPr/>
          <p:nvPr/>
        </p:nvGrpSpPr>
        <p:grpSpPr>
          <a:xfrm>
            <a:off x="13267867" y="3062743"/>
            <a:ext cx="700158" cy="700158"/>
            <a:chOff x="2037825" y="3254050"/>
            <a:chExt cx="296175" cy="296175"/>
          </a:xfrm>
        </p:grpSpPr>
        <p:sp>
          <p:nvSpPr>
            <p:cNvPr id="8759" name="Google Shape;8759;p7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0" name="Google Shape;8760;p7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1" name="Google Shape;8761;p7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2" name="Google Shape;8762;p7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3" name="Google Shape;8763;p7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4" name="Google Shape;8764;p7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5" name="Google Shape;8765;p77"/>
          <p:cNvGrpSpPr/>
          <p:nvPr/>
        </p:nvGrpSpPr>
        <p:grpSpPr>
          <a:xfrm>
            <a:off x="13264144" y="3945077"/>
            <a:ext cx="707604" cy="697853"/>
            <a:chOff x="2034675" y="3617925"/>
            <a:chExt cx="299325" cy="295200"/>
          </a:xfrm>
        </p:grpSpPr>
        <p:sp>
          <p:nvSpPr>
            <p:cNvPr id="8766" name="Google Shape;8766;p7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7" name="Google Shape;8767;p7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8" name="Google Shape;8768;p7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9" name="Google Shape;8769;p7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7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1" name="Google Shape;8771;p77"/>
          <p:cNvGrpSpPr/>
          <p:nvPr/>
        </p:nvGrpSpPr>
        <p:grpSpPr>
          <a:xfrm>
            <a:off x="13267867" y="4837832"/>
            <a:ext cx="700158" cy="698267"/>
            <a:chOff x="2037825" y="3981825"/>
            <a:chExt cx="296175" cy="295375"/>
          </a:xfrm>
        </p:grpSpPr>
        <p:sp>
          <p:nvSpPr>
            <p:cNvPr id="8772" name="Google Shape;8772;p7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3" name="Google Shape;8773;p7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4" name="Google Shape;8774;p7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5" name="Google Shape;8775;p77"/>
          <p:cNvGrpSpPr/>
          <p:nvPr/>
        </p:nvGrpSpPr>
        <p:grpSpPr>
          <a:xfrm>
            <a:off x="10637903" y="5830464"/>
            <a:ext cx="700158" cy="571674"/>
            <a:chOff x="3860400" y="3254050"/>
            <a:chExt cx="296175" cy="241825"/>
          </a:xfrm>
        </p:grpSpPr>
        <p:sp>
          <p:nvSpPr>
            <p:cNvPr id="8776" name="Google Shape;8776;p7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7" name="Google Shape;8777;p7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8" name="Google Shape;8778;p7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9" name="Google Shape;8779;p7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0" name="Google Shape;8780;p7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1" name="Google Shape;8781;p7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2" name="Google Shape;8782;p7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3" name="Google Shape;8783;p77"/>
          <p:cNvGrpSpPr/>
          <p:nvPr/>
        </p:nvGrpSpPr>
        <p:grpSpPr>
          <a:xfrm>
            <a:off x="10636958" y="6662205"/>
            <a:ext cx="702049" cy="700158"/>
            <a:chOff x="3859600" y="3591950"/>
            <a:chExt cx="296975" cy="296175"/>
          </a:xfrm>
        </p:grpSpPr>
        <p:sp>
          <p:nvSpPr>
            <p:cNvPr id="8784" name="Google Shape;8784;p7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5" name="Google Shape;8785;p7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6" name="Google Shape;8786;p7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7" name="Google Shape;8787;p77"/>
          <p:cNvGrpSpPr/>
          <p:nvPr/>
        </p:nvGrpSpPr>
        <p:grpSpPr>
          <a:xfrm>
            <a:off x="10637903" y="7614372"/>
            <a:ext cx="700158" cy="700158"/>
            <a:chOff x="3860400" y="3955025"/>
            <a:chExt cx="296175" cy="296175"/>
          </a:xfrm>
        </p:grpSpPr>
        <p:sp>
          <p:nvSpPr>
            <p:cNvPr id="8788" name="Google Shape;8788;p7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9" name="Google Shape;8789;p7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0" name="Google Shape;8790;p7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1" name="Google Shape;8791;p7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2" name="Google Shape;8792;p7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3" name="Google Shape;8793;p77"/>
          <p:cNvGrpSpPr/>
          <p:nvPr/>
        </p:nvGrpSpPr>
        <p:grpSpPr>
          <a:xfrm>
            <a:off x="15068334" y="5767167"/>
            <a:ext cx="711328" cy="698267"/>
            <a:chOff x="5716825" y="3235950"/>
            <a:chExt cx="300900" cy="295375"/>
          </a:xfrm>
        </p:grpSpPr>
        <p:sp>
          <p:nvSpPr>
            <p:cNvPr id="8794" name="Google Shape;8794;p7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7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6" name="Google Shape;8796;p7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7" name="Google Shape;8797;p7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8" name="Google Shape;8798;p77"/>
          <p:cNvGrpSpPr/>
          <p:nvPr/>
        </p:nvGrpSpPr>
        <p:grpSpPr>
          <a:xfrm>
            <a:off x="15094397" y="6684544"/>
            <a:ext cx="659201" cy="655478"/>
            <a:chOff x="5727850" y="3609275"/>
            <a:chExt cx="278850" cy="277275"/>
          </a:xfrm>
        </p:grpSpPr>
        <p:sp>
          <p:nvSpPr>
            <p:cNvPr id="8799" name="Google Shape;8799;p7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0" name="Google Shape;8800;p7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7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7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3" name="Google Shape;8803;p7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4" name="Google Shape;8804;p77"/>
          <p:cNvGrpSpPr/>
          <p:nvPr/>
        </p:nvGrpSpPr>
        <p:grpSpPr>
          <a:xfrm>
            <a:off x="15116767" y="7615318"/>
            <a:ext cx="614463" cy="698266"/>
            <a:chOff x="5736525" y="3963700"/>
            <a:chExt cx="259925" cy="295375"/>
          </a:xfrm>
        </p:grpSpPr>
        <p:sp>
          <p:nvSpPr>
            <p:cNvPr id="8805" name="Google Shape;8805;p7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6" name="Google Shape;8806;p7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7" name="Google Shape;8807;p7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8" name="Google Shape;8808;p7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9" name="Google Shape;8809;p7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0" name="Google Shape;8810;p7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1" name="Google Shape;8811;p7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2" name="Google Shape;8812;p77"/>
          <p:cNvGrpSpPr/>
          <p:nvPr/>
        </p:nvGrpSpPr>
        <p:grpSpPr>
          <a:xfrm>
            <a:off x="13299927" y="8513971"/>
            <a:ext cx="702049" cy="700158"/>
            <a:chOff x="6553275" y="3604550"/>
            <a:chExt cx="296975" cy="296175"/>
          </a:xfrm>
        </p:grpSpPr>
        <p:sp>
          <p:nvSpPr>
            <p:cNvPr id="8813" name="Google Shape;8813;p7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4" name="Google Shape;8814;p7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5" name="Google Shape;8815;p7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6" name="Google Shape;8816;p7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7" name="Google Shape;8817;p7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8" name="Google Shape;8818;p7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22" name="Shape 8822"/>
        <p:cNvGrpSpPr/>
        <p:nvPr/>
      </p:nvGrpSpPr>
      <p:grpSpPr>
        <a:xfrm>
          <a:off x="0" y="0"/>
          <a:ext cx="0" cy="0"/>
          <a:chOff x="0" y="0"/>
          <a:chExt cx="0" cy="0"/>
        </a:xfrm>
      </p:grpSpPr>
      <p:sp>
        <p:nvSpPr>
          <p:cNvPr id="8823" name="Google Shape;8823;p78"/>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824" name="Google Shape;8824;p78"/>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825" name="Google Shape;8825;p78"/>
          <p:cNvGrpSpPr/>
          <p:nvPr/>
        </p:nvGrpSpPr>
        <p:grpSpPr>
          <a:xfrm>
            <a:off x="1754114" y="3065893"/>
            <a:ext cx="588802" cy="707291"/>
            <a:chOff x="-35814600" y="3202075"/>
            <a:chExt cx="242625" cy="291450"/>
          </a:xfrm>
        </p:grpSpPr>
        <p:sp>
          <p:nvSpPr>
            <p:cNvPr id="8826" name="Google Shape;8826;p7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7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8" name="Google Shape;8828;p7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9" name="Google Shape;8829;p7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0" name="Google Shape;8830;p7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1" name="Google Shape;8831;p7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2" name="Google Shape;8832;p7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3" name="Google Shape;8833;p78"/>
          <p:cNvGrpSpPr/>
          <p:nvPr/>
        </p:nvGrpSpPr>
        <p:grpSpPr>
          <a:xfrm>
            <a:off x="1694870" y="3947731"/>
            <a:ext cx="707291" cy="707776"/>
            <a:chOff x="-35839800" y="3561025"/>
            <a:chExt cx="291450" cy="291650"/>
          </a:xfrm>
        </p:grpSpPr>
        <p:sp>
          <p:nvSpPr>
            <p:cNvPr id="8834" name="Google Shape;8834;p7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5" name="Google Shape;8835;p7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6" name="Google Shape;8836;p7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7" name="Google Shape;8837;p7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8" name="Google Shape;8838;p7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9" name="Google Shape;8839;p7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0" name="Google Shape;8840;p7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841" name="Google Shape;8841;p78"/>
          <p:cNvSpPr/>
          <p:nvPr/>
        </p:nvSpPr>
        <p:spPr>
          <a:xfrm>
            <a:off x="1691718" y="48188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42" name="Google Shape;8842;p78"/>
          <p:cNvGrpSpPr/>
          <p:nvPr/>
        </p:nvGrpSpPr>
        <p:grpSpPr>
          <a:xfrm>
            <a:off x="6169960" y="3065892"/>
            <a:ext cx="707291" cy="707291"/>
            <a:chOff x="-34003850" y="3227275"/>
            <a:chExt cx="291450" cy="291450"/>
          </a:xfrm>
        </p:grpSpPr>
        <p:sp>
          <p:nvSpPr>
            <p:cNvPr id="8843" name="Google Shape;8843;p7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4" name="Google Shape;8844;p7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5" name="Google Shape;8845;p7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6" name="Google Shape;8846;p7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7" name="Google Shape;8847;p7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8" name="Google Shape;8848;p78"/>
          <p:cNvGrpSpPr/>
          <p:nvPr/>
        </p:nvGrpSpPr>
        <p:grpSpPr>
          <a:xfrm>
            <a:off x="6169020" y="3947275"/>
            <a:ext cx="709172" cy="708686"/>
            <a:chOff x="-34004625" y="3585850"/>
            <a:chExt cx="292225" cy="292025"/>
          </a:xfrm>
        </p:grpSpPr>
        <p:sp>
          <p:nvSpPr>
            <p:cNvPr id="8849" name="Google Shape;8849;p7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0" name="Google Shape;8850;p7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1" name="Google Shape;8851;p7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2" name="Google Shape;8852;p7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3" name="Google Shape;8853;p7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4" name="Google Shape;8854;p78"/>
          <p:cNvGrpSpPr/>
          <p:nvPr/>
        </p:nvGrpSpPr>
        <p:grpSpPr>
          <a:xfrm>
            <a:off x="6168049" y="4817678"/>
            <a:ext cx="711113" cy="709232"/>
            <a:chOff x="-34005425" y="3945575"/>
            <a:chExt cx="293025" cy="292250"/>
          </a:xfrm>
        </p:grpSpPr>
        <p:sp>
          <p:nvSpPr>
            <p:cNvPr id="8855" name="Google Shape;8855;p7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7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7" name="Google Shape;8857;p7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8" name="Google Shape;8858;p78"/>
          <p:cNvGrpSpPr/>
          <p:nvPr/>
        </p:nvGrpSpPr>
        <p:grpSpPr>
          <a:xfrm>
            <a:off x="3462248" y="5764030"/>
            <a:ext cx="716816" cy="711113"/>
            <a:chOff x="-32174975" y="3192625"/>
            <a:chExt cx="295375" cy="293025"/>
          </a:xfrm>
        </p:grpSpPr>
        <p:sp>
          <p:nvSpPr>
            <p:cNvPr id="8859" name="Google Shape;8859;p7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0" name="Google Shape;8860;p7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1" name="Google Shape;8861;p7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2" name="Google Shape;8862;p7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863" name="Google Shape;8863;p78"/>
          <p:cNvSpPr/>
          <p:nvPr/>
        </p:nvSpPr>
        <p:spPr>
          <a:xfrm>
            <a:off x="3456341" y="67061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4" name="Google Shape;8864;p78"/>
          <p:cNvSpPr/>
          <p:nvPr/>
        </p:nvSpPr>
        <p:spPr>
          <a:xfrm>
            <a:off x="3465897" y="76363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65" name="Google Shape;8865;p78"/>
          <p:cNvGrpSpPr/>
          <p:nvPr/>
        </p:nvGrpSpPr>
        <p:grpSpPr>
          <a:xfrm>
            <a:off x="7940547" y="5765941"/>
            <a:ext cx="709172" cy="707291"/>
            <a:chOff x="-30345325" y="3184750"/>
            <a:chExt cx="292225" cy="291450"/>
          </a:xfrm>
        </p:grpSpPr>
        <p:sp>
          <p:nvSpPr>
            <p:cNvPr id="8866" name="Google Shape;8866;p7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7" name="Google Shape;8867;p7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8" name="Google Shape;8868;p7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9" name="Google Shape;8869;p7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0" name="Google Shape;8870;p7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1" name="Google Shape;8871;p78"/>
          <p:cNvGrpSpPr/>
          <p:nvPr/>
        </p:nvGrpSpPr>
        <p:grpSpPr>
          <a:xfrm>
            <a:off x="2590053" y="3065893"/>
            <a:ext cx="707291" cy="707291"/>
            <a:chOff x="-35481425" y="3202075"/>
            <a:chExt cx="291450" cy="291450"/>
          </a:xfrm>
        </p:grpSpPr>
        <p:sp>
          <p:nvSpPr>
            <p:cNvPr id="8872" name="Google Shape;8872;p7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3" name="Google Shape;8873;p7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4" name="Google Shape;8874;p7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5" name="Google Shape;8875;p7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6" name="Google Shape;8876;p7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7" name="Google Shape;8877;p7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8" name="Google Shape;8878;p7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9" name="Google Shape;8879;p78"/>
          <p:cNvGrpSpPr/>
          <p:nvPr/>
        </p:nvGrpSpPr>
        <p:grpSpPr>
          <a:xfrm>
            <a:off x="2589113" y="3948945"/>
            <a:ext cx="709172" cy="705349"/>
            <a:chOff x="-35482200" y="3561225"/>
            <a:chExt cx="292225" cy="290650"/>
          </a:xfrm>
        </p:grpSpPr>
        <p:sp>
          <p:nvSpPr>
            <p:cNvPr id="8880" name="Google Shape;8880;p7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1" name="Google Shape;8881;p7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2" name="Google Shape;8882;p7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3" name="Google Shape;8883;p78"/>
          <p:cNvGrpSpPr/>
          <p:nvPr/>
        </p:nvGrpSpPr>
        <p:grpSpPr>
          <a:xfrm>
            <a:off x="2590053" y="4818680"/>
            <a:ext cx="707291" cy="707230"/>
            <a:chOff x="-35481425" y="3919600"/>
            <a:chExt cx="291450" cy="291425"/>
          </a:xfrm>
        </p:grpSpPr>
        <p:sp>
          <p:nvSpPr>
            <p:cNvPr id="8884" name="Google Shape;8884;p7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5" name="Google Shape;8885;p7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7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7" name="Google Shape;8887;p7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8" name="Google Shape;8888;p7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9" name="Google Shape;8889;p7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0" name="Google Shape;8890;p7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7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2" name="Google Shape;8892;p78"/>
          <p:cNvGrpSpPr/>
          <p:nvPr/>
        </p:nvGrpSpPr>
        <p:grpSpPr>
          <a:xfrm>
            <a:off x="7061321" y="3066863"/>
            <a:ext cx="714935" cy="705349"/>
            <a:chOff x="-33645475" y="3228075"/>
            <a:chExt cx="294600" cy="290650"/>
          </a:xfrm>
        </p:grpSpPr>
        <p:sp>
          <p:nvSpPr>
            <p:cNvPr id="8893" name="Google Shape;8893;p7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4" name="Google Shape;8894;p7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5" name="Google Shape;8895;p7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6" name="Google Shape;8896;p7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7" name="Google Shape;8897;p7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7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7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0" name="Google Shape;8900;p78"/>
          <p:cNvGrpSpPr/>
          <p:nvPr/>
        </p:nvGrpSpPr>
        <p:grpSpPr>
          <a:xfrm>
            <a:off x="7063263" y="3947033"/>
            <a:ext cx="711052" cy="709172"/>
            <a:chOff x="-33646250" y="3586425"/>
            <a:chExt cx="293000" cy="292225"/>
          </a:xfrm>
        </p:grpSpPr>
        <p:sp>
          <p:nvSpPr>
            <p:cNvPr id="8901" name="Google Shape;8901;p7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2" name="Google Shape;8902;p7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3" name="Google Shape;8903;p78"/>
          <p:cNvGrpSpPr/>
          <p:nvPr/>
        </p:nvGrpSpPr>
        <p:grpSpPr>
          <a:xfrm>
            <a:off x="7064203" y="4816737"/>
            <a:ext cx="709172" cy="711113"/>
            <a:chOff x="-33645475" y="3944800"/>
            <a:chExt cx="292225" cy="293025"/>
          </a:xfrm>
        </p:grpSpPr>
        <p:sp>
          <p:nvSpPr>
            <p:cNvPr id="8904" name="Google Shape;8904;p7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5" name="Google Shape;8905;p7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6" name="Google Shape;8906;p7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7" name="Google Shape;8907;p7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8" name="Google Shape;8908;p7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9" name="Google Shape;8909;p7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0" name="Google Shape;8910;p7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1" name="Google Shape;8911;p7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2" name="Google Shape;8912;p7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3" name="Google Shape;8913;p7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4" name="Google Shape;8914;p78"/>
          <p:cNvGrpSpPr/>
          <p:nvPr/>
        </p:nvGrpSpPr>
        <p:grpSpPr>
          <a:xfrm>
            <a:off x="4370640" y="5764212"/>
            <a:ext cx="705349" cy="710749"/>
            <a:chOff x="-31809525" y="3192625"/>
            <a:chExt cx="290650" cy="292875"/>
          </a:xfrm>
        </p:grpSpPr>
        <p:sp>
          <p:nvSpPr>
            <p:cNvPr id="8915" name="Google Shape;8915;p7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6" name="Google Shape;8916;p7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7" name="Google Shape;8917;p7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8" name="Google Shape;8918;p7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9" name="Google Shape;8919;p78"/>
          <p:cNvGrpSpPr/>
          <p:nvPr/>
        </p:nvGrpSpPr>
        <p:grpSpPr>
          <a:xfrm>
            <a:off x="4369669" y="6705317"/>
            <a:ext cx="707291" cy="711113"/>
            <a:chOff x="-31811100" y="3550975"/>
            <a:chExt cx="291450" cy="293025"/>
          </a:xfrm>
        </p:grpSpPr>
        <p:sp>
          <p:nvSpPr>
            <p:cNvPr id="8920" name="Google Shape;8920;p7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1" name="Google Shape;8921;p7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2" name="Google Shape;8922;p7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3" name="Google Shape;8923;p7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4" name="Google Shape;8924;p7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5" name="Google Shape;8925;p7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6" name="Google Shape;8926;p7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7" name="Google Shape;8927;p78"/>
          <p:cNvGrpSpPr/>
          <p:nvPr/>
        </p:nvGrpSpPr>
        <p:grpSpPr>
          <a:xfrm>
            <a:off x="4357262" y="7633923"/>
            <a:ext cx="732105" cy="713661"/>
            <a:chOff x="-31817400" y="3910025"/>
            <a:chExt cx="301675" cy="294075"/>
          </a:xfrm>
        </p:grpSpPr>
        <p:sp>
          <p:nvSpPr>
            <p:cNvPr id="8928" name="Google Shape;8928;p7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9" name="Google Shape;8929;p7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0" name="Google Shape;8930;p7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1" name="Google Shape;8931;p78"/>
          <p:cNvGrpSpPr/>
          <p:nvPr/>
        </p:nvGrpSpPr>
        <p:grpSpPr>
          <a:xfrm>
            <a:off x="7940517" y="6706287"/>
            <a:ext cx="709232" cy="709172"/>
            <a:chOff x="-30354000" y="3569100"/>
            <a:chExt cx="292250" cy="292225"/>
          </a:xfrm>
        </p:grpSpPr>
        <p:sp>
          <p:nvSpPr>
            <p:cNvPr id="8932" name="Google Shape;8932;p7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3" name="Google Shape;8933;p7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4" name="Google Shape;8934;p7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5" name="Google Shape;8935;p7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6" name="Google Shape;8936;p7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7" name="Google Shape;8937;p7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8" name="Google Shape;8938;p78"/>
          <p:cNvGrpSpPr/>
          <p:nvPr/>
        </p:nvGrpSpPr>
        <p:grpSpPr>
          <a:xfrm>
            <a:off x="3497673" y="3065893"/>
            <a:ext cx="684297" cy="707291"/>
            <a:chOff x="-35118325" y="3202075"/>
            <a:chExt cx="281975" cy="291450"/>
          </a:xfrm>
        </p:grpSpPr>
        <p:sp>
          <p:nvSpPr>
            <p:cNvPr id="8939" name="Google Shape;8939;p7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0" name="Google Shape;8940;p7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1" name="Google Shape;8941;p7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2" name="Google Shape;8942;p7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3" name="Google Shape;8943;p78"/>
          <p:cNvGrpSpPr/>
          <p:nvPr/>
        </p:nvGrpSpPr>
        <p:grpSpPr>
          <a:xfrm>
            <a:off x="3485236" y="3948399"/>
            <a:ext cx="709172" cy="706441"/>
            <a:chOff x="-35123050" y="3561225"/>
            <a:chExt cx="292225" cy="291100"/>
          </a:xfrm>
        </p:grpSpPr>
        <p:sp>
          <p:nvSpPr>
            <p:cNvPr id="8944" name="Google Shape;8944;p7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5" name="Google Shape;8945;p7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6" name="Google Shape;8946;p78"/>
          <p:cNvGrpSpPr/>
          <p:nvPr/>
        </p:nvGrpSpPr>
        <p:grpSpPr>
          <a:xfrm>
            <a:off x="3569355" y="4818680"/>
            <a:ext cx="540934" cy="707230"/>
            <a:chOff x="-35089175" y="3919600"/>
            <a:chExt cx="222900" cy="291425"/>
          </a:xfrm>
        </p:grpSpPr>
        <p:sp>
          <p:nvSpPr>
            <p:cNvPr id="8947" name="Google Shape;8947;p7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8" name="Google Shape;8948;p7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9" name="Google Shape;8949;p78"/>
          <p:cNvGrpSpPr/>
          <p:nvPr/>
        </p:nvGrpSpPr>
        <p:grpSpPr>
          <a:xfrm>
            <a:off x="7963346" y="3065406"/>
            <a:ext cx="672891" cy="708262"/>
            <a:chOff x="-33277650" y="3226875"/>
            <a:chExt cx="277275" cy="291850"/>
          </a:xfrm>
        </p:grpSpPr>
        <p:sp>
          <p:nvSpPr>
            <p:cNvPr id="8950" name="Google Shape;8950;p7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1" name="Google Shape;8951;p7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2" name="Google Shape;8952;p7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3" name="Google Shape;8953;p7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4" name="Google Shape;8954;p7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5" name="Google Shape;8955;p7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6" name="Google Shape;8956;p7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7" name="Google Shape;8957;p78"/>
          <p:cNvGrpSpPr/>
          <p:nvPr/>
        </p:nvGrpSpPr>
        <p:grpSpPr>
          <a:xfrm>
            <a:off x="7946146" y="3947973"/>
            <a:ext cx="707291" cy="707291"/>
            <a:chOff x="-33286325" y="3586425"/>
            <a:chExt cx="291450" cy="291450"/>
          </a:xfrm>
        </p:grpSpPr>
        <p:sp>
          <p:nvSpPr>
            <p:cNvPr id="8958" name="Google Shape;8958;p7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9" name="Google Shape;8959;p7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0" name="Google Shape;8960;p7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1" name="Google Shape;8961;p7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2" name="Google Shape;8962;p7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3" name="Google Shape;8963;p78"/>
          <p:cNvGrpSpPr/>
          <p:nvPr/>
        </p:nvGrpSpPr>
        <p:grpSpPr>
          <a:xfrm>
            <a:off x="7946146" y="4816737"/>
            <a:ext cx="707291" cy="711113"/>
            <a:chOff x="-33286325" y="3944800"/>
            <a:chExt cx="291450" cy="293025"/>
          </a:xfrm>
        </p:grpSpPr>
        <p:sp>
          <p:nvSpPr>
            <p:cNvPr id="8964" name="Google Shape;8964;p7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5" name="Google Shape;8965;p7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6" name="Google Shape;8966;p7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7" name="Google Shape;8967;p7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8" name="Google Shape;8968;p78"/>
          <p:cNvGrpSpPr/>
          <p:nvPr/>
        </p:nvGrpSpPr>
        <p:grpSpPr>
          <a:xfrm>
            <a:off x="5262941" y="5763059"/>
            <a:ext cx="707291" cy="713055"/>
            <a:chOff x="-31452725" y="3191825"/>
            <a:chExt cx="291450" cy="293825"/>
          </a:xfrm>
        </p:grpSpPr>
        <p:sp>
          <p:nvSpPr>
            <p:cNvPr id="8969" name="Google Shape;8969;p7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0" name="Google Shape;8970;p7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1" name="Google Shape;8971;p7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2" name="Google Shape;8972;p7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3" name="Google Shape;8973;p78"/>
          <p:cNvGrpSpPr/>
          <p:nvPr/>
        </p:nvGrpSpPr>
        <p:grpSpPr>
          <a:xfrm>
            <a:off x="5262001" y="6706287"/>
            <a:ext cx="709172" cy="709172"/>
            <a:chOff x="-31452725" y="3551775"/>
            <a:chExt cx="292225" cy="292225"/>
          </a:xfrm>
        </p:grpSpPr>
        <p:sp>
          <p:nvSpPr>
            <p:cNvPr id="8974" name="Google Shape;8974;p7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5" name="Google Shape;8975;p7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6" name="Google Shape;8976;p7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7" name="Google Shape;8977;p7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8" name="Google Shape;8978;p78"/>
          <p:cNvGrpSpPr/>
          <p:nvPr/>
        </p:nvGrpSpPr>
        <p:grpSpPr>
          <a:xfrm>
            <a:off x="5259119" y="7634257"/>
            <a:ext cx="714935" cy="712994"/>
            <a:chOff x="-31455100" y="3909350"/>
            <a:chExt cx="294600" cy="293800"/>
          </a:xfrm>
        </p:grpSpPr>
        <p:sp>
          <p:nvSpPr>
            <p:cNvPr id="8979" name="Google Shape;8979;p7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0" name="Google Shape;8980;p7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1" name="Google Shape;8981;p78"/>
          <p:cNvGrpSpPr/>
          <p:nvPr/>
        </p:nvGrpSpPr>
        <p:grpSpPr>
          <a:xfrm>
            <a:off x="7941488" y="7636168"/>
            <a:ext cx="707291" cy="709172"/>
            <a:chOff x="-30345325" y="3918800"/>
            <a:chExt cx="291450" cy="292225"/>
          </a:xfrm>
        </p:grpSpPr>
        <p:sp>
          <p:nvSpPr>
            <p:cNvPr id="8982" name="Google Shape;8982;p7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3" name="Google Shape;8983;p7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4" name="Google Shape;8984;p7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5" name="Google Shape;8985;p7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6" name="Google Shape;8986;p7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7" name="Google Shape;8987;p78"/>
          <p:cNvGrpSpPr/>
          <p:nvPr/>
        </p:nvGrpSpPr>
        <p:grpSpPr>
          <a:xfrm>
            <a:off x="4401471" y="3065893"/>
            <a:ext cx="665186" cy="707291"/>
            <a:chOff x="-34755225" y="3202075"/>
            <a:chExt cx="274100" cy="291450"/>
          </a:xfrm>
        </p:grpSpPr>
        <p:sp>
          <p:nvSpPr>
            <p:cNvPr id="8988" name="Google Shape;8988;p7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9" name="Google Shape;8989;p7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0" name="Google Shape;8990;p7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1" name="Google Shape;8991;p7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2" name="Google Shape;8992;p7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3" name="Google Shape;8993;p7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4" name="Google Shape;8994;p7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5" name="Google Shape;8995;p78"/>
          <p:cNvGrpSpPr/>
          <p:nvPr/>
        </p:nvGrpSpPr>
        <p:grpSpPr>
          <a:xfrm>
            <a:off x="4380419" y="3947974"/>
            <a:ext cx="707291" cy="707291"/>
            <a:chOff x="-34763900" y="3561225"/>
            <a:chExt cx="291450" cy="291450"/>
          </a:xfrm>
        </p:grpSpPr>
        <p:sp>
          <p:nvSpPr>
            <p:cNvPr id="8996" name="Google Shape;8996;p7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7" name="Google Shape;8997;p7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8" name="Google Shape;8998;p7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99" name="Google Shape;8999;p78"/>
          <p:cNvSpPr/>
          <p:nvPr/>
        </p:nvSpPr>
        <p:spPr>
          <a:xfrm>
            <a:off x="4379215" y="48188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00" name="Google Shape;9000;p78"/>
          <p:cNvGrpSpPr/>
          <p:nvPr/>
        </p:nvGrpSpPr>
        <p:grpSpPr>
          <a:xfrm>
            <a:off x="1690213" y="5764999"/>
            <a:ext cx="709172" cy="709172"/>
            <a:chOff x="-32927950" y="3227275"/>
            <a:chExt cx="292225" cy="292225"/>
          </a:xfrm>
        </p:grpSpPr>
        <p:sp>
          <p:nvSpPr>
            <p:cNvPr id="9001" name="Google Shape;9001;p7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2" name="Google Shape;9002;p7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3" name="Google Shape;9003;p7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4" name="Google Shape;9004;p7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5" name="Google Shape;9005;p7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6" name="Google Shape;9006;p78"/>
          <p:cNvGrpSpPr/>
          <p:nvPr/>
        </p:nvGrpSpPr>
        <p:grpSpPr>
          <a:xfrm>
            <a:off x="1689242" y="6707226"/>
            <a:ext cx="711113" cy="707291"/>
            <a:chOff x="-32927950" y="3586425"/>
            <a:chExt cx="293025" cy="291450"/>
          </a:xfrm>
        </p:grpSpPr>
        <p:sp>
          <p:nvSpPr>
            <p:cNvPr id="9007" name="Google Shape;9007;p7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8" name="Google Shape;9008;p7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9" name="Google Shape;9009;p7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0" name="Google Shape;9010;p7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1" name="Google Shape;9011;p7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2" name="Google Shape;9012;p78"/>
          <p:cNvGrpSpPr/>
          <p:nvPr/>
        </p:nvGrpSpPr>
        <p:grpSpPr>
          <a:xfrm>
            <a:off x="1690213" y="7635196"/>
            <a:ext cx="709172" cy="711113"/>
            <a:chOff x="-32927950" y="3944800"/>
            <a:chExt cx="292225" cy="293025"/>
          </a:xfrm>
        </p:grpSpPr>
        <p:sp>
          <p:nvSpPr>
            <p:cNvPr id="9013" name="Google Shape;9013;p7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4" name="Google Shape;9014;p7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5" name="Google Shape;9015;p7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6" name="Google Shape;9016;p7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7" name="Google Shape;9017;p7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8" name="Google Shape;9018;p7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9" name="Google Shape;9019;p7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0" name="Google Shape;9020;p7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1" name="Google Shape;9021;p7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2" name="Google Shape;9022;p78"/>
          <p:cNvGrpSpPr/>
          <p:nvPr/>
        </p:nvGrpSpPr>
        <p:grpSpPr>
          <a:xfrm>
            <a:off x="6147796" y="5765698"/>
            <a:ext cx="709172" cy="707776"/>
            <a:chOff x="-31094350" y="3194000"/>
            <a:chExt cx="292225" cy="291650"/>
          </a:xfrm>
        </p:grpSpPr>
        <p:sp>
          <p:nvSpPr>
            <p:cNvPr id="9023" name="Google Shape;9023;p7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4" name="Google Shape;9024;p7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5" name="Google Shape;9025;p7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6" name="Google Shape;9026;p7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7" name="Google Shape;9027;p7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8" name="Google Shape;9028;p7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9" name="Google Shape;9029;p7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0" name="Google Shape;9030;p7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1" name="Google Shape;9031;p78"/>
          <p:cNvGrpSpPr/>
          <p:nvPr/>
        </p:nvGrpSpPr>
        <p:grpSpPr>
          <a:xfrm>
            <a:off x="6148737" y="6706682"/>
            <a:ext cx="707291" cy="708383"/>
            <a:chOff x="-31093575" y="3552550"/>
            <a:chExt cx="291450" cy="291900"/>
          </a:xfrm>
        </p:grpSpPr>
        <p:sp>
          <p:nvSpPr>
            <p:cNvPr id="9032" name="Google Shape;9032;p7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3" name="Google Shape;9033;p7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4" name="Google Shape;9034;p7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5" name="Google Shape;9035;p7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6" name="Google Shape;9036;p78"/>
          <p:cNvGrpSpPr/>
          <p:nvPr/>
        </p:nvGrpSpPr>
        <p:grpSpPr>
          <a:xfrm>
            <a:off x="6148737" y="7637139"/>
            <a:ext cx="707291" cy="707230"/>
            <a:chOff x="-31093575" y="3911725"/>
            <a:chExt cx="291450" cy="291425"/>
          </a:xfrm>
        </p:grpSpPr>
        <p:sp>
          <p:nvSpPr>
            <p:cNvPr id="9037" name="Google Shape;9037;p7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8" name="Google Shape;9038;p7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9" name="Google Shape;9039;p78"/>
          <p:cNvGrpSpPr/>
          <p:nvPr/>
        </p:nvGrpSpPr>
        <p:grpSpPr>
          <a:xfrm>
            <a:off x="4367597" y="8551072"/>
            <a:ext cx="712994" cy="709172"/>
            <a:chOff x="-29946000" y="3183175"/>
            <a:chExt cx="293800" cy="292225"/>
          </a:xfrm>
        </p:grpSpPr>
        <p:sp>
          <p:nvSpPr>
            <p:cNvPr id="9040" name="Google Shape;9040;p7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1" name="Google Shape;9041;p7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2" name="Google Shape;9042;p7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3" name="Google Shape;9043;p7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4" name="Google Shape;9044;p7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5" name="Google Shape;9045;p7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6" name="Google Shape;9046;p78"/>
          <p:cNvGrpSpPr/>
          <p:nvPr/>
        </p:nvGrpSpPr>
        <p:grpSpPr>
          <a:xfrm>
            <a:off x="5256659" y="3065377"/>
            <a:ext cx="716816" cy="708322"/>
            <a:chOff x="-34408675" y="3202075"/>
            <a:chExt cx="295375" cy="291875"/>
          </a:xfrm>
        </p:grpSpPr>
        <p:sp>
          <p:nvSpPr>
            <p:cNvPr id="9047" name="Google Shape;9047;p7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8" name="Google Shape;9048;p7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9" name="Google Shape;9049;p7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0" name="Google Shape;9050;p7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1" name="Google Shape;9051;p78"/>
          <p:cNvGrpSpPr/>
          <p:nvPr/>
        </p:nvGrpSpPr>
        <p:grpSpPr>
          <a:xfrm>
            <a:off x="5260481" y="3945365"/>
            <a:ext cx="709172" cy="712508"/>
            <a:chOff x="-34405525" y="3558075"/>
            <a:chExt cx="292225" cy="293600"/>
          </a:xfrm>
        </p:grpSpPr>
        <p:sp>
          <p:nvSpPr>
            <p:cNvPr id="9052" name="Google Shape;9052;p7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3" name="Google Shape;9053;p7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4" name="Google Shape;9054;p7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5" name="Google Shape;9055;p78"/>
          <p:cNvGrpSpPr/>
          <p:nvPr/>
        </p:nvGrpSpPr>
        <p:grpSpPr>
          <a:xfrm>
            <a:off x="5259510" y="4818680"/>
            <a:ext cx="711113" cy="707230"/>
            <a:chOff x="-34406325" y="3919600"/>
            <a:chExt cx="293025" cy="291425"/>
          </a:xfrm>
        </p:grpSpPr>
        <p:sp>
          <p:nvSpPr>
            <p:cNvPr id="9056" name="Google Shape;9056;p7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7" name="Google Shape;9057;p7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8" name="Google Shape;9058;p7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9" name="Google Shape;9059;p7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0" name="Google Shape;9060;p7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1" name="Google Shape;9061;p7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2" name="Google Shape;9062;p7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3" name="Google Shape;9063;p78"/>
          <p:cNvGrpSpPr/>
          <p:nvPr/>
        </p:nvGrpSpPr>
        <p:grpSpPr>
          <a:xfrm>
            <a:off x="2587307" y="5777406"/>
            <a:ext cx="707291" cy="684358"/>
            <a:chOff x="-32568800" y="3232000"/>
            <a:chExt cx="291450" cy="282000"/>
          </a:xfrm>
        </p:grpSpPr>
        <p:sp>
          <p:nvSpPr>
            <p:cNvPr id="9064" name="Google Shape;9064;p7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5" name="Google Shape;9065;p7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6" name="Google Shape;9066;p78"/>
          <p:cNvGrpSpPr/>
          <p:nvPr/>
        </p:nvGrpSpPr>
        <p:grpSpPr>
          <a:xfrm>
            <a:off x="2586366" y="6707226"/>
            <a:ext cx="709172" cy="707291"/>
            <a:chOff x="-32569575" y="3586425"/>
            <a:chExt cx="292225" cy="291450"/>
          </a:xfrm>
        </p:grpSpPr>
        <p:sp>
          <p:nvSpPr>
            <p:cNvPr id="9067" name="Google Shape;9067;p7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8" name="Google Shape;9068;p7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9" name="Google Shape;9069;p78"/>
          <p:cNvGrpSpPr/>
          <p:nvPr/>
        </p:nvGrpSpPr>
        <p:grpSpPr>
          <a:xfrm>
            <a:off x="2568196" y="7636410"/>
            <a:ext cx="745513" cy="708686"/>
            <a:chOff x="-32576675" y="3944600"/>
            <a:chExt cx="307200" cy="292025"/>
          </a:xfrm>
        </p:grpSpPr>
        <p:sp>
          <p:nvSpPr>
            <p:cNvPr id="9070" name="Google Shape;9070;p7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1" name="Google Shape;9071;p7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2" name="Google Shape;9072;p78"/>
          <p:cNvGrpSpPr/>
          <p:nvPr/>
        </p:nvGrpSpPr>
        <p:grpSpPr>
          <a:xfrm>
            <a:off x="7058130" y="5765000"/>
            <a:ext cx="709172" cy="709172"/>
            <a:chOff x="-30735200" y="3192625"/>
            <a:chExt cx="292225" cy="292225"/>
          </a:xfrm>
        </p:grpSpPr>
        <p:sp>
          <p:nvSpPr>
            <p:cNvPr id="9073" name="Google Shape;9073;p7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4" name="Google Shape;9074;p7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5" name="Google Shape;9075;p7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6" name="Google Shape;9076;p7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7" name="Google Shape;9077;p7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8" name="Google Shape;9078;p7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9" name="Google Shape;9079;p7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0" name="Google Shape;9080;p78"/>
          <p:cNvGrpSpPr/>
          <p:nvPr/>
        </p:nvGrpSpPr>
        <p:grpSpPr>
          <a:xfrm>
            <a:off x="7058130" y="6707865"/>
            <a:ext cx="709172" cy="706017"/>
            <a:chOff x="-30735200" y="3552550"/>
            <a:chExt cx="292225" cy="290925"/>
          </a:xfrm>
        </p:grpSpPr>
        <p:sp>
          <p:nvSpPr>
            <p:cNvPr id="9081" name="Google Shape;9081;p7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2" name="Google Shape;9082;p7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3" name="Google Shape;9083;p78"/>
          <p:cNvGrpSpPr/>
          <p:nvPr/>
        </p:nvGrpSpPr>
        <p:grpSpPr>
          <a:xfrm>
            <a:off x="7058130" y="7637109"/>
            <a:ext cx="709172" cy="707291"/>
            <a:chOff x="-30735200" y="3910925"/>
            <a:chExt cx="292225" cy="291450"/>
          </a:xfrm>
        </p:grpSpPr>
        <p:sp>
          <p:nvSpPr>
            <p:cNvPr id="9084" name="Google Shape;9084;p7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5" name="Google Shape;9085;p7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86" name="Google Shape;9086;p78"/>
          <p:cNvSpPr/>
          <p:nvPr/>
        </p:nvSpPr>
        <p:spPr>
          <a:xfrm>
            <a:off x="5264360" y="85512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87" name="Google Shape;9087;p78"/>
          <p:cNvGrpSpPr/>
          <p:nvPr/>
        </p:nvGrpSpPr>
        <p:grpSpPr>
          <a:xfrm>
            <a:off x="9765819" y="3062842"/>
            <a:ext cx="717941" cy="718448"/>
            <a:chOff x="-57956275" y="3197925"/>
            <a:chExt cx="319000" cy="319225"/>
          </a:xfrm>
        </p:grpSpPr>
        <p:sp>
          <p:nvSpPr>
            <p:cNvPr id="9088" name="Google Shape;9088;p7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9" name="Google Shape;9089;p7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0" name="Google Shape;9090;p7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1" name="Google Shape;9091;p7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2" name="Google Shape;9092;p7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3" name="Google Shape;9093;p7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4" name="Google Shape;9094;p7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5" name="Google Shape;9095;p78"/>
          <p:cNvGrpSpPr/>
          <p:nvPr/>
        </p:nvGrpSpPr>
        <p:grpSpPr>
          <a:xfrm>
            <a:off x="9810128" y="3975693"/>
            <a:ext cx="629324" cy="717941"/>
            <a:chOff x="-57940525" y="3590375"/>
            <a:chExt cx="279625" cy="319000"/>
          </a:xfrm>
        </p:grpSpPr>
        <p:sp>
          <p:nvSpPr>
            <p:cNvPr id="9096" name="Google Shape;9096;p7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7" name="Google Shape;9097;p7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8" name="Google Shape;9098;p7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9" name="Google Shape;9099;p7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0" name="Google Shape;9100;p7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1" name="Google Shape;9101;p78"/>
          <p:cNvGrpSpPr/>
          <p:nvPr/>
        </p:nvGrpSpPr>
        <p:grpSpPr>
          <a:xfrm>
            <a:off x="9751890" y="4858434"/>
            <a:ext cx="716197" cy="717998"/>
            <a:chOff x="-57959425" y="3982600"/>
            <a:chExt cx="318225" cy="319025"/>
          </a:xfrm>
        </p:grpSpPr>
        <p:sp>
          <p:nvSpPr>
            <p:cNvPr id="9102" name="Google Shape;9102;p7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3" name="Google Shape;9103;p7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4" name="Google Shape;9104;p7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5" name="Google Shape;9105;p7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6" name="Google Shape;9106;p78"/>
          <p:cNvGrpSpPr/>
          <p:nvPr/>
        </p:nvGrpSpPr>
        <p:grpSpPr>
          <a:xfrm>
            <a:off x="14152224" y="3065092"/>
            <a:ext cx="714453" cy="714453"/>
            <a:chOff x="-55987225" y="3198925"/>
            <a:chExt cx="317450" cy="317450"/>
          </a:xfrm>
        </p:grpSpPr>
        <p:sp>
          <p:nvSpPr>
            <p:cNvPr id="9107" name="Google Shape;9107;p7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8" name="Google Shape;9108;p7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9" name="Google Shape;9109;p7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0" name="Google Shape;9110;p7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1" name="Google Shape;9111;p78"/>
          <p:cNvGrpSpPr/>
          <p:nvPr/>
        </p:nvGrpSpPr>
        <p:grpSpPr>
          <a:xfrm>
            <a:off x="14152224" y="3977156"/>
            <a:ext cx="714453" cy="714734"/>
            <a:chOff x="-55987225" y="3591025"/>
            <a:chExt cx="317450" cy="317575"/>
          </a:xfrm>
        </p:grpSpPr>
        <p:sp>
          <p:nvSpPr>
            <p:cNvPr id="9112" name="Google Shape;9112;p7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3" name="Google Shape;9113;p7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4" name="Google Shape;9114;p7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5" name="Google Shape;9115;p7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6" name="Google Shape;9116;p7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7" name="Google Shape;9117;p78"/>
          <p:cNvGrpSpPr/>
          <p:nvPr/>
        </p:nvGrpSpPr>
        <p:grpSpPr>
          <a:xfrm>
            <a:off x="14180054" y="4858434"/>
            <a:ext cx="717998" cy="717998"/>
            <a:chOff x="-55988800" y="3982600"/>
            <a:chExt cx="319025" cy="319025"/>
          </a:xfrm>
        </p:grpSpPr>
        <p:sp>
          <p:nvSpPr>
            <p:cNvPr id="9118" name="Google Shape;9118;p7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9" name="Google Shape;9119;p7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0" name="Google Shape;9120;p7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1" name="Google Shape;9121;p7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2" name="Google Shape;9122;p7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3" name="Google Shape;9123;p78"/>
          <p:cNvGrpSpPr/>
          <p:nvPr/>
        </p:nvGrpSpPr>
        <p:grpSpPr>
          <a:xfrm>
            <a:off x="11497092" y="5774349"/>
            <a:ext cx="712652" cy="717941"/>
            <a:chOff x="-54026025" y="3192625"/>
            <a:chExt cx="316650" cy="319000"/>
          </a:xfrm>
        </p:grpSpPr>
        <p:sp>
          <p:nvSpPr>
            <p:cNvPr id="9124" name="Google Shape;9124;p7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5" name="Google Shape;9125;p7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6" name="Google Shape;9126;p7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7" name="Google Shape;9127;p7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8" name="Google Shape;9128;p7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9" name="Google Shape;9129;p7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0" name="Google Shape;9130;p7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1" name="Google Shape;9131;p7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32" name="Google Shape;9132;p78"/>
          <p:cNvGrpSpPr/>
          <p:nvPr/>
        </p:nvGrpSpPr>
        <p:grpSpPr>
          <a:xfrm>
            <a:off x="11536984" y="6716296"/>
            <a:ext cx="632869" cy="716197"/>
            <a:chOff x="-54007925" y="3584850"/>
            <a:chExt cx="281200" cy="318225"/>
          </a:xfrm>
        </p:grpSpPr>
        <p:sp>
          <p:nvSpPr>
            <p:cNvPr id="9133" name="Google Shape;9133;p7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4" name="Google Shape;9134;p7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5" name="Google Shape;9135;p7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6" name="Google Shape;9136;p7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7" name="Google Shape;9137;p7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8" name="Google Shape;9138;p7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39" name="Google Shape;9139;p78"/>
          <p:cNvGrpSpPr/>
          <p:nvPr/>
        </p:nvGrpSpPr>
        <p:grpSpPr>
          <a:xfrm>
            <a:off x="11536984" y="7640066"/>
            <a:ext cx="632869" cy="717829"/>
            <a:chOff x="-54007925" y="3975575"/>
            <a:chExt cx="281200" cy="318950"/>
          </a:xfrm>
        </p:grpSpPr>
        <p:sp>
          <p:nvSpPr>
            <p:cNvPr id="9140" name="Google Shape;9140;p7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1" name="Google Shape;9141;p7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2" name="Google Shape;9142;p7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3" name="Google Shape;9143;p7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4" name="Google Shape;9144;p78"/>
          <p:cNvGrpSpPr/>
          <p:nvPr/>
        </p:nvGrpSpPr>
        <p:grpSpPr>
          <a:xfrm>
            <a:off x="16006717" y="5809008"/>
            <a:ext cx="549540" cy="716985"/>
            <a:chOff x="-52005775" y="3208025"/>
            <a:chExt cx="244175" cy="318575"/>
          </a:xfrm>
        </p:grpSpPr>
        <p:sp>
          <p:nvSpPr>
            <p:cNvPr id="9145" name="Google Shape;9145;p7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6" name="Google Shape;9146;p7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7" name="Google Shape;9147;p7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8" name="Google Shape;9148;p7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9" name="Google Shape;9149;p7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0" name="Google Shape;9150;p7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1" name="Google Shape;9151;p7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2" name="Google Shape;9152;p7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3" name="Google Shape;9153;p7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4" name="Google Shape;9154;p7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5" name="Google Shape;9155;p7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6" name="Google Shape;9156;p78"/>
          <p:cNvGrpSpPr/>
          <p:nvPr/>
        </p:nvGrpSpPr>
        <p:grpSpPr>
          <a:xfrm>
            <a:off x="10619650" y="3065092"/>
            <a:ext cx="716197" cy="716197"/>
            <a:chOff x="-57568775" y="3198925"/>
            <a:chExt cx="318225" cy="318225"/>
          </a:xfrm>
        </p:grpSpPr>
        <p:sp>
          <p:nvSpPr>
            <p:cNvPr id="9157" name="Google Shape;9157;p7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8" name="Google Shape;9158;p7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9" name="Google Shape;9159;p7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0" name="Google Shape;9160;p7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1" name="Google Shape;9161;p7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2" name="Google Shape;9162;p7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3" name="Google Shape;9163;p78"/>
          <p:cNvGrpSpPr/>
          <p:nvPr/>
        </p:nvGrpSpPr>
        <p:grpSpPr>
          <a:xfrm>
            <a:off x="10663086" y="3975693"/>
            <a:ext cx="629324" cy="716197"/>
            <a:chOff x="-57549075" y="3590375"/>
            <a:chExt cx="279625" cy="318225"/>
          </a:xfrm>
        </p:grpSpPr>
        <p:sp>
          <p:nvSpPr>
            <p:cNvPr id="9164" name="Google Shape;9164;p7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5" name="Google Shape;9165;p7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6" name="Google Shape;9166;p7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7" name="Google Shape;9167;p7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8" name="Google Shape;9168;p78"/>
          <p:cNvGrpSpPr/>
          <p:nvPr/>
        </p:nvGrpSpPr>
        <p:grpSpPr>
          <a:xfrm>
            <a:off x="10647480" y="4858434"/>
            <a:ext cx="719742" cy="719742"/>
            <a:chOff x="-57570350" y="3982600"/>
            <a:chExt cx="319800" cy="319800"/>
          </a:xfrm>
        </p:grpSpPr>
        <p:sp>
          <p:nvSpPr>
            <p:cNvPr id="9169" name="Google Shape;9169;p7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0" name="Google Shape;9170;p7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1" name="Google Shape;9171;p7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2" name="Google Shape;9172;p7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3" name="Google Shape;9173;p78"/>
          <p:cNvGrpSpPr/>
          <p:nvPr/>
        </p:nvGrpSpPr>
        <p:grpSpPr>
          <a:xfrm>
            <a:off x="15077558" y="3063292"/>
            <a:ext cx="629324" cy="717998"/>
            <a:chOff x="-55576850" y="3198125"/>
            <a:chExt cx="279625" cy="319025"/>
          </a:xfrm>
        </p:grpSpPr>
        <p:sp>
          <p:nvSpPr>
            <p:cNvPr id="9174" name="Google Shape;9174;p7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5" name="Google Shape;9175;p7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6" name="Google Shape;9176;p7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7" name="Google Shape;9177;p7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8" name="Google Shape;9178;p78"/>
          <p:cNvGrpSpPr/>
          <p:nvPr/>
        </p:nvGrpSpPr>
        <p:grpSpPr>
          <a:xfrm>
            <a:off x="15032349" y="3975243"/>
            <a:ext cx="719742" cy="716647"/>
            <a:chOff x="-55596550" y="3590175"/>
            <a:chExt cx="319800" cy="318425"/>
          </a:xfrm>
        </p:grpSpPr>
        <p:sp>
          <p:nvSpPr>
            <p:cNvPr id="9179" name="Google Shape;9179;p7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0" name="Google Shape;9180;p7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1" name="Google Shape;9181;p7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2" name="Google Shape;9182;p7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3" name="Google Shape;9183;p78"/>
          <p:cNvGrpSpPr/>
          <p:nvPr/>
        </p:nvGrpSpPr>
        <p:grpSpPr>
          <a:xfrm>
            <a:off x="15062824" y="4857928"/>
            <a:ext cx="717998" cy="718504"/>
            <a:chOff x="-55595775" y="3982375"/>
            <a:chExt cx="319025" cy="319250"/>
          </a:xfrm>
        </p:grpSpPr>
        <p:sp>
          <p:nvSpPr>
            <p:cNvPr id="9184" name="Google Shape;9184;p7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5" name="Google Shape;9185;p7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6" name="Google Shape;9186;p7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7" name="Google Shape;9187;p7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8" name="Google Shape;9188;p7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9" name="Google Shape;9189;p7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0" name="Google Shape;9190;p78"/>
          <p:cNvGrpSpPr/>
          <p:nvPr/>
        </p:nvGrpSpPr>
        <p:grpSpPr>
          <a:xfrm>
            <a:off x="12377189" y="5774349"/>
            <a:ext cx="717998" cy="716197"/>
            <a:chOff x="-53635375" y="3192625"/>
            <a:chExt cx="319025" cy="318225"/>
          </a:xfrm>
        </p:grpSpPr>
        <p:sp>
          <p:nvSpPr>
            <p:cNvPr id="9191" name="Google Shape;9191;p7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2" name="Google Shape;9192;p7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3" name="Google Shape;9193;p7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4" name="Google Shape;9194;p78"/>
          <p:cNvGrpSpPr/>
          <p:nvPr/>
        </p:nvGrpSpPr>
        <p:grpSpPr>
          <a:xfrm>
            <a:off x="12421526" y="6716296"/>
            <a:ext cx="629324" cy="717998"/>
            <a:chOff x="-53615675" y="3584850"/>
            <a:chExt cx="279625" cy="319025"/>
          </a:xfrm>
        </p:grpSpPr>
        <p:sp>
          <p:nvSpPr>
            <p:cNvPr id="9195" name="Google Shape;9195;p7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6" name="Google Shape;9196;p7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7" name="Google Shape;9197;p7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8" name="Google Shape;9198;p78"/>
          <p:cNvGrpSpPr/>
          <p:nvPr/>
        </p:nvGrpSpPr>
        <p:grpSpPr>
          <a:xfrm>
            <a:off x="12377218" y="7642148"/>
            <a:ext cx="717941" cy="715747"/>
            <a:chOff x="-53634575" y="3976500"/>
            <a:chExt cx="319000" cy="318025"/>
          </a:xfrm>
        </p:grpSpPr>
        <p:sp>
          <p:nvSpPr>
            <p:cNvPr id="9199" name="Google Shape;9199;p7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0" name="Google Shape;9200;p7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1" name="Google Shape;9201;p7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2" name="Google Shape;9202;p7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3" name="Google Shape;9203;p7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4" name="Google Shape;9204;p7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5" name="Google Shape;9205;p7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6" name="Google Shape;9206;p7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7" name="Google Shape;9207;p78"/>
          <p:cNvGrpSpPr/>
          <p:nvPr/>
        </p:nvGrpSpPr>
        <p:grpSpPr>
          <a:xfrm>
            <a:off x="15966825" y="6728055"/>
            <a:ext cx="629324" cy="716872"/>
            <a:chOff x="-52023900" y="3590075"/>
            <a:chExt cx="279625" cy="318525"/>
          </a:xfrm>
        </p:grpSpPr>
        <p:sp>
          <p:nvSpPr>
            <p:cNvPr id="9208" name="Google Shape;9208;p7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9" name="Google Shape;9209;p7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0" name="Google Shape;9210;p7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1" name="Google Shape;9211;p7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2" name="Google Shape;9212;p7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3" name="Google Shape;9213;p7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4" name="Google Shape;9214;p7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5" name="Google Shape;9215;p78"/>
          <p:cNvGrpSpPr/>
          <p:nvPr/>
        </p:nvGrpSpPr>
        <p:grpSpPr>
          <a:xfrm>
            <a:off x="11493309" y="3065092"/>
            <a:ext cx="717941" cy="717941"/>
            <a:chOff x="-57173375" y="3198925"/>
            <a:chExt cx="319000" cy="319000"/>
          </a:xfrm>
        </p:grpSpPr>
        <p:sp>
          <p:nvSpPr>
            <p:cNvPr id="9216" name="Google Shape;9216;p7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7" name="Google Shape;9217;p7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8" name="Google Shape;9218;p7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9" name="Google Shape;9219;p7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0" name="Google Shape;9220;p78"/>
          <p:cNvGrpSpPr/>
          <p:nvPr/>
        </p:nvGrpSpPr>
        <p:grpSpPr>
          <a:xfrm>
            <a:off x="11495081" y="4019973"/>
            <a:ext cx="714397" cy="629380"/>
            <a:chOff x="-57176525" y="3610050"/>
            <a:chExt cx="317425" cy="279650"/>
          </a:xfrm>
        </p:grpSpPr>
        <p:sp>
          <p:nvSpPr>
            <p:cNvPr id="9221" name="Google Shape;9221;p7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2" name="Google Shape;9222;p7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3" name="Google Shape;9223;p7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4" name="Google Shape;9224;p7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5" name="Google Shape;9225;p7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6" name="Google Shape;9226;p78"/>
          <p:cNvGrpSpPr/>
          <p:nvPr/>
        </p:nvGrpSpPr>
        <p:grpSpPr>
          <a:xfrm>
            <a:off x="11558359" y="4857084"/>
            <a:ext cx="647048" cy="717548"/>
            <a:chOff x="-57162350" y="3982000"/>
            <a:chExt cx="287500" cy="318825"/>
          </a:xfrm>
        </p:grpSpPr>
        <p:sp>
          <p:nvSpPr>
            <p:cNvPr id="9227" name="Google Shape;9227;p7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8" name="Google Shape;9228;p7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9" name="Google Shape;9229;p7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0" name="Google Shape;9230;p7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1" name="Google Shape;9231;p7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2" name="Google Shape;9232;p7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3" name="Google Shape;9233;p7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4" name="Google Shape;9234;p7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5" name="Google Shape;9235;p78"/>
          <p:cNvGrpSpPr/>
          <p:nvPr/>
        </p:nvGrpSpPr>
        <p:grpSpPr>
          <a:xfrm>
            <a:off x="15915991" y="3065092"/>
            <a:ext cx="716197" cy="712652"/>
            <a:chOff x="-55202750" y="3198925"/>
            <a:chExt cx="318225" cy="316650"/>
          </a:xfrm>
        </p:grpSpPr>
        <p:sp>
          <p:nvSpPr>
            <p:cNvPr id="9236" name="Google Shape;9236;p7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7" name="Google Shape;9237;p7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8" name="Google Shape;9238;p78"/>
          <p:cNvGrpSpPr/>
          <p:nvPr/>
        </p:nvGrpSpPr>
        <p:grpSpPr>
          <a:xfrm>
            <a:off x="15937259" y="3975693"/>
            <a:ext cx="673661" cy="716197"/>
            <a:chOff x="-55194875" y="3590375"/>
            <a:chExt cx="299325" cy="318225"/>
          </a:xfrm>
        </p:grpSpPr>
        <p:sp>
          <p:nvSpPr>
            <p:cNvPr id="9239" name="Google Shape;9239;p7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0" name="Google Shape;9240;p7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1" name="Google Shape;9241;p7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2" name="Google Shape;9242;p7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3" name="Google Shape;9243;p7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4" name="Google Shape;9244;p78"/>
          <p:cNvGrpSpPr/>
          <p:nvPr/>
        </p:nvGrpSpPr>
        <p:grpSpPr>
          <a:xfrm>
            <a:off x="15946494" y="4860235"/>
            <a:ext cx="714397" cy="714397"/>
            <a:chOff x="-55203525" y="3983400"/>
            <a:chExt cx="317425" cy="317425"/>
          </a:xfrm>
        </p:grpSpPr>
        <p:sp>
          <p:nvSpPr>
            <p:cNvPr id="9245" name="Google Shape;9245;p7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6" name="Google Shape;9246;p7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7" name="Google Shape;9247;p7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8" name="Google Shape;9248;p78"/>
          <p:cNvGrpSpPr/>
          <p:nvPr/>
        </p:nvGrpSpPr>
        <p:grpSpPr>
          <a:xfrm>
            <a:off x="13279455" y="5774349"/>
            <a:ext cx="671860" cy="717941"/>
            <a:chOff x="-53232900" y="3192625"/>
            <a:chExt cx="298525" cy="319000"/>
          </a:xfrm>
        </p:grpSpPr>
        <p:sp>
          <p:nvSpPr>
            <p:cNvPr id="9249" name="Google Shape;9249;p7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0" name="Google Shape;9250;p7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1" name="Google Shape;9251;p7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2" name="Google Shape;9252;p7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3" name="Google Shape;9253;p7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4" name="Google Shape;9254;p7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5" name="Google Shape;9255;p7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6" name="Google Shape;9256;p7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7" name="Google Shape;9257;p78"/>
          <p:cNvGrpSpPr/>
          <p:nvPr/>
        </p:nvGrpSpPr>
        <p:grpSpPr>
          <a:xfrm>
            <a:off x="13258187" y="6716296"/>
            <a:ext cx="714397" cy="712652"/>
            <a:chOff x="-53242350" y="3584850"/>
            <a:chExt cx="317425" cy="316650"/>
          </a:xfrm>
        </p:grpSpPr>
        <p:sp>
          <p:nvSpPr>
            <p:cNvPr id="9258" name="Google Shape;9258;p7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9" name="Google Shape;9259;p7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0" name="Google Shape;9260;p7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1" name="Google Shape;9261;p7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2" name="Google Shape;9262;p7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3" name="Google Shape;9263;p78"/>
          <p:cNvGrpSpPr/>
          <p:nvPr/>
        </p:nvGrpSpPr>
        <p:grpSpPr>
          <a:xfrm>
            <a:off x="13300723" y="7641698"/>
            <a:ext cx="629324" cy="717998"/>
            <a:chOff x="-53224225" y="3976300"/>
            <a:chExt cx="279625" cy="319025"/>
          </a:xfrm>
        </p:grpSpPr>
        <p:sp>
          <p:nvSpPr>
            <p:cNvPr id="9264" name="Google Shape;9264;p7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5" name="Google Shape;9265;p7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6" name="Google Shape;9266;p7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7" name="Google Shape;9267;p7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8" name="Google Shape;9268;p7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9" name="Google Shape;9269;p7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0" name="Google Shape;9270;p7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1" name="Google Shape;9271;p78"/>
          <p:cNvGrpSpPr/>
          <p:nvPr/>
        </p:nvGrpSpPr>
        <p:grpSpPr>
          <a:xfrm>
            <a:off x="15922517" y="7657058"/>
            <a:ext cx="717941" cy="716816"/>
            <a:chOff x="-52043575" y="3983125"/>
            <a:chExt cx="319000" cy="318500"/>
          </a:xfrm>
        </p:grpSpPr>
        <p:sp>
          <p:nvSpPr>
            <p:cNvPr id="9272" name="Google Shape;9272;p7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3" name="Google Shape;9273;p7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4" name="Google Shape;9274;p7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5" name="Google Shape;9275;p7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6" name="Google Shape;9276;p7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7" name="Google Shape;9277;p7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8" name="Google Shape;9278;p7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9" name="Google Shape;9279;p7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0" name="Google Shape;9280;p7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1" name="Google Shape;9281;p78"/>
          <p:cNvGrpSpPr/>
          <p:nvPr/>
        </p:nvGrpSpPr>
        <p:grpSpPr>
          <a:xfrm>
            <a:off x="12430398" y="3065092"/>
            <a:ext cx="629324" cy="717941"/>
            <a:chOff x="-56766175" y="3198925"/>
            <a:chExt cx="279625" cy="319000"/>
          </a:xfrm>
        </p:grpSpPr>
        <p:sp>
          <p:nvSpPr>
            <p:cNvPr id="9282" name="Google Shape;9282;p7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3" name="Google Shape;9283;p7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4" name="Google Shape;9284;p7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5" name="Google Shape;9285;p7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6" name="Google Shape;9286;p7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7" name="Google Shape;9287;p7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8" name="Google Shape;9288;p7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9" name="Google Shape;9289;p78"/>
          <p:cNvGrpSpPr/>
          <p:nvPr/>
        </p:nvGrpSpPr>
        <p:grpSpPr>
          <a:xfrm>
            <a:off x="12428626" y="3975693"/>
            <a:ext cx="632869" cy="716197"/>
            <a:chOff x="-56766175" y="3590375"/>
            <a:chExt cx="281200" cy="318225"/>
          </a:xfrm>
        </p:grpSpPr>
        <p:sp>
          <p:nvSpPr>
            <p:cNvPr id="9290" name="Google Shape;9290;p7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1" name="Google Shape;9291;p7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2" name="Google Shape;9292;p7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3" name="Google Shape;9293;p7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4" name="Google Shape;9294;p78"/>
          <p:cNvGrpSpPr/>
          <p:nvPr/>
        </p:nvGrpSpPr>
        <p:grpSpPr>
          <a:xfrm>
            <a:off x="12502537" y="4858434"/>
            <a:ext cx="544251" cy="716197"/>
            <a:chOff x="-56747275" y="3982600"/>
            <a:chExt cx="241825" cy="318225"/>
          </a:xfrm>
        </p:grpSpPr>
        <p:sp>
          <p:nvSpPr>
            <p:cNvPr id="9295" name="Google Shape;9295;p7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6" name="Google Shape;9296;p7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7" name="Google Shape;9297;p7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8" name="Google Shape;9298;p7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9" name="Google Shape;9299;p7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0" name="Google Shape;9300;p7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1" name="Google Shape;9301;p7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2" name="Google Shape;9302;p78"/>
          <p:cNvGrpSpPr/>
          <p:nvPr/>
        </p:nvGrpSpPr>
        <p:grpSpPr>
          <a:xfrm>
            <a:off x="9762376" y="5788527"/>
            <a:ext cx="629324" cy="717941"/>
            <a:chOff x="-54793175" y="3198925"/>
            <a:chExt cx="279625" cy="319000"/>
          </a:xfrm>
        </p:grpSpPr>
        <p:sp>
          <p:nvSpPr>
            <p:cNvPr id="9303" name="Google Shape;9303;p7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4" name="Google Shape;9304;p7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5" name="Google Shape;9305;p7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6" name="Google Shape;9306;p7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7" name="Google Shape;9307;p7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8" name="Google Shape;9308;p7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9" name="Google Shape;9309;p7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0" name="Google Shape;9310;p78"/>
          <p:cNvGrpSpPr/>
          <p:nvPr/>
        </p:nvGrpSpPr>
        <p:grpSpPr>
          <a:xfrm>
            <a:off x="9718039" y="6742909"/>
            <a:ext cx="717998" cy="685983"/>
            <a:chOff x="-54812875" y="3596675"/>
            <a:chExt cx="319025" cy="304800"/>
          </a:xfrm>
        </p:grpSpPr>
        <p:sp>
          <p:nvSpPr>
            <p:cNvPr id="9311" name="Google Shape;9311;p7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2" name="Google Shape;9312;p7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3" name="Google Shape;9313;p7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4" name="Google Shape;9314;p7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5" name="Google Shape;9315;p7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6" name="Google Shape;9316;p7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7" name="Google Shape;9317;p7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318" name="Google Shape;9318;p78"/>
          <p:cNvSpPr/>
          <p:nvPr/>
        </p:nvSpPr>
        <p:spPr>
          <a:xfrm>
            <a:off x="10067821" y="74914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9" name="Google Shape;9319;p78"/>
          <p:cNvSpPr/>
          <p:nvPr/>
        </p:nvSpPr>
        <p:spPr>
          <a:xfrm>
            <a:off x="10068721" y="74931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320" name="Google Shape;9320;p78"/>
          <p:cNvGrpSpPr/>
          <p:nvPr/>
        </p:nvGrpSpPr>
        <p:grpSpPr>
          <a:xfrm>
            <a:off x="9762376" y="7655877"/>
            <a:ext cx="629324" cy="716197"/>
            <a:chOff x="-54793175" y="3982600"/>
            <a:chExt cx="279625" cy="318225"/>
          </a:xfrm>
        </p:grpSpPr>
        <p:sp>
          <p:nvSpPr>
            <p:cNvPr id="9321" name="Google Shape;9321;p7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2" name="Google Shape;9322;p7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3" name="Google Shape;9323;p7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4" name="Google Shape;9324;p7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5" name="Google Shape;9325;p7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6" name="Google Shape;9326;p7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7" name="Google Shape;9327;p7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28" name="Google Shape;9328;p78"/>
          <p:cNvGrpSpPr/>
          <p:nvPr/>
        </p:nvGrpSpPr>
        <p:grpSpPr>
          <a:xfrm>
            <a:off x="14185293" y="5774349"/>
            <a:ext cx="629324" cy="716197"/>
            <a:chOff x="-52832000" y="3192625"/>
            <a:chExt cx="279625" cy="318225"/>
          </a:xfrm>
        </p:grpSpPr>
        <p:sp>
          <p:nvSpPr>
            <p:cNvPr id="9329" name="Google Shape;9329;p7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0" name="Google Shape;9330;p7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1" name="Google Shape;9331;p7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2" name="Google Shape;9332;p7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3" name="Google Shape;9333;p7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4" name="Google Shape;9334;p7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5" name="Google Shape;9335;p7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6" name="Google Shape;9336;p7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37" name="Google Shape;9337;p78"/>
          <p:cNvGrpSpPr/>
          <p:nvPr/>
        </p:nvGrpSpPr>
        <p:grpSpPr>
          <a:xfrm>
            <a:off x="14140985" y="6718097"/>
            <a:ext cx="717941" cy="714397"/>
            <a:chOff x="-52851675" y="3585650"/>
            <a:chExt cx="319000" cy="317425"/>
          </a:xfrm>
        </p:grpSpPr>
        <p:sp>
          <p:nvSpPr>
            <p:cNvPr id="9338" name="Google Shape;9338;p7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9" name="Google Shape;9339;p7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0" name="Google Shape;9340;p7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1" name="Google Shape;9341;p7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2" name="Google Shape;9342;p7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3" name="Google Shape;9343;p7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4" name="Google Shape;9344;p78"/>
          <p:cNvGrpSpPr/>
          <p:nvPr/>
        </p:nvGrpSpPr>
        <p:grpSpPr>
          <a:xfrm>
            <a:off x="14185293" y="7641698"/>
            <a:ext cx="629324" cy="717998"/>
            <a:chOff x="-52832000" y="3976300"/>
            <a:chExt cx="279625" cy="319025"/>
          </a:xfrm>
        </p:grpSpPr>
        <p:sp>
          <p:nvSpPr>
            <p:cNvPr id="9345" name="Google Shape;9345;p7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6" name="Google Shape;9346;p7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7" name="Google Shape;9347;p7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8" name="Google Shape;9348;p7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9" name="Google Shape;9349;p7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0" name="Google Shape;9350;p78"/>
          <p:cNvGrpSpPr/>
          <p:nvPr/>
        </p:nvGrpSpPr>
        <p:grpSpPr>
          <a:xfrm>
            <a:off x="12419705" y="8550993"/>
            <a:ext cx="632869" cy="716197"/>
            <a:chOff x="-51633225" y="3198925"/>
            <a:chExt cx="281200" cy="318225"/>
          </a:xfrm>
        </p:grpSpPr>
        <p:sp>
          <p:nvSpPr>
            <p:cNvPr id="9351" name="Google Shape;9351;p7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2" name="Google Shape;9352;p7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3" name="Google Shape;9353;p7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4" name="Google Shape;9354;p7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5" name="Google Shape;9355;p7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6" name="Google Shape;9356;p7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7" name="Google Shape;9357;p7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8" name="Google Shape;9358;p78"/>
          <p:cNvGrpSpPr/>
          <p:nvPr/>
        </p:nvGrpSpPr>
        <p:grpSpPr>
          <a:xfrm>
            <a:off x="13257353" y="3066837"/>
            <a:ext cx="730376" cy="714453"/>
            <a:chOff x="-56396775" y="3199700"/>
            <a:chExt cx="324525" cy="317450"/>
          </a:xfrm>
        </p:grpSpPr>
        <p:sp>
          <p:nvSpPr>
            <p:cNvPr id="9359" name="Google Shape;9359;p7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0" name="Google Shape;9360;p7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1" name="Google Shape;9361;p7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2" name="Google Shape;9362;p7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3" name="Google Shape;9363;p7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4" name="Google Shape;9364;p7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5" name="Google Shape;9365;p78"/>
          <p:cNvGrpSpPr/>
          <p:nvPr/>
        </p:nvGrpSpPr>
        <p:grpSpPr>
          <a:xfrm>
            <a:off x="13263542" y="3998705"/>
            <a:ext cx="717998" cy="671917"/>
            <a:chOff x="-56394425" y="3600600"/>
            <a:chExt cx="319025" cy="298550"/>
          </a:xfrm>
        </p:grpSpPr>
        <p:sp>
          <p:nvSpPr>
            <p:cNvPr id="9366" name="Google Shape;9366;p7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7" name="Google Shape;9367;p7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8" name="Google Shape;9368;p7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9" name="Google Shape;9369;p78"/>
          <p:cNvGrpSpPr/>
          <p:nvPr/>
        </p:nvGrpSpPr>
        <p:grpSpPr>
          <a:xfrm>
            <a:off x="13325075" y="4860235"/>
            <a:ext cx="654137" cy="714397"/>
            <a:chOff x="-56379450" y="3983400"/>
            <a:chExt cx="290650" cy="317425"/>
          </a:xfrm>
        </p:grpSpPr>
        <p:sp>
          <p:nvSpPr>
            <p:cNvPr id="9370" name="Google Shape;9370;p7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1" name="Google Shape;9371;p7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2" name="Google Shape;9372;p7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3" name="Google Shape;9373;p7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4" name="Google Shape;9374;p7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5" name="Google Shape;9375;p7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6" name="Google Shape;9376;p7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7" name="Google Shape;9377;p7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8" name="Google Shape;9378;p78"/>
          <p:cNvGrpSpPr/>
          <p:nvPr/>
        </p:nvGrpSpPr>
        <p:grpSpPr>
          <a:xfrm>
            <a:off x="10652484" y="5788527"/>
            <a:ext cx="632869" cy="717941"/>
            <a:chOff x="-54401725" y="3198925"/>
            <a:chExt cx="281200" cy="319000"/>
          </a:xfrm>
        </p:grpSpPr>
        <p:sp>
          <p:nvSpPr>
            <p:cNvPr id="9379" name="Google Shape;9379;p7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0" name="Google Shape;9380;p7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1" name="Google Shape;9381;p7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2" name="Google Shape;9382;p7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3" name="Google Shape;9383;p7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4" name="Google Shape;9384;p7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5" name="Google Shape;9385;p7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6" name="Google Shape;9386;p7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7" name="Google Shape;9387;p7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8" name="Google Shape;9388;p7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9" name="Google Shape;9389;p7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0" name="Google Shape;9390;p78"/>
          <p:cNvGrpSpPr/>
          <p:nvPr/>
        </p:nvGrpSpPr>
        <p:grpSpPr>
          <a:xfrm>
            <a:off x="10654256" y="6728731"/>
            <a:ext cx="629324" cy="716197"/>
            <a:chOff x="-54401725" y="3590375"/>
            <a:chExt cx="279625" cy="318225"/>
          </a:xfrm>
        </p:grpSpPr>
        <p:sp>
          <p:nvSpPr>
            <p:cNvPr id="9391" name="Google Shape;9391;p7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2" name="Google Shape;9392;p7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3" name="Google Shape;9393;p7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4" name="Google Shape;9394;p7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5" name="Google Shape;9395;p7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6" name="Google Shape;9396;p7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7" name="Google Shape;9397;p78"/>
          <p:cNvGrpSpPr/>
          <p:nvPr/>
        </p:nvGrpSpPr>
        <p:grpSpPr>
          <a:xfrm>
            <a:off x="10649839" y="7655877"/>
            <a:ext cx="638158" cy="716197"/>
            <a:chOff x="-54403300" y="3982600"/>
            <a:chExt cx="283550" cy="318225"/>
          </a:xfrm>
        </p:grpSpPr>
        <p:sp>
          <p:nvSpPr>
            <p:cNvPr id="9398" name="Google Shape;9398;p7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9" name="Google Shape;9399;p7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0" name="Google Shape;9400;p7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1" name="Google Shape;9401;p7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2" name="Google Shape;9402;p7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3" name="Google Shape;9403;p78"/>
          <p:cNvGrpSpPr/>
          <p:nvPr/>
        </p:nvGrpSpPr>
        <p:grpSpPr>
          <a:xfrm>
            <a:off x="15024626" y="5778344"/>
            <a:ext cx="712596" cy="713947"/>
            <a:chOff x="-52458650" y="3194400"/>
            <a:chExt cx="316625" cy="317225"/>
          </a:xfrm>
        </p:grpSpPr>
        <p:sp>
          <p:nvSpPr>
            <p:cNvPr id="9404" name="Google Shape;9404;p7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5" name="Google Shape;9405;p7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6" name="Google Shape;9406;p7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7" name="Google Shape;9407;p7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8" name="Google Shape;9408;p7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9" name="Google Shape;9409;p7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0" name="Google Shape;9410;p7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1" name="Google Shape;9411;p7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2" name="Google Shape;9412;p78"/>
          <p:cNvGrpSpPr/>
          <p:nvPr/>
        </p:nvGrpSpPr>
        <p:grpSpPr>
          <a:xfrm>
            <a:off x="15043222" y="6716296"/>
            <a:ext cx="675405" cy="715691"/>
            <a:chOff x="-52450000" y="3584850"/>
            <a:chExt cx="300100" cy="318000"/>
          </a:xfrm>
        </p:grpSpPr>
        <p:sp>
          <p:nvSpPr>
            <p:cNvPr id="9413" name="Google Shape;9413;p7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4" name="Google Shape;9414;p7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5" name="Google Shape;9415;p7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6" name="Google Shape;9416;p7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7" name="Google Shape;9417;p7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8" name="Google Shape;9418;p7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9" name="Google Shape;9419;p7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0" name="Google Shape;9420;p78"/>
          <p:cNvGrpSpPr/>
          <p:nvPr/>
        </p:nvGrpSpPr>
        <p:grpSpPr>
          <a:xfrm>
            <a:off x="15066263" y="7645242"/>
            <a:ext cx="629324" cy="714453"/>
            <a:chOff x="-52440550" y="3977875"/>
            <a:chExt cx="279625" cy="317450"/>
          </a:xfrm>
        </p:grpSpPr>
        <p:sp>
          <p:nvSpPr>
            <p:cNvPr id="9421" name="Google Shape;9421;p7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2" name="Google Shape;9422;p7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3" name="Google Shape;9423;p7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4" name="Google Shape;9424;p7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5" name="Google Shape;9425;p7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6" name="Google Shape;9426;p7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7" name="Google Shape;9427;p7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8" name="Google Shape;9428;p7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9" name="Google Shape;9429;p78"/>
          <p:cNvGrpSpPr/>
          <p:nvPr/>
        </p:nvGrpSpPr>
        <p:grpSpPr>
          <a:xfrm>
            <a:off x="13290131" y="8557654"/>
            <a:ext cx="629324" cy="717998"/>
            <a:chOff x="-51623775" y="3584850"/>
            <a:chExt cx="279625" cy="319025"/>
          </a:xfrm>
        </p:grpSpPr>
        <p:sp>
          <p:nvSpPr>
            <p:cNvPr id="9430" name="Google Shape;9430;p7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1" name="Google Shape;9431;p7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2" name="Google Shape;9432;p7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3" name="Google Shape;9433;p7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4" name="Google Shape;9434;p7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5" name="Google Shape;9435;p7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6" name="Google Shape;9436;p7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7" name="Google Shape;9437;p7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8" name="Google Shape;9438;p7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42" name="Shape 9442"/>
        <p:cNvGrpSpPr/>
        <p:nvPr/>
      </p:nvGrpSpPr>
      <p:grpSpPr>
        <a:xfrm>
          <a:off x="0" y="0"/>
          <a:ext cx="0" cy="0"/>
          <a:chOff x="0" y="0"/>
          <a:chExt cx="0" cy="0"/>
        </a:xfrm>
      </p:grpSpPr>
      <p:sp>
        <p:nvSpPr>
          <p:cNvPr id="9443" name="Google Shape;9443;p79"/>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444" name="Google Shape;9444;p79"/>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445" name="Google Shape;9445;p79"/>
          <p:cNvGrpSpPr/>
          <p:nvPr/>
        </p:nvGrpSpPr>
        <p:grpSpPr>
          <a:xfrm>
            <a:off x="1771351" y="3078498"/>
            <a:ext cx="552006" cy="714601"/>
            <a:chOff x="-50469125" y="3183175"/>
            <a:chExt cx="233150" cy="301825"/>
          </a:xfrm>
        </p:grpSpPr>
        <p:sp>
          <p:nvSpPr>
            <p:cNvPr id="9446" name="Google Shape;9446;p7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7" name="Google Shape;9447;p7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8" name="Google Shape;9448;p7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49" name="Google Shape;9449;p79"/>
          <p:cNvGrpSpPr/>
          <p:nvPr/>
        </p:nvGrpSpPr>
        <p:grpSpPr>
          <a:xfrm>
            <a:off x="1691148" y="3949301"/>
            <a:ext cx="712411" cy="710576"/>
            <a:chOff x="-50504575" y="3550975"/>
            <a:chExt cx="300900" cy="300125"/>
          </a:xfrm>
        </p:grpSpPr>
        <p:sp>
          <p:nvSpPr>
            <p:cNvPr id="9450" name="Google Shape;9450;p7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1" name="Google Shape;9451;p7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2" name="Google Shape;9452;p7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3" name="Google Shape;9453;p7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54" name="Google Shape;9454;p79"/>
          <p:cNvGrpSpPr/>
          <p:nvPr/>
        </p:nvGrpSpPr>
        <p:grpSpPr>
          <a:xfrm>
            <a:off x="1691148" y="4825787"/>
            <a:ext cx="712411" cy="708682"/>
            <a:chOff x="-50503000" y="3921175"/>
            <a:chExt cx="300900" cy="299325"/>
          </a:xfrm>
        </p:grpSpPr>
        <p:sp>
          <p:nvSpPr>
            <p:cNvPr id="9455" name="Google Shape;9455;p7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6" name="Google Shape;9456;p7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7" name="Google Shape;9457;p7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8" name="Google Shape;9458;p7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9" name="Google Shape;9459;p7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0" name="Google Shape;9460;p79"/>
          <p:cNvGrpSpPr/>
          <p:nvPr/>
        </p:nvGrpSpPr>
        <p:grpSpPr>
          <a:xfrm>
            <a:off x="6099255" y="3117623"/>
            <a:ext cx="710517" cy="712411"/>
            <a:chOff x="-48630025" y="3199700"/>
            <a:chExt cx="300100" cy="300900"/>
          </a:xfrm>
        </p:grpSpPr>
        <p:sp>
          <p:nvSpPr>
            <p:cNvPr id="9461" name="Google Shape;9461;p7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2" name="Google Shape;9462;p7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3" name="Google Shape;9463;p7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4" name="Google Shape;9464;p79"/>
          <p:cNvGrpSpPr/>
          <p:nvPr/>
        </p:nvGrpSpPr>
        <p:grpSpPr>
          <a:xfrm>
            <a:off x="6099255" y="3992214"/>
            <a:ext cx="710517" cy="710517"/>
            <a:chOff x="-48630025" y="3569100"/>
            <a:chExt cx="300100" cy="300100"/>
          </a:xfrm>
        </p:grpSpPr>
        <p:sp>
          <p:nvSpPr>
            <p:cNvPr id="9465" name="Google Shape;9465;p7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6" name="Google Shape;9466;p7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7" name="Google Shape;9467;p7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8" name="Google Shape;9468;p7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9" name="Google Shape;9469;p7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0" name="Google Shape;9470;p7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1" name="Google Shape;9471;p7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2" name="Google Shape;9472;p7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3" name="Google Shape;9473;p7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4" name="Google Shape;9474;p7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5" name="Google Shape;9475;p79"/>
          <p:cNvGrpSpPr/>
          <p:nvPr/>
        </p:nvGrpSpPr>
        <p:grpSpPr>
          <a:xfrm>
            <a:off x="6100202" y="4866806"/>
            <a:ext cx="708623" cy="706788"/>
            <a:chOff x="-48629225" y="3938500"/>
            <a:chExt cx="299300" cy="298525"/>
          </a:xfrm>
        </p:grpSpPr>
        <p:sp>
          <p:nvSpPr>
            <p:cNvPr id="9476" name="Google Shape;9476;p7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7" name="Google Shape;9477;p7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8" name="Google Shape;9478;p7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9" name="Google Shape;9479;p7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80" name="Google Shape;9480;p79"/>
          <p:cNvGrpSpPr/>
          <p:nvPr/>
        </p:nvGrpSpPr>
        <p:grpSpPr>
          <a:xfrm>
            <a:off x="3571007" y="5809487"/>
            <a:ext cx="622916" cy="708682"/>
            <a:chOff x="-46762575" y="3200500"/>
            <a:chExt cx="263100" cy="299325"/>
          </a:xfrm>
        </p:grpSpPr>
        <p:sp>
          <p:nvSpPr>
            <p:cNvPr id="9481" name="Google Shape;9481;p7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2" name="Google Shape;9482;p7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3" name="Google Shape;9483;p7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4" name="Google Shape;9484;p7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5" name="Google Shape;9485;p7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86" name="Google Shape;9486;p79"/>
          <p:cNvGrpSpPr/>
          <p:nvPr/>
        </p:nvGrpSpPr>
        <p:grpSpPr>
          <a:xfrm>
            <a:off x="3527177" y="6726932"/>
            <a:ext cx="710576" cy="624750"/>
            <a:chOff x="-46779900" y="3588000"/>
            <a:chExt cx="300125" cy="263875"/>
          </a:xfrm>
        </p:grpSpPr>
        <p:sp>
          <p:nvSpPr>
            <p:cNvPr id="9487" name="Google Shape;9487;p7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8" name="Google Shape;9488;p7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9" name="Google Shape;9489;p7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0" name="Google Shape;9490;p7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1" name="Google Shape;9491;p79"/>
          <p:cNvGrpSpPr/>
          <p:nvPr/>
        </p:nvGrpSpPr>
        <p:grpSpPr>
          <a:xfrm>
            <a:off x="3528124" y="7556776"/>
            <a:ext cx="708682" cy="706788"/>
            <a:chOff x="-46779100" y="3938500"/>
            <a:chExt cx="299325" cy="298525"/>
          </a:xfrm>
        </p:grpSpPr>
        <p:sp>
          <p:nvSpPr>
            <p:cNvPr id="9492" name="Google Shape;9492;p7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3" name="Google Shape;9493;p7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4" name="Google Shape;9494;p79"/>
          <p:cNvGrpSpPr/>
          <p:nvPr/>
        </p:nvGrpSpPr>
        <p:grpSpPr>
          <a:xfrm>
            <a:off x="7943599" y="5822509"/>
            <a:ext cx="710517" cy="710576"/>
            <a:chOff x="-44924250" y="3206000"/>
            <a:chExt cx="300100" cy="300125"/>
          </a:xfrm>
        </p:grpSpPr>
        <p:sp>
          <p:nvSpPr>
            <p:cNvPr id="9495" name="Google Shape;9495;p7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6" name="Google Shape;9496;p7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7" name="Google Shape;9497;p7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8" name="Google Shape;9498;p7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9" name="Google Shape;9499;p7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0" name="Google Shape;9500;p79"/>
          <p:cNvGrpSpPr/>
          <p:nvPr/>
        </p:nvGrpSpPr>
        <p:grpSpPr>
          <a:xfrm>
            <a:off x="2572571" y="3078498"/>
            <a:ext cx="710517" cy="710517"/>
            <a:chOff x="-50134375" y="3183175"/>
            <a:chExt cx="300100" cy="300100"/>
          </a:xfrm>
        </p:grpSpPr>
        <p:sp>
          <p:nvSpPr>
            <p:cNvPr id="9501" name="Google Shape;9501;p7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2" name="Google Shape;9502;p7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3" name="Google Shape;9503;p7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4" name="Google Shape;9504;p7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5" name="Google Shape;9505;p7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6" name="Google Shape;9506;p7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7" name="Google Shape;9507;p7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8" name="Google Shape;9508;p7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9" name="Google Shape;9509;p7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0" name="Google Shape;9510;p7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1" name="Google Shape;9511;p79"/>
          <p:cNvGrpSpPr/>
          <p:nvPr/>
        </p:nvGrpSpPr>
        <p:grpSpPr>
          <a:xfrm>
            <a:off x="2572571" y="3949301"/>
            <a:ext cx="710517" cy="710576"/>
            <a:chOff x="-50134375" y="3550975"/>
            <a:chExt cx="300100" cy="300125"/>
          </a:xfrm>
        </p:grpSpPr>
        <p:sp>
          <p:nvSpPr>
            <p:cNvPr id="9512" name="Google Shape;9512;p7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3" name="Google Shape;9513;p7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4" name="Google Shape;9514;p79"/>
          <p:cNvGrpSpPr/>
          <p:nvPr/>
        </p:nvGrpSpPr>
        <p:grpSpPr>
          <a:xfrm>
            <a:off x="2572571" y="4824366"/>
            <a:ext cx="710517" cy="710102"/>
            <a:chOff x="-50134375" y="3920575"/>
            <a:chExt cx="300100" cy="299925"/>
          </a:xfrm>
        </p:grpSpPr>
        <p:sp>
          <p:nvSpPr>
            <p:cNvPr id="9515" name="Google Shape;9515;p7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6" name="Google Shape;9516;p7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7" name="Google Shape;9517;p7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8" name="Google Shape;9518;p79"/>
          <p:cNvGrpSpPr/>
          <p:nvPr/>
        </p:nvGrpSpPr>
        <p:grpSpPr>
          <a:xfrm>
            <a:off x="6994020" y="3119517"/>
            <a:ext cx="714246" cy="710517"/>
            <a:chOff x="-48262200" y="3200500"/>
            <a:chExt cx="301675" cy="300100"/>
          </a:xfrm>
        </p:grpSpPr>
        <p:sp>
          <p:nvSpPr>
            <p:cNvPr id="9519" name="Google Shape;9519;p7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0" name="Google Shape;9520;p7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1" name="Google Shape;9521;p7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2" name="Google Shape;9522;p7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3" name="Google Shape;9523;p7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4" name="Google Shape;9524;p7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5" name="Google Shape;9525;p7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6" name="Google Shape;9526;p7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7" name="Google Shape;9527;p7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8" name="Google Shape;9528;p79"/>
          <p:cNvGrpSpPr/>
          <p:nvPr/>
        </p:nvGrpSpPr>
        <p:grpSpPr>
          <a:xfrm>
            <a:off x="7052766" y="3993694"/>
            <a:ext cx="596754" cy="709037"/>
            <a:chOff x="-48233050" y="3569725"/>
            <a:chExt cx="252050" cy="299475"/>
          </a:xfrm>
        </p:grpSpPr>
        <p:sp>
          <p:nvSpPr>
            <p:cNvPr id="9529" name="Google Shape;9529;p7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0" name="Google Shape;9530;p7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1" name="Google Shape;9531;p7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32" name="Google Shape;9532;p79"/>
          <p:cNvGrpSpPr/>
          <p:nvPr/>
        </p:nvGrpSpPr>
        <p:grpSpPr>
          <a:xfrm>
            <a:off x="7100295" y="4861183"/>
            <a:ext cx="501694" cy="716140"/>
            <a:chOff x="-48216525" y="3936125"/>
            <a:chExt cx="211900" cy="302475"/>
          </a:xfrm>
        </p:grpSpPr>
        <p:sp>
          <p:nvSpPr>
            <p:cNvPr id="9533" name="Google Shape;9533;p7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4" name="Google Shape;9534;p7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5" name="Google Shape;9535;p7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6" name="Google Shape;9536;p7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37" name="Google Shape;9537;p79"/>
          <p:cNvGrpSpPr/>
          <p:nvPr/>
        </p:nvGrpSpPr>
        <p:grpSpPr>
          <a:xfrm>
            <a:off x="4411732" y="5811322"/>
            <a:ext cx="710517" cy="710576"/>
            <a:chOff x="-46410500" y="3201275"/>
            <a:chExt cx="300100" cy="300125"/>
          </a:xfrm>
        </p:grpSpPr>
        <p:sp>
          <p:nvSpPr>
            <p:cNvPr id="9538" name="Google Shape;9538;p7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9" name="Google Shape;9539;p7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0" name="Google Shape;9540;p7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1" name="Google Shape;9541;p7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2" name="Google Shape;9542;p7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43" name="Google Shape;9543;p79"/>
          <p:cNvGrpSpPr/>
          <p:nvPr/>
        </p:nvGrpSpPr>
        <p:grpSpPr>
          <a:xfrm>
            <a:off x="4411732" y="6682185"/>
            <a:ext cx="710517" cy="712411"/>
            <a:chOff x="-46409700" y="3569100"/>
            <a:chExt cx="300100" cy="300900"/>
          </a:xfrm>
        </p:grpSpPr>
        <p:sp>
          <p:nvSpPr>
            <p:cNvPr id="9544" name="Google Shape;9544;p7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5" name="Google Shape;9545;p7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6" name="Google Shape;9546;p7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7" name="Google Shape;9547;p7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8" name="Google Shape;9548;p7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49" name="Google Shape;9549;p79"/>
          <p:cNvGrpSpPr/>
          <p:nvPr/>
        </p:nvGrpSpPr>
        <p:grpSpPr>
          <a:xfrm>
            <a:off x="4387494" y="7553047"/>
            <a:ext cx="758993" cy="716140"/>
            <a:chOff x="-46422300" y="3936925"/>
            <a:chExt cx="320575" cy="302475"/>
          </a:xfrm>
        </p:grpSpPr>
        <p:sp>
          <p:nvSpPr>
            <p:cNvPr id="9550" name="Google Shape;9550;p7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1" name="Google Shape;9551;p7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2" name="Google Shape;9552;p79"/>
          <p:cNvGrpSpPr/>
          <p:nvPr/>
        </p:nvGrpSpPr>
        <p:grpSpPr>
          <a:xfrm>
            <a:off x="7942653" y="6661705"/>
            <a:ext cx="712411" cy="710517"/>
            <a:chOff x="-44914800" y="3560450"/>
            <a:chExt cx="300900" cy="300100"/>
          </a:xfrm>
        </p:grpSpPr>
        <p:sp>
          <p:nvSpPr>
            <p:cNvPr id="9553" name="Google Shape;9553;p7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4" name="Google Shape;9554;p7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5" name="Google Shape;9555;p7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6" name="Google Shape;9556;p7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7" name="Google Shape;9557;p7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8" name="Google Shape;9558;p79"/>
          <p:cNvGrpSpPr/>
          <p:nvPr/>
        </p:nvGrpSpPr>
        <p:grpSpPr>
          <a:xfrm>
            <a:off x="3452756" y="3078972"/>
            <a:ext cx="708623" cy="708208"/>
            <a:chOff x="-49764975" y="3183375"/>
            <a:chExt cx="299300" cy="299125"/>
          </a:xfrm>
        </p:grpSpPr>
        <p:sp>
          <p:nvSpPr>
            <p:cNvPr id="9559" name="Google Shape;9559;p7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0" name="Google Shape;9560;p7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1" name="Google Shape;9561;p7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2" name="Google Shape;9562;p7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3" name="Google Shape;9563;p7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4" name="Google Shape;9564;p7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5" name="Google Shape;9565;p7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6" name="Google Shape;9566;p7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7" name="Google Shape;9567;p7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8" name="Google Shape;9568;p79"/>
          <p:cNvGrpSpPr/>
          <p:nvPr/>
        </p:nvGrpSpPr>
        <p:grpSpPr>
          <a:xfrm>
            <a:off x="3452756" y="3949893"/>
            <a:ext cx="708623" cy="711819"/>
            <a:chOff x="-49764975" y="3551225"/>
            <a:chExt cx="299300" cy="300650"/>
          </a:xfrm>
        </p:grpSpPr>
        <p:sp>
          <p:nvSpPr>
            <p:cNvPr id="9569" name="Google Shape;9569;p7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0" name="Google Shape;9570;p7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1" name="Google Shape;9571;p7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2" name="Google Shape;9572;p7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3" name="Google Shape;9573;p7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4" name="Google Shape;9574;p7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5" name="Google Shape;9575;p7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6" name="Google Shape;9576;p7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7" name="Google Shape;9577;p7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8" name="Google Shape;9578;p7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9" name="Google Shape;9579;p7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0" name="Google Shape;9580;p79"/>
          <p:cNvGrpSpPr/>
          <p:nvPr/>
        </p:nvGrpSpPr>
        <p:grpSpPr>
          <a:xfrm>
            <a:off x="3448080" y="4823419"/>
            <a:ext cx="717975" cy="711049"/>
            <a:chOff x="-49766550" y="3920175"/>
            <a:chExt cx="303250" cy="300325"/>
          </a:xfrm>
        </p:grpSpPr>
        <p:sp>
          <p:nvSpPr>
            <p:cNvPr id="9581" name="Google Shape;9581;p7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2" name="Google Shape;9582;p7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3" name="Google Shape;9583;p7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4" name="Google Shape;9584;p7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5" name="Google Shape;9585;p79"/>
          <p:cNvGrpSpPr/>
          <p:nvPr/>
        </p:nvGrpSpPr>
        <p:grpSpPr>
          <a:xfrm>
            <a:off x="7879142" y="3119517"/>
            <a:ext cx="714246" cy="708682"/>
            <a:chOff x="-47892800" y="3200500"/>
            <a:chExt cx="301675" cy="299325"/>
          </a:xfrm>
        </p:grpSpPr>
        <p:sp>
          <p:nvSpPr>
            <p:cNvPr id="9586" name="Google Shape;9586;p7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7" name="Google Shape;9587;p7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8" name="Google Shape;9588;p7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9" name="Google Shape;9589;p7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0" name="Google Shape;9590;p7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1" name="Google Shape;9591;p7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2" name="Google Shape;9592;p79"/>
          <p:cNvGrpSpPr/>
          <p:nvPr/>
        </p:nvGrpSpPr>
        <p:grpSpPr>
          <a:xfrm>
            <a:off x="8006874" y="3992214"/>
            <a:ext cx="458782" cy="710517"/>
            <a:chOff x="-47839250" y="3569100"/>
            <a:chExt cx="193775" cy="300100"/>
          </a:xfrm>
        </p:grpSpPr>
        <p:sp>
          <p:nvSpPr>
            <p:cNvPr id="9593" name="Google Shape;9593;p7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4" name="Google Shape;9594;p7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5" name="Google Shape;9595;p7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6" name="Google Shape;9596;p7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7" name="Google Shape;9597;p7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8" name="Google Shape;9598;p7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9" name="Google Shape;9599;p79"/>
          <p:cNvGrpSpPr/>
          <p:nvPr/>
        </p:nvGrpSpPr>
        <p:grpSpPr>
          <a:xfrm>
            <a:off x="7881006" y="4864912"/>
            <a:ext cx="710517" cy="712411"/>
            <a:chOff x="-47892800" y="3937700"/>
            <a:chExt cx="300100" cy="300900"/>
          </a:xfrm>
        </p:grpSpPr>
        <p:sp>
          <p:nvSpPr>
            <p:cNvPr id="9600" name="Google Shape;9600;p7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1" name="Google Shape;9601;p7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2" name="Google Shape;9602;p7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3" name="Google Shape;9603;p7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4" name="Google Shape;9604;p7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5" name="Google Shape;9605;p7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6" name="Google Shape;9606;p7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7" name="Google Shape;9607;p7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8" name="Google Shape;9608;p79"/>
          <p:cNvGrpSpPr/>
          <p:nvPr/>
        </p:nvGrpSpPr>
        <p:grpSpPr>
          <a:xfrm>
            <a:off x="5291596" y="5852341"/>
            <a:ext cx="710517" cy="622916"/>
            <a:chOff x="-46042675" y="3218600"/>
            <a:chExt cx="300100" cy="263100"/>
          </a:xfrm>
        </p:grpSpPr>
        <p:sp>
          <p:nvSpPr>
            <p:cNvPr id="9609" name="Google Shape;9609;p7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0" name="Google Shape;9610;p7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1" name="Google Shape;9611;p7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2" name="Google Shape;9612;p7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3" name="Google Shape;9613;p7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4" name="Google Shape;9614;p7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15" name="Google Shape;9615;p79"/>
          <p:cNvGrpSpPr/>
          <p:nvPr/>
        </p:nvGrpSpPr>
        <p:grpSpPr>
          <a:xfrm>
            <a:off x="5291596" y="6681238"/>
            <a:ext cx="710517" cy="646236"/>
            <a:chOff x="-46042675" y="3568700"/>
            <a:chExt cx="300100" cy="272950"/>
          </a:xfrm>
        </p:grpSpPr>
        <p:sp>
          <p:nvSpPr>
            <p:cNvPr id="9616" name="Google Shape;9616;p7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7" name="Google Shape;9617;p7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8" name="Google Shape;9618;p7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9" name="Google Shape;9619;p7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0" name="Google Shape;9620;p79"/>
          <p:cNvGrpSpPr/>
          <p:nvPr/>
        </p:nvGrpSpPr>
        <p:grpSpPr>
          <a:xfrm>
            <a:off x="5375498" y="7555178"/>
            <a:ext cx="542713" cy="712115"/>
            <a:chOff x="-46007225" y="3937825"/>
            <a:chExt cx="229225" cy="300775"/>
          </a:xfrm>
        </p:grpSpPr>
        <p:sp>
          <p:nvSpPr>
            <p:cNvPr id="9621" name="Google Shape;9621;p7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2" name="Google Shape;9622;p7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3" name="Google Shape;9623;p7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4" name="Google Shape;9624;p7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5" name="Google Shape;9625;p7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6" name="Google Shape;9626;p7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7" name="Google Shape;9627;p7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8" name="Google Shape;9628;p7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9" name="Google Shape;9629;p7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0" name="Google Shape;9630;p7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1" name="Google Shape;9631;p79"/>
          <p:cNvGrpSpPr/>
          <p:nvPr/>
        </p:nvGrpSpPr>
        <p:grpSpPr>
          <a:xfrm>
            <a:off x="7986483" y="7535349"/>
            <a:ext cx="624750" cy="715193"/>
            <a:chOff x="-44895900" y="3929450"/>
            <a:chExt cx="263875" cy="302075"/>
          </a:xfrm>
        </p:grpSpPr>
        <p:sp>
          <p:nvSpPr>
            <p:cNvPr id="9632" name="Google Shape;9632;p7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3" name="Google Shape;9633;p7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4" name="Google Shape;9634;p7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5" name="Google Shape;9635;p7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6" name="Google Shape;9636;p7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7" name="Google Shape;9637;p7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8" name="Google Shape;9638;p79"/>
          <p:cNvGrpSpPr/>
          <p:nvPr/>
        </p:nvGrpSpPr>
        <p:grpSpPr>
          <a:xfrm>
            <a:off x="4334120" y="3100872"/>
            <a:ext cx="712411" cy="665769"/>
            <a:chOff x="-49397175" y="3192625"/>
            <a:chExt cx="300900" cy="281200"/>
          </a:xfrm>
        </p:grpSpPr>
        <p:sp>
          <p:nvSpPr>
            <p:cNvPr id="9639" name="Google Shape;9639;p7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0" name="Google Shape;9640;p7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1" name="Google Shape;9641;p7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2" name="Google Shape;9642;p7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3" name="Google Shape;9643;p7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4" name="Google Shape;9644;p7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5" name="Google Shape;9645;p7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46" name="Google Shape;9646;p79"/>
          <p:cNvGrpSpPr/>
          <p:nvPr/>
        </p:nvGrpSpPr>
        <p:grpSpPr>
          <a:xfrm>
            <a:off x="4386325" y="3949301"/>
            <a:ext cx="608000" cy="712411"/>
            <a:chOff x="-49375900" y="3550975"/>
            <a:chExt cx="256800" cy="300900"/>
          </a:xfrm>
        </p:grpSpPr>
        <p:sp>
          <p:nvSpPr>
            <p:cNvPr id="9647" name="Google Shape;9647;p7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8" name="Google Shape;9648;p7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9" name="Google Shape;9649;p7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0" name="Google Shape;9650;p7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1" name="Google Shape;9651;p7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2" name="Google Shape;9652;p7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3" name="Google Shape;9653;p7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4" name="Google Shape;9654;p7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5" name="Google Shape;9655;p7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6" name="Google Shape;9656;p7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7" name="Google Shape;9657;p7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58" name="Google Shape;9658;p79"/>
          <p:cNvGrpSpPr/>
          <p:nvPr/>
        </p:nvGrpSpPr>
        <p:grpSpPr>
          <a:xfrm>
            <a:off x="4377033" y="4823893"/>
            <a:ext cx="626585" cy="712411"/>
            <a:chOff x="-49378250" y="3920375"/>
            <a:chExt cx="264650" cy="300900"/>
          </a:xfrm>
        </p:grpSpPr>
        <p:sp>
          <p:nvSpPr>
            <p:cNvPr id="9659" name="Google Shape;9659;p7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0" name="Google Shape;9660;p7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1" name="Google Shape;9661;p7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2" name="Google Shape;9662;p7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3" name="Google Shape;9663;p7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4" name="Google Shape;9664;p7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5" name="Google Shape;9665;p7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66" name="Google Shape;9666;p79"/>
          <p:cNvGrpSpPr/>
          <p:nvPr/>
        </p:nvGrpSpPr>
        <p:grpSpPr>
          <a:xfrm>
            <a:off x="1815008" y="5809487"/>
            <a:ext cx="624750" cy="714246"/>
            <a:chOff x="-47505300" y="3200500"/>
            <a:chExt cx="263875" cy="301675"/>
          </a:xfrm>
        </p:grpSpPr>
        <p:sp>
          <p:nvSpPr>
            <p:cNvPr id="9667" name="Google Shape;9667;p7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8" name="Google Shape;9668;p7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9" name="Google Shape;9669;p7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0" name="Google Shape;9670;p7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1" name="Google Shape;9671;p7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2" name="Google Shape;9672;p7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3" name="Google Shape;9673;p7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4" name="Google Shape;9674;p7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5" name="Google Shape;9675;p7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6" name="Google Shape;9676;p7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7" name="Google Shape;9677;p7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8" name="Google Shape;9678;p7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9" name="Google Shape;9679;p7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0" name="Google Shape;9680;p79"/>
          <p:cNvGrpSpPr/>
          <p:nvPr/>
        </p:nvGrpSpPr>
        <p:grpSpPr>
          <a:xfrm>
            <a:off x="1771207" y="6682185"/>
            <a:ext cx="712352" cy="710102"/>
            <a:chOff x="-47524975" y="3569100"/>
            <a:chExt cx="300875" cy="299925"/>
          </a:xfrm>
        </p:grpSpPr>
        <p:sp>
          <p:nvSpPr>
            <p:cNvPr id="9681" name="Google Shape;9681;p7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2" name="Google Shape;9682;p7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3" name="Google Shape;9683;p7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4" name="Google Shape;9684;p7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5" name="Google Shape;9685;p7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6" name="Google Shape;9686;p79"/>
          <p:cNvGrpSpPr/>
          <p:nvPr/>
        </p:nvGrpSpPr>
        <p:grpSpPr>
          <a:xfrm>
            <a:off x="1772125" y="7640708"/>
            <a:ext cx="710517" cy="540819"/>
            <a:chOff x="-47523400" y="3973950"/>
            <a:chExt cx="300100" cy="228425"/>
          </a:xfrm>
        </p:grpSpPr>
        <p:sp>
          <p:nvSpPr>
            <p:cNvPr id="9687" name="Google Shape;9687;p7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8" name="Google Shape;9688;p7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9" name="Google Shape;9689;p7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0" name="Google Shape;9690;p7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1" name="Google Shape;9691;p7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2" name="Google Shape;9692;p79"/>
          <p:cNvGrpSpPr/>
          <p:nvPr/>
        </p:nvGrpSpPr>
        <p:grpSpPr>
          <a:xfrm>
            <a:off x="6182366" y="5806705"/>
            <a:ext cx="708682" cy="715193"/>
            <a:chOff x="-45673275" y="3199325"/>
            <a:chExt cx="299325" cy="302075"/>
          </a:xfrm>
        </p:grpSpPr>
        <p:sp>
          <p:nvSpPr>
            <p:cNvPr id="9693" name="Google Shape;9693;p7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4" name="Google Shape;9694;p7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5" name="Google Shape;9695;p7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6" name="Google Shape;9696;p79"/>
          <p:cNvGrpSpPr/>
          <p:nvPr/>
        </p:nvGrpSpPr>
        <p:grpSpPr>
          <a:xfrm>
            <a:off x="6180502" y="6723203"/>
            <a:ext cx="712411" cy="628479"/>
            <a:chOff x="-45674075" y="3586425"/>
            <a:chExt cx="300900" cy="265450"/>
          </a:xfrm>
        </p:grpSpPr>
        <p:sp>
          <p:nvSpPr>
            <p:cNvPr id="9697" name="Google Shape;9697;p7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8" name="Google Shape;9698;p7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9" name="Google Shape;9699;p79"/>
          <p:cNvGrpSpPr/>
          <p:nvPr/>
        </p:nvGrpSpPr>
        <p:grpSpPr>
          <a:xfrm>
            <a:off x="6182366" y="7554882"/>
            <a:ext cx="708682" cy="712411"/>
            <a:chOff x="-45673275" y="3937700"/>
            <a:chExt cx="299325" cy="300900"/>
          </a:xfrm>
        </p:grpSpPr>
        <p:sp>
          <p:nvSpPr>
            <p:cNvPr id="9700" name="Google Shape;9700;p7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1" name="Google Shape;9701;p7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2" name="Google Shape;9702;p7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3" name="Google Shape;9703;p7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4" name="Google Shape;9704;p7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5" name="Google Shape;9705;p7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06" name="Google Shape;9706;p79"/>
          <p:cNvGrpSpPr/>
          <p:nvPr/>
        </p:nvGrpSpPr>
        <p:grpSpPr>
          <a:xfrm>
            <a:off x="4410698" y="8540449"/>
            <a:ext cx="712411" cy="712411"/>
            <a:chOff x="-44512325" y="3176075"/>
            <a:chExt cx="300900" cy="300900"/>
          </a:xfrm>
        </p:grpSpPr>
        <p:sp>
          <p:nvSpPr>
            <p:cNvPr id="9707" name="Google Shape;9707;p7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8" name="Google Shape;9708;p7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9" name="Google Shape;9709;p7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10" name="Google Shape;9710;p79"/>
          <p:cNvGrpSpPr/>
          <p:nvPr/>
        </p:nvGrpSpPr>
        <p:grpSpPr>
          <a:xfrm>
            <a:off x="5217378" y="3078498"/>
            <a:ext cx="708682" cy="708682"/>
            <a:chOff x="-49027775" y="3183175"/>
            <a:chExt cx="299325" cy="299325"/>
          </a:xfrm>
        </p:grpSpPr>
        <p:sp>
          <p:nvSpPr>
            <p:cNvPr id="9711" name="Google Shape;9711;p7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2" name="Google Shape;9712;p7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3" name="Google Shape;9713;p7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4" name="Google Shape;9714;p7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15" name="Google Shape;9715;p79"/>
          <p:cNvGrpSpPr/>
          <p:nvPr/>
        </p:nvGrpSpPr>
        <p:grpSpPr>
          <a:xfrm>
            <a:off x="5216460" y="3949301"/>
            <a:ext cx="710517" cy="714305"/>
            <a:chOff x="-49027775" y="3550975"/>
            <a:chExt cx="300100" cy="301700"/>
          </a:xfrm>
        </p:grpSpPr>
        <p:sp>
          <p:nvSpPr>
            <p:cNvPr id="9716" name="Google Shape;9716;p7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7" name="Google Shape;9717;p7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8" name="Google Shape;9718;p7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9" name="Google Shape;9719;p7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0" name="Google Shape;9720;p7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1" name="Google Shape;9721;p7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2" name="Google Shape;9722;p7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3" name="Google Shape;9723;p7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4" name="Google Shape;9724;p7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5" name="Google Shape;9725;p7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6" name="Google Shape;9726;p79"/>
          <p:cNvGrpSpPr/>
          <p:nvPr/>
        </p:nvGrpSpPr>
        <p:grpSpPr>
          <a:xfrm>
            <a:off x="5212613" y="4823419"/>
            <a:ext cx="718211" cy="711049"/>
            <a:chOff x="-49031025" y="3920175"/>
            <a:chExt cx="303350" cy="300325"/>
          </a:xfrm>
        </p:grpSpPr>
        <p:sp>
          <p:nvSpPr>
            <p:cNvPr id="9727" name="Google Shape;9727;p7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8" name="Google Shape;9728;p7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9" name="Google Shape;9729;p7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0" name="Google Shape;9730;p7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1" name="Google Shape;9731;p7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2" name="Google Shape;9732;p7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3" name="Google Shape;9733;p79"/>
          <p:cNvGrpSpPr/>
          <p:nvPr/>
        </p:nvGrpSpPr>
        <p:grpSpPr>
          <a:xfrm>
            <a:off x="2644822" y="5809487"/>
            <a:ext cx="712352" cy="708682"/>
            <a:chOff x="-47155575" y="3200500"/>
            <a:chExt cx="300875" cy="299325"/>
          </a:xfrm>
        </p:grpSpPr>
        <p:sp>
          <p:nvSpPr>
            <p:cNvPr id="9734" name="Google Shape;9734;p7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5" name="Google Shape;9735;p7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6" name="Google Shape;9736;p7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7" name="Google Shape;9737;p7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8" name="Google Shape;9738;p7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9" name="Google Shape;9739;p7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40" name="Google Shape;9740;p79"/>
          <p:cNvGrpSpPr/>
          <p:nvPr/>
        </p:nvGrpSpPr>
        <p:grpSpPr>
          <a:xfrm>
            <a:off x="2645740" y="6682185"/>
            <a:ext cx="710517" cy="710517"/>
            <a:chOff x="-47154800" y="3569100"/>
            <a:chExt cx="300100" cy="300100"/>
          </a:xfrm>
        </p:grpSpPr>
        <p:sp>
          <p:nvSpPr>
            <p:cNvPr id="9741" name="Google Shape;9741;p7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2" name="Google Shape;9742;p7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3" name="Google Shape;9743;p7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4" name="Google Shape;9744;p7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5" name="Google Shape;9745;p7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6" name="Google Shape;9746;p7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47" name="Google Shape;9747;p79"/>
          <p:cNvGrpSpPr/>
          <p:nvPr/>
        </p:nvGrpSpPr>
        <p:grpSpPr>
          <a:xfrm>
            <a:off x="2646687" y="7558611"/>
            <a:ext cx="708623" cy="706847"/>
            <a:chOff x="-47154000" y="3939275"/>
            <a:chExt cx="299300" cy="298550"/>
          </a:xfrm>
        </p:grpSpPr>
        <p:sp>
          <p:nvSpPr>
            <p:cNvPr id="9748" name="Google Shape;9748;p7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9" name="Google Shape;9749;p7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0" name="Google Shape;9750;p7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1" name="Google Shape;9751;p7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52" name="Google Shape;9752;p79"/>
          <p:cNvGrpSpPr/>
          <p:nvPr/>
        </p:nvGrpSpPr>
        <p:grpSpPr>
          <a:xfrm>
            <a:off x="7097266" y="5809487"/>
            <a:ext cx="624750" cy="708682"/>
            <a:chOff x="-45286550" y="3200500"/>
            <a:chExt cx="263875" cy="299325"/>
          </a:xfrm>
        </p:grpSpPr>
        <p:sp>
          <p:nvSpPr>
            <p:cNvPr id="9753" name="Google Shape;9753;p7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4" name="Google Shape;9754;p7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5" name="Google Shape;9755;p7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56" name="Google Shape;9756;p79"/>
          <p:cNvGrpSpPr/>
          <p:nvPr/>
        </p:nvGrpSpPr>
        <p:grpSpPr>
          <a:xfrm>
            <a:off x="7097266" y="6684079"/>
            <a:ext cx="624750" cy="708623"/>
            <a:chOff x="-45286550" y="3569900"/>
            <a:chExt cx="263875" cy="299300"/>
          </a:xfrm>
        </p:grpSpPr>
        <p:sp>
          <p:nvSpPr>
            <p:cNvPr id="9757" name="Google Shape;9757;p7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8" name="Google Shape;9758;p7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9" name="Google Shape;9759;p7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0" name="Google Shape;9760;p7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1" name="Google Shape;9761;p7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2" name="Google Shape;9762;p7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3" name="Google Shape;9763;p79"/>
          <p:cNvGrpSpPr/>
          <p:nvPr/>
        </p:nvGrpSpPr>
        <p:grpSpPr>
          <a:xfrm>
            <a:off x="7119640" y="7556776"/>
            <a:ext cx="580003" cy="710517"/>
            <a:chOff x="-45277900" y="3938500"/>
            <a:chExt cx="244975" cy="300100"/>
          </a:xfrm>
        </p:grpSpPr>
        <p:sp>
          <p:nvSpPr>
            <p:cNvPr id="9764" name="Google Shape;9764;p7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5" name="Google Shape;9765;p7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6" name="Google Shape;9766;p7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7" name="Google Shape;9767;p7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8" name="Google Shape;9768;p79"/>
          <p:cNvGrpSpPr/>
          <p:nvPr/>
        </p:nvGrpSpPr>
        <p:grpSpPr>
          <a:xfrm>
            <a:off x="5291537" y="8494981"/>
            <a:ext cx="710517" cy="710517"/>
            <a:chOff x="-44502875" y="3576975"/>
            <a:chExt cx="300100" cy="300100"/>
          </a:xfrm>
        </p:grpSpPr>
        <p:sp>
          <p:nvSpPr>
            <p:cNvPr id="9769" name="Google Shape;9769;p7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0" name="Google Shape;9770;p7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1" name="Google Shape;9771;p7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72" name="Google Shape;9772;p79"/>
          <p:cNvGrpSpPr/>
          <p:nvPr/>
        </p:nvGrpSpPr>
        <p:grpSpPr>
          <a:xfrm>
            <a:off x="9717937" y="3064551"/>
            <a:ext cx="712443" cy="709945"/>
            <a:chOff x="-13947000" y="3212800"/>
            <a:chExt cx="353675" cy="352400"/>
          </a:xfrm>
        </p:grpSpPr>
        <p:sp>
          <p:nvSpPr>
            <p:cNvPr id="9773" name="Google Shape;9773;p7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4" name="Google Shape;9774;p7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75" name="Google Shape;9775;p79"/>
          <p:cNvGrpSpPr/>
          <p:nvPr/>
        </p:nvGrpSpPr>
        <p:grpSpPr>
          <a:xfrm>
            <a:off x="9717962" y="3946291"/>
            <a:ext cx="712393" cy="709341"/>
            <a:chOff x="-13946200" y="3647075"/>
            <a:chExt cx="353650" cy="352100"/>
          </a:xfrm>
        </p:grpSpPr>
        <p:sp>
          <p:nvSpPr>
            <p:cNvPr id="9776" name="Google Shape;9776;p7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7" name="Google Shape;9777;p7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8" name="Google Shape;9778;p7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9" name="Google Shape;9779;p7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0" name="Google Shape;9780;p7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1" name="Google Shape;9781;p7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782" name="Google Shape;9782;p79"/>
          <p:cNvSpPr/>
          <p:nvPr/>
        </p:nvSpPr>
        <p:spPr>
          <a:xfrm>
            <a:off x="9804177" y="48356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783" name="Google Shape;9783;p79"/>
          <p:cNvGrpSpPr/>
          <p:nvPr/>
        </p:nvGrpSpPr>
        <p:grpSpPr>
          <a:xfrm>
            <a:off x="13284747" y="3065256"/>
            <a:ext cx="714004" cy="708535"/>
            <a:chOff x="-12163025" y="3214275"/>
            <a:chExt cx="354450" cy="351700"/>
          </a:xfrm>
        </p:grpSpPr>
        <p:sp>
          <p:nvSpPr>
            <p:cNvPr id="9784" name="Google Shape;9784;p7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5" name="Google Shape;9785;p7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6" name="Google Shape;9786;p7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87" name="Google Shape;9787;p79"/>
          <p:cNvGrpSpPr/>
          <p:nvPr/>
        </p:nvGrpSpPr>
        <p:grpSpPr>
          <a:xfrm>
            <a:off x="13286308" y="3944729"/>
            <a:ext cx="710882" cy="712463"/>
            <a:chOff x="-12160675" y="3647875"/>
            <a:chExt cx="352900" cy="353650"/>
          </a:xfrm>
        </p:grpSpPr>
        <p:sp>
          <p:nvSpPr>
            <p:cNvPr id="9788" name="Google Shape;9788;p7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9" name="Google Shape;9789;p7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0" name="Google Shape;9790;p7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1" name="Google Shape;9791;p7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2" name="Google Shape;9792;p7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3" name="Google Shape;9793;p7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4" name="Google Shape;9794;p7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95" name="Google Shape;9795;p79"/>
          <p:cNvGrpSpPr/>
          <p:nvPr/>
        </p:nvGrpSpPr>
        <p:grpSpPr>
          <a:xfrm>
            <a:off x="13307739" y="4833641"/>
            <a:ext cx="709270" cy="712463"/>
            <a:chOff x="-12160675" y="4081850"/>
            <a:chExt cx="352100" cy="353650"/>
          </a:xfrm>
        </p:grpSpPr>
        <p:sp>
          <p:nvSpPr>
            <p:cNvPr id="9796" name="Google Shape;9796;p7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7" name="Google Shape;9797;p7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8" name="Google Shape;9798;p7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9" name="Google Shape;9799;p7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0" name="Google Shape;9800;p7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1" name="Google Shape;9801;p7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02" name="Google Shape;9802;p79"/>
          <p:cNvGrpSpPr/>
          <p:nvPr/>
        </p:nvGrpSpPr>
        <p:grpSpPr>
          <a:xfrm>
            <a:off x="9717671" y="5782527"/>
            <a:ext cx="710831" cy="711305"/>
            <a:chOff x="-10391650" y="3180600"/>
            <a:chExt cx="352875" cy="353075"/>
          </a:xfrm>
        </p:grpSpPr>
        <p:sp>
          <p:nvSpPr>
            <p:cNvPr id="9803" name="Google Shape;9803;p7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4" name="Google Shape;9804;p7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5" name="Google Shape;9805;p7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6" name="Google Shape;9806;p7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7" name="Google Shape;9807;p7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8" name="Google Shape;9808;p7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09" name="Google Shape;9809;p79"/>
          <p:cNvGrpSpPr/>
          <p:nvPr/>
        </p:nvGrpSpPr>
        <p:grpSpPr>
          <a:xfrm>
            <a:off x="9717669" y="6736125"/>
            <a:ext cx="709270" cy="707779"/>
            <a:chOff x="-10390875" y="3616350"/>
            <a:chExt cx="352100" cy="351325"/>
          </a:xfrm>
        </p:grpSpPr>
        <p:sp>
          <p:nvSpPr>
            <p:cNvPr id="9810" name="Google Shape;9810;p7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1" name="Google Shape;9811;p7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2" name="Google Shape;9812;p7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3" name="Google Shape;9813;p79"/>
          <p:cNvGrpSpPr/>
          <p:nvPr/>
        </p:nvGrpSpPr>
        <p:grpSpPr>
          <a:xfrm>
            <a:off x="15051621" y="5785454"/>
            <a:ext cx="625169" cy="709341"/>
            <a:chOff x="-10370400" y="4049550"/>
            <a:chExt cx="310350" cy="352100"/>
          </a:xfrm>
        </p:grpSpPr>
        <p:sp>
          <p:nvSpPr>
            <p:cNvPr id="9814" name="Google Shape;9814;p7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5" name="Google Shape;9815;p7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6" name="Google Shape;9816;p7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7" name="Google Shape;9817;p7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8" name="Google Shape;9818;p7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9" name="Google Shape;9819;p79"/>
          <p:cNvGrpSpPr/>
          <p:nvPr/>
        </p:nvGrpSpPr>
        <p:grpSpPr>
          <a:xfrm>
            <a:off x="13260131" y="5783336"/>
            <a:ext cx="758472" cy="709693"/>
            <a:chOff x="-8674650" y="3210975"/>
            <a:chExt cx="376525" cy="352275"/>
          </a:xfrm>
        </p:grpSpPr>
        <p:sp>
          <p:nvSpPr>
            <p:cNvPr id="9820" name="Google Shape;9820;p7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1" name="Google Shape;9821;p7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2" name="Google Shape;9822;p7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3" name="Google Shape;9823;p7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4" name="Google Shape;9824;p7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5" name="Google Shape;9825;p7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26" name="Google Shape;9826;p79"/>
          <p:cNvGrpSpPr/>
          <p:nvPr/>
        </p:nvGrpSpPr>
        <p:grpSpPr>
          <a:xfrm>
            <a:off x="10603126" y="3063267"/>
            <a:ext cx="712443" cy="712514"/>
            <a:chOff x="-13512225" y="3211525"/>
            <a:chExt cx="353675" cy="353675"/>
          </a:xfrm>
        </p:grpSpPr>
        <p:sp>
          <p:nvSpPr>
            <p:cNvPr id="9827" name="Google Shape;9827;p7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8" name="Google Shape;9828;p7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9" name="Google Shape;9829;p7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0" name="Google Shape;9830;p7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1" name="Google Shape;9831;p7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32" name="Google Shape;9832;p79"/>
          <p:cNvGrpSpPr/>
          <p:nvPr/>
        </p:nvGrpSpPr>
        <p:grpSpPr>
          <a:xfrm>
            <a:off x="10603126" y="3946291"/>
            <a:ext cx="712443" cy="709341"/>
            <a:chOff x="-13512225" y="3647075"/>
            <a:chExt cx="353675" cy="352100"/>
          </a:xfrm>
        </p:grpSpPr>
        <p:sp>
          <p:nvSpPr>
            <p:cNvPr id="9833" name="Google Shape;9833;p7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4" name="Google Shape;9834;p7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5" name="Google Shape;9835;p7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6" name="Google Shape;9836;p7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7" name="Google Shape;9837;p7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8" name="Google Shape;9838;p7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9" name="Google Shape;9839;p7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0" name="Google Shape;9840;p7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1" name="Google Shape;9841;p7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2" name="Google Shape;9842;p7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43" name="Google Shape;9843;p79"/>
          <p:cNvGrpSpPr/>
          <p:nvPr/>
        </p:nvGrpSpPr>
        <p:grpSpPr>
          <a:xfrm>
            <a:off x="10623752" y="4834422"/>
            <a:ext cx="712443" cy="710902"/>
            <a:chOff x="-13512225" y="4080275"/>
            <a:chExt cx="353675" cy="352875"/>
          </a:xfrm>
        </p:grpSpPr>
        <p:sp>
          <p:nvSpPr>
            <p:cNvPr id="9844" name="Google Shape;9844;p7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5" name="Google Shape;9845;p7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6" name="Google Shape;9846;p7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7" name="Google Shape;9847;p7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8" name="Google Shape;9848;p7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9" name="Google Shape;9849;p7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0" name="Google Shape;9850;p7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1" name="Google Shape;9851;p7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2" name="Google Shape;9852;p7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3" name="Google Shape;9853;p7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4" name="Google Shape;9854;p7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55" name="Google Shape;9855;p79"/>
          <p:cNvGrpSpPr/>
          <p:nvPr/>
        </p:nvGrpSpPr>
        <p:grpSpPr>
          <a:xfrm>
            <a:off x="14169911" y="3129144"/>
            <a:ext cx="712393" cy="580759"/>
            <a:chOff x="-11728250" y="3245400"/>
            <a:chExt cx="353650" cy="288275"/>
          </a:xfrm>
        </p:grpSpPr>
        <p:sp>
          <p:nvSpPr>
            <p:cNvPr id="9856" name="Google Shape;9856;p7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7" name="Google Shape;9857;p7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8" name="Google Shape;9858;p7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9" name="Google Shape;9859;p7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0" name="Google Shape;9860;p7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861" name="Google Shape;9861;p79"/>
          <p:cNvSpPr/>
          <p:nvPr/>
        </p:nvSpPr>
        <p:spPr>
          <a:xfrm>
            <a:off x="14484731" y="4216465"/>
            <a:ext cx="80929" cy="168269"/>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862" name="Google Shape;9862;p79"/>
          <p:cNvGrpSpPr/>
          <p:nvPr/>
        </p:nvGrpSpPr>
        <p:grpSpPr>
          <a:xfrm>
            <a:off x="14167519" y="3943319"/>
            <a:ext cx="717177" cy="715284"/>
            <a:chOff x="-11729050" y="3646475"/>
            <a:chExt cx="356025" cy="355050"/>
          </a:xfrm>
        </p:grpSpPr>
        <p:sp>
          <p:nvSpPr>
            <p:cNvPr id="9863" name="Google Shape;9863;p79"/>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4" name="Google Shape;9864;p79"/>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5" name="Google Shape;9865;p79"/>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6" name="Google Shape;9866;p79"/>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7" name="Google Shape;9867;p79"/>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8" name="Google Shape;9868;p79"/>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9" name="Google Shape;9869;p79"/>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0" name="Google Shape;9870;p79"/>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1" name="Google Shape;9871;p79"/>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2" name="Google Shape;9872;p79"/>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3" name="Google Shape;9873;p79"/>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4" name="Google Shape;9874;p79"/>
          <p:cNvGrpSpPr/>
          <p:nvPr/>
        </p:nvGrpSpPr>
        <p:grpSpPr>
          <a:xfrm>
            <a:off x="14234929" y="4834422"/>
            <a:ext cx="623608" cy="710902"/>
            <a:chOff x="-11703850" y="4081850"/>
            <a:chExt cx="309575" cy="352875"/>
          </a:xfrm>
        </p:grpSpPr>
        <p:sp>
          <p:nvSpPr>
            <p:cNvPr id="9875" name="Google Shape;9875;p7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6" name="Google Shape;9876;p7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7" name="Google Shape;9877;p7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8" name="Google Shape;9878;p7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9" name="Google Shape;9879;p7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0" name="Google Shape;9880;p7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1" name="Google Shape;9881;p7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2" name="Google Shape;9882;p7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3" name="Google Shape;9883;p79"/>
          <p:cNvGrpSpPr/>
          <p:nvPr/>
        </p:nvGrpSpPr>
        <p:grpSpPr>
          <a:xfrm>
            <a:off x="10612239" y="5782729"/>
            <a:ext cx="714004" cy="710902"/>
            <a:chOff x="-9958475" y="3180025"/>
            <a:chExt cx="354450" cy="352875"/>
          </a:xfrm>
        </p:grpSpPr>
        <p:sp>
          <p:nvSpPr>
            <p:cNvPr id="9884" name="Google Shape;9884;p7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5" name="Google Shape;9885;p7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6" name="Google Shape;9886;p7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7" name="Google Shape;9887;p79"/>
          <p:cNvGrpSpPr/>
          <p:nvPr/>
        </p:nvGrpSpPr>
        <p:grpSpPr>
          <a:xfrm>
            <a:off x="10630493" y="6734689"/>
            <a:ext cx="675932" cy="710650"/>
            <a:chOff x="-9949025" y="3615575"/>
            <a:chExt cx="335550" cy="352750"/>
          </a:xfrm>
        </p:grpSpPr>
        <p:sp>
          <p:nvSpPr>
            <p:cNvPr id="9888" name="Google Shape;9888;p7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9" name="Google Shape;9889;p7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0" name="Google Shape;9890;p7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91" name="Google Shape;9891;p79"/>
          <p:cNvGrpSpPr/>
          <p:nvPr/>
        </p:nvGrpSpPr>
        <p:grpSpPr>
          <a:xfrm>
            <a:off x="15900185" y="5781702"/>
            <a:ext cx="720349" cy="716845"/>
            <a:chOff x="-9961625" y="4048175"/>
            <a:chExt cx="357600" cy="355825"/>
          </a:xfrm>
        </p:grpSpPr>
        <p:sp>
          <p:nvSpPr>
            <p:cNvPr id="9892" name="Google Shape;9892;p7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3" name="Google Shape;9893;p7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4" name="Google Shape;9894;p7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5" name="Google Shape;9895;p7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6" name="Google Shape;9896;p7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7" name="Google Shape;9897;p7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98" name="Google Shape;9898;p79"/>
          <p:cNvGrpSpPr/>
          <p:nvPr/>
        </p:nvGrpSpPr>
        <p:grpSpPr>
          <a:xfrm>
            <a:off x="13273627" y="6732726"/>
            <a:ext cx="729918" cy="714579"/>
            <a:chOff x="-8680950" y="3624225"/>
            <a:chExt cx="362350" cy="354700"/>
          </a:xfrm>
        </p:grpSpPr>
        <p:sp>
          <p:nvSpPr>
            <p:cNvPr id="9899" name="Google Shape;9899;p7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0" name="Google Shape;9900;p7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1" name="Google Shape;9901;p7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2" name="Google Shape;9902;p7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3" name="Google Shape;9903;p7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4" name="Google Shape;9904;p7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05" name="Google Shape;9905;p79"/>
          <p:cNvGrpSpPr/>
          <p:nvPr/>
        </p:nvGrpSpPr>
        <p:grpSpPr>
          <a:xfrm>
            <a:off x="11546116" y="3064047"/>
            <a:ext cx="626730" cy="710952"/>
            <a:chOff x="-13056975" y="3212300"/>
            <a:chExt cx="311125" cy="352900"/>
          </a:xfrm>
        </p:grpSpPr>
        <p:sp>
          <p:nvSpPr>
            <p:cNvPr id="9906" name="Google Shape;9906;p7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7" name="Google Shape;9907;p7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8" name="Google Shape;9908;p7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9" name="Google Shape;9909;p7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0" name="Google Shape;9910;p79"/>
          <p:cNvGrpSpPr/>
          <p:nvPr/>
        </p:nvGrpSpPr>
        <p:grpSpPr>
          <a:xfrm>
            <a:off x="11500892" y="3945636"/>
            <a:ext cx="717177" cy="710650"/>
            <a:chOff x="-13077450" y="3647075"/>
            <a:chExt cx="356025" cy="352750"/>
          </a:xfrm>
        </p:grpSpPr>
        <p:sp>
          <p:nvSpPr>
            <p:cNvPr id="9911" name="Google Shape;9911;p7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2" name="Google Shape;9912;p7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3" name="Google Shape;9913;p7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4" name="Google Shape;9914;p79"/>
          <p:cNvGrpSpPr/>
          <p:nvPr/>
        </p:nvGrpSpPr>
        <p:grpSpPr>
          <a:xfrm>
            <a:off x="11523104" y="4832835"/>
            <a:ext cx="714004" cy="714075"/>
            <a:chOff x="-13079025" y="4079475"/>
            <a:chExt cx="354450" cy="354450"/>
          </a:xfrm>
        </p:grpSpPr>
        <p:sp>
          <p:nvSpPr>
            <p:cNvPr id="9915" name="Google Shape;9915;p7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6" name="Google Shape;9916;p7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7" name="Google Shape;9917;p7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8" name="Google Shape;9918;p7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9" name="Google Shape;9919;p79"/>
          <p:cNvGrpSpPr/>
          <p:nvPr/>
        </p:nvGrpSpPr>
        <p:grpSpPr>
          <a:xfrm>
            <a:off x="15069238" y="3064853"/>
            <a:ext cx="712443" cy="709341"/>
            <a:chOff x="-11292700" y="3213875"/>
            <a:chExt cx="353675" cy="352100"/>
          </a:xfrm>
        </p:grpSpPr>
        <p:sp>
          <p:nvSpPr>
            <p:cNvPr id="9920" name="Google Shape;9920;p7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1" name="Google Shape;9921;p7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2" name="Google Shape;9922;p7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3" name="Google Shape;9923;p7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4" name="Google Shape;9924;p7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5" name="Google Shape;9925;p7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6" name="Google Shape;9926;p7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27" name="Google Shape;9927;p79"/>
          <p:cNvGrpSpPr/>
          <p:nvPr/>
        </p:nvGrpSpPr>
        <p:grpSpPr>
          <a:xfrm>
            <a:off x="15057353" y="3944729"/>
            <a:ext cx="736213" cy="712463"/>
            <a:chOff x="-11299000" y="3647875"/>
            <a:chExt cx="365475" cy="353650"/>
          </a:xfrm>
        </p:grpSpPr>
        <p:sp>
          <p:nvSpPr>
            <p:cNvPr id="9928" name="Google Shape;9928;p7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9" name="Google Shape;9929;p7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0" name="Google Shape;9930;p7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1" name="Google Shape;9931;p7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2" name="Google Shape;9932;p7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3" name="Google Shape;9933;p7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4" name="Google Shape;9934;p79"/>
          <p:cNvGrpSpPr/>
          <p:nvPr/>
        </p:nvGrpSpPr>
        <p:grpSpPr>
          <a:xfrm>
            <a:off x="15088277" y="4856633"/>
            <a:ext cx="715616" cy="666480"/>
            <a:chOff x="-11295075" y="4092875"/>
            <a:chExt cx="355250" cy="330825"/>
          </a:xfrm>
        </p:grpSpPr>
        <p:sp>
          <p:nvSpPr>
            <p:cNvPr id="9935" name="Google Shape;9935;p7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6" name="Google Shape;9936;p7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7" name="Google Shape;9937;p7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8" name="Google Shape;9938;p7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9" name="Google Shape;9939;p7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0" name="Google Shape;9940;p79"/>
          <p:cNvGrpSpPr/>
          <p:nvPr/>
        </p:nvGrpSpPr>
        <p:grpSpPr>
          <a:xfrm>
            <a:off x="11539479" y="5782729"/>
            <a:ext cx="625169" cy="710902"/>
            <a:chOff x="-9500075" y="3180800"/>
            <a:chExt cx="310350" cy="352875"/>
          </a:xfrm>
        </p:grpSpPr>
        <p:sp>
          <p:nvSpPr>
            <p:cNvPr id="9941" name="Google Shape;9941;p7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2" name="Google Shape;9942;p7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3" name="Google Shape;9943;p7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4" name="Google Shape;9944;p7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5" name="Google Shape;9945;p7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6" name="Google Shape;9946;p7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7" name="Google Shape;9947;p7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8" name="Google Shape;9948;p7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9" name="Google Shape;9949;p7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50" name="Google Shape;9950;p79"/>
          <p:cNvGrpSpPr/>
          <p:nvPr/>
        </p:nvGrpSpPr>
        <p:grpSpPr>
          <a:xfrm>
            <a:off x="11495060" y="6733758"/>
            <a:ext cx="712443" cy="712514"/>
            <a:chOff x="-9523700" y="3614000"/>
            <a:chExt cx="353675" cy="353675"/>
          </a:xfrm>
        </p:grpSpPr>
        <p:sp>
          <p:nvSpPr>
            <p:cNvPr id="9951" name="Google Shape;9951;p7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2" name="Google Shape;9952;p7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3" name="Google Shape;9953;p7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4" name="Google Shape;9954;p7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5" name="Google Shape;9955;p7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6" name="Google Shape;9956;p7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7" name="Google Shape;9957;p7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8" name="Google Shape;9958;p7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9" name="Google Shape;9959;p7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60" name="Google Shape;9960;p79"/>
          <p:cNvGrpSpPr/>
          <p:nvPr/>
        </p:nvGrpSpPr>
        <p:grpSpPr>
          <a:xfrm>
            <a:off x="15064963" y="6779043"/>
            <a:ext cx="712443" cy="709341"/>
            <a:chOff x="-9523700" y="4049550"/>
            <a:chExt cx="353675" cy="352100"/>
          </a:xfrm>
        </p:grpSpPr>
        <p:sp>
          <p:nvSpPr>
            <p:cNvPr id="9961" name="Google Shape;9961;p7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2" name="Google Shape;9962;p7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3" name="Google Shape;9963;p7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4" name="Google Shape;9964;p7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5" name="Google Shape;9965;p7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6" name="Google Shape;9966;p7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7" name="Google Shape;9967;p7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68" name="Google Shape;9968;p79"/>
          <p:cNvGrpSpPr/>
          <p:nvPr/>
        </p:nvGrpSpPr>
        <p:grpSpPr>
          <a:xfrm>
            <a:off x="14177193" y="6778988"/>
            <a:ext cx="714004" cy="622058"/>
            <a:chOff x="-8209150" y="3659675"/>
            <a:chExt cx="354450" cy="308775"/>
          </a:xfrm>
        </p:grpSpPr>
        <p:sp>
          <p:nvSpPr>
            <p:cNvPr id="9969" name="Google Shape;9969;p7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0" name="Google Shape;9970;p7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1" name="Google Shape;9971;p7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2" name="Google Shape;9972;p7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3" name="Google Shape;9973;p7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4" name="Google Shape;9974;p7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75" name="Google Shape;9975;p79"/>
          <p:cNvGrpSpPr/>
          <p:nvPr/>
        </p:nvGrpSpPr>
        <p:grpSpPr>
          <a:xfrm>
            <a:off x="12383689" y="3064047"/>
            <a:ext cx="712443" cy="710952"/>
            <a:chOff x="-12643475" y="3212300"/>
            <a:chExt cx="353675" cy="352900"/>
          </a:xfrm>
        </p:grpSpPr>
        <p:sp>
          <p:nvSpPr>
            <p:cNvPr id="9976" name="Google Shape;9976;p7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7" name="Google Shape;9977;p7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8" name="Google Shape;9978;p7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9" name="Google Shape;9979;p7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0" name="Google Shape;9980;p7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1" name="Google Shape;9981;p7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2" name="Google Shape;9982;p7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3" name="Google Shape;9983;p7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4" name="Google Shape;9984;p7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85" name="Google Shape;9985;p79"/>
          <p:cNvGrpSpPr/>
          <p:nvPr/>
        </p:nvGrpSpPr>
        <p:grpSpPr>
          <a:xfrm>
            <a:off x="12383689" y="3967595"/>
            <a:ext cx="712443" cy="666732"/>
            <a:chOff x="-12643475" y="3657325"/>
            <a:chExt cx="353675" cy="330950"/>
          </a:xfrm>
        </p:grpSpPr>
        <p:sp>
          <p:nvSpPr>
            <p:cNvPr id="9986" name="Google Shape;9986;p7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7" name="Google Shape;9987;p7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8" name="Google Shape;9988;p7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9" name="Google Shape;9989;p7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0" name="Google Shape;9990;p7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1" name="Google Shape;9991;p7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92" name="Google Shape;9992;p79"/>
          <p:cNvGrpSpPr/>
          <p:nvPr/>
        </p:nvGrpSpPr>
        <p:grpSpPr>
          <a:xfrm>
            <a:off x="12404315" y="4836814"/>
            <a:ext cx="712443" cy="706117"/>
            <a:chOff x="-12643475" y="4081850"/>
            <a:chExt cx="353675" cy="350500"/>
          </a:xfrm>
        </p:grpSpPr>
        <p:sp>
          <p:nvSpPr>
            <p:cNvPr id="9993" name="Google Shape;9993;p7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4" name="Google Shape;9994;p7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5" name="Google Shape;9995;p7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6" name="Google Shape;9996;p7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97" name="Google Shape;9997;p79"/>
          <p:cNvGrpSpPr/>
          <p:nvPr/>
        </p:nvGrpSpPr>
        <p:grpSpPr>
          <a:xfrm>
            <a:off x="15949694" y="3064853"/>
            <a:ext cx="710831" cy="709341"/>
            <a:chOff x="-10857925" y="3213875"/>
            <a:chExt cx="352875" cy="352100"/>
          </a:xfrm>
        </p:grpSpPr>
        <p:sp>
          <p:nvSpPr>
            <p:cNvPr id="9998" name="Google Shape;9998;p7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9" name="Google Shape;9999;p7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0" name="Google Shape;10000;p7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1" name="Google Shape;10001;p7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2" name="Google Shape;10002;p7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3" name="Google Shape;10003;p7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4" name="Google Shape;10004;p7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5" name="Google Shape;10005;p7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6" name="Google Shape;10006;p7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7" name="Google Shape;10007;p7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008" name="Google Shape;10008;p79"/>
          <p:cNvSpPr/>
          <p:nvPr/>
        </p:nvSpPr>
        <p:spPr>
          <a:xfrm>
            <a:off x="16030525" y="39460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009" name="Google Shape;10009;p79"/>
          <p:cNvGrpSpPr/>
          <p:nvPr/>
        </p:nvGrpSpPr>
        <p:grpSpPr>
          <a:xfrm>
            <a:off x="15969513" y="4856633"/>
            <a:ext cx="712443" cy="666480"/>
            <a:chOff x="-10858725" y="4092875"/>
            <a:chExt cx="353675" cy="330825"/>
          </a:xfrm>
        </p:grpSpPr>
        <p:sp>
          <p:nvSpPr>
            <p:cNvPr id="10010" name="Google Shape;10010;p7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1" name="Google Shape;10011;p7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2" name="Google Shape;10012;p7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3" name="Google Shape;10013;p7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4" name="Google Shape;10014;p7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5" name="Google Shape;10015;p7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16" name="Google Shape;10016;p79"/>
          <p:cNvGrpSpPr/>
          <p:nvPr/>
        </p:nvGrpSpPr>
        <p:grpSpPr>
          <a:xfrm>
            <a:off x="12383524" y="5783711"/>
            <a:ext cx="712191" cy="708938"/>
            <a:chOff x="-9089725" y="3180200"/>
            <a:chExt cx="353550" cy="351900"/>
          </a:xfrm>
        </p:grpSpPr>
        <p:sp>
          <p:nvSpPr>
            <p:cNvPr id="10017" name="Google Shape;10017;p7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8" name="Google Shape;10018;p7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19" name="Google Shape;10019;p79"/>
          <p:cNvGrpSpPr/>
          <p:nvPr/>
        </p:nvGrpSpPr>
        <p:grpSpPr>
          <a:xfrm>
            <a:off x="12486559" y="6734563"/>
            <a:ext cx="504557" cy="710902"/>
            <a:chOff x="-9039300" y="3614000"/>
            <a:chExt cx="250475" cy="352875"/>
          </a:xfrm>
        </p:grpSpPr>
        <p:sp>
          <p:nvSpPr>
            <p:cNvPr id="10020" name="Google Shape;10020;p7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1" name="Google Shape;10021;p7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22" name="Google Shape;10022;p79"/>
          <p:cNvGrpSpPr/>
          <p:nvPr/>
        </p:nvGrpSpPr>
        <p:grpSpPr>
          <a:xfrm>
            <a:off x="15950491" y="6779043"/>
            <a:ext cx="709270" cy="709341"/>
            <a:chOff x="-9088150" y="4049550"/>
            <a:chExt cx="352100" cy="352100"/>
          </a:xfrm>
        </p:grpSpPr>
        <p:sp>
          <p:nvSpPr>
            <p:cNvPr id="10023" name="Google Shape;10023;p7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4" name="Google Shape;10024;p7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5" name="Google Shape;10025;p7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6" name="Google Shape;10026;p7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7" name="Google Shape;10027;p7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8" name="Google Shape;10028;p7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29" name="Google Shape;10029;p79"/>
          <p:cNvGrpSpPr/>
          <p:nvPr/>
        </p:nvGrpSpPr>
        <p:grpSpPr>
          <a:xfrm>
            <a:off x="14219220" y="5783509"/>
            <a:ext cx="631514" cy="709341"/>
            <a:chOff x="-8191825" y="3174500"/>
            <a:chExt cx="313500" cy="352100"/>
          </a:xfrm>
        </p:grpSpPr>
        <p:sp>
          <p:nvSpPr>
            <p:cNvPr id="10030" name="Google Shape;10030;p7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1" name="Google Shape;10031;p7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2" name="Google Shape;10032;p7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36" name="Shape 10036"/>
        <p:cNvGrpSpPr/>
        <p:nvPr/>
      </p:nvGrpSpPr>
      <p:grpSpPr>
        <a:xfrm>
          <a:off x="0" y="0"/>
          <a:ext cx="0" cy="0"/>
          <a:chOff x="0" y="0"/>
          <a:chExt cx="0" cy="0"/>
        </a:xfrm>
      </p:grpSpPr>
      <p:sp>
        <p:nvSpPr>
          <p:cNvPr id="10037" name="Google Shape;10037;p80"/>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038" name="Google Shape;10038;p80"/>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039" name="Google Shape;10039;p80"/>
          <p:cNvGrpSpPr/>
          <p:nvPr/>
        </p:nvGrpSpPr>
        <p:grpSpPr>
          <a:xfrm>
            <a:off x="1497709" y="4487015"/>
            <a:ext cx="905596" cy="898946"/>
            <a:chOff x="-21322300" y="3693325"/>
            <a:chExt cx="306400" cy="304150"/>
          </a:xfrm>
        </p:grpSpPr>
        <p:sp>
          <p:nvSpPr>
            <p:cNvPr id="10040" name="Google Shape;10040;p8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1" name="Google Shape;10041;p8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2" name="Google Shape;10042;p8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3" name="Google Shape;10043;p8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44" name="Google Shape;10044;p80"/>
          <p:cNvGrpSpPr/>
          <p:nvPr/>
        </p:nvGrpSpPr>
        <p:grpSpPr>
          <a:xfrm>
            <a:off x="1496527" y="5620487"/>
            <a:ext cx="907960" cy="845080"/>
            <a:chOff x="-21322300" y="4077125"/>
            <a:chExt cx="307200" cy="285925"/>
          </a:xfrm>
        </p:grpSpPr>
        <p:sp>
          <p:nvSpPr>
            <p:cNvPr id="10045" name="Google Shape;10045;p8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6" name="Google Shape;10046;p8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7" name="Google Shape;10047;p8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8" name="Google Shape;10048;p8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9" name="Google Shape;10049;p8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0" name="Google Shape;10050;p8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1" name="Google Shape;10051;p8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2" name="Google Shape;10052;p8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3" name="Google Shape;10053;p8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4" name="Google Shape;10054;p8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5" name="Google Shape;10055;p8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6" name="Google Shape;10056;p8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57" name="Google Shape;10057;p80"/>
          <p:cNvGrpSpPr/>
          <p:nvPr/>
        </p:nvGrpSpPr>
        <p:grpSpPr>
          <a:xfrm>
            <a:off x="7050880" y="3378255"/>
            <a:ext cx="903305" cy="900424"/>
            <a:chOff x="-19394200" y="3333800"/>
            <a:chExt cx="305625" cy="304650"/>
          </a:xfrm>
        </p:grpSpPr>
        <p:sp>
          <p:nvSpPr>
            <p:cNvPr id="10058" name="Google Shape;10058;p8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9" name="Google Shape;10059;p8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0" name="Google Shape;10060;p8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1" name="Google Shape;10061;p8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2" name="Google Shape;10062;p8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3" name="Google Shape;10063;p8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4" name="Google Shape;10064;p8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5" name="Google Shape;10065;p8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6" name="Google Shape;10066;p8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67" name="Google Shape;10067;p80"/>
          <p:cNvGrpSpPr/>
          <p:nvPr/>
        </p:nvGrpSpPr>
        <p:grpSpPr>
          <a:xfrm>
            <a:off x="7048552" y="4487159"/>
            <a:ext cx="907960" cy="898650"/>
            <a:chOff x="-19396575" y="3708500"/>
            <a:chExt cx="307200" cy="304050"/>
          </a:xfrm>
        </p:grpSpPr>
        <p:sp>
          <p:nvSpPr>
            <p:cNvPr id="10068" name="Google Shape;10068;p8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9" name="Google Shape;10069;p8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0" name="Google Shape;10070;p8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71" name="Google Shape;10071;p80"/>
          <p:cNvGrpSpPr/>
          <p:nvPr/>
        </p:nvGrpSpPr>
        <p:grpSpPr>
          <a:xfrm>
            <a:off x="7036914" y="5592923"/>
            <a:ext cx="931236" cy="900202"/>
            <a:chOff x="-19394200" y="4084200"/>
            <a:chExt cx="315075" cy="304575"/>
          </a:xfrm>
        </p:grpSpPr>
        <p:sp>
          <p:nvSpPr>
            <p:cNvPr id="10072" name="Google Shape;10072;p8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3" name="Google Shape;10073;p8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4" name="Google Shape;10074;p8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5" name="Google Shape;10075;p8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6" name="Google Shape;10076;p8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7" name="Google Shape;10077;p8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78" name="Google Shape;10078;p80"/>
          <p:cNvGrpSpPr/>
          <p:nvPr/>
        </p:nvGrpSpPr>
        <p:grpSpPr>
          <a:xfrm>
            <a:off x="12648335" y="3378001"/>
            <a:ext cx="800894" cy="900941"/>
            <a:chOff x="-17526750" y="3309200"/>
            <a:chExt cx="270975" cy="304825"/>
          </a:xfrm>
        </p:grpSpPr>
        <p:sp>
          <p:nvSpPr>
            <p:cNvPr id="10079" name="Google Shape;10079;p8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0" name="Google Shape;10080;p8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1" name="Google Shape;10081;p8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2" name="Google Shape;10082;p8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3" name="Google Shape;10083;p8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84" name="Google Shape;10084;p80"/>
          <p:cNvGrpSpPr/>
          <p:nvPr/>
        </p:nvGrpSpPr>
        <p:grpSpPr>
          <a:xfrm>
            <a:off x="12600639" y="4488347"/>
            <a:ext cx="896286" cy="896286"/>
            <a:chOff x="-17542500" y="3684100"/>
            <a:chExt cx="303250" cy="303250"/>
          </a:xfrm>
        </p:grpSpPr>
        <p:sp>
          <p:nvSpPr>
            <p:cNvPr id="10085" name="Google Shape;10085;p8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6" name="Google Shape;10086;p8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7" name="Google Shape;10087;p8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8" name="Google Shape;10088;p8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9" name="Google Shape;10089;p8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0" name="Google Shape;10090;p8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1" name="Google Shape;10091;p8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92" name="Google Shape;10092;p80"/>
          <p:cNvGrpSpPr/>
          <p:nvPr/>
        </p:nvGrpSpPr>
        <p:grpSpPr>
          <a:xfrm>
            <a:off x="12599456" y="5621634"/>
            <a:ext cx="898650" cy="842789"/>
            <a:chOff x="-17542500" y="4068450"/>
            <a:chExt cx="304050" cy="285150"/>
          </a:xfrm>
        </p:grpSpPr>
        <p:sp>
          <p:nvSpPr>
            <p:cNvPr id="10093" name="Google Shape;10093;p8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4" name="Google Shape;10094;p8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5" name="Google Shape;10095;p8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6" name="Google Shape;10096;p8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7" name="Google Shape;10097;p8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8" name="Google Shape;10098;p8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99" name="Google Shape;10099;p80"/>
          <p:cNvGrpSpPr/>
          <p:nvPr/>
        </p:nvGrpSpPr>
        <p:grpSpPr>
          <a:xfrm>
            <a:off x="7060300" y="6684422"/>
            <a:ext cx="686808" cy="898650"/>
            <a:chOff x="-15652200" y="3335975"/>
            <a:chExt cx="232375" cy="304050"/>
          </a:xfrm>
        </p:grpSpPr>
        <p:sp>
          <p:nvSpPr>
            <p:cNvPr id="10100" name="Google Shape;10100;p8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1" name="Google Shape;10101;p8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2" name="Google Shape;10102;p8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3" name="Google Shape;10103;p8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4" name="Google Shape;10104;p8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5" name="Google Shape;10105;p8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6" name="Google Shape;10106;p8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7" name="Google Shape;10107;p8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8" name="Google Shape;10108;p8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09" name="Google Shape;10109;p80"/>
          <p:cNvGrpSpPr/>
          <p:nvPr/>
        </p:nvGrpSpPr>
        <p:grpSpPr>
          <a:xfrm>
            <a:off x="2606983" y="3379145"/>
            <a:ext cx="900941" cy="898650"/>
            <a:chOff x="-20946600" y="3317850"/>
            <a:chExt cx="304825" cy="304050"/>
          </a:xfrm>
        </p:grpSpPr>
        <p:sp>
          <p:nvSpPr>
            <p:cNvPr id="10110" name="Google Shape;10110;p8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1" name="Google Shape;10111;p8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2" name="Google Shape;10112;p8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3" name="Google Shape;10113;p80"/>
          <p:cNvGrpSpPr/>
          <p:nvPr/>
        </p:nvGrpSpPr>
        <p:grpSpPr>
          <a:xfrm>
            <a:off x="2608128" y="4487458"/>
            <a:ext cx="898650" cy="898059"/>
            <a:chOff x="-20945825" y="3692175"/>
            <a:chExt cx="304050" cy="303850"/>
          </a:xfrm>
        </p:grpSpPr>
        <p:sp>
          <p:nvSpPr>
            <p:cNvPr id="10114" name="Google Shape;10114;p8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5" name="Google Shape;10115;p8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6" name="Google Shape;10116;p8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7" name="Google Shape;10117;p8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8" name="Google Shape;10118;p80"/>
          <p:cNvGrpSpPr/>
          <p:nvPr/>
        </p:nvGrpSpPr>
        <p:grpSpPr>
          <a:xfrm>
            <a:off x="2659334" y="5594885"/>
            <a:ext cx="796239" cy="896286"/>
            <a:chOff x="-20930075" y="4066100"/>
            <a:chExt cx="269400" cy="303250"/>
          </a:xfrm>
        </p:grpSpPr>
        <p:sp>
          <p:nvSpPr>
            <p:cNvPr id="10119" name="Google Shape;10119;p8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0" name="Google Shape;10120;p8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21" name="Google Shape;10121;p80"/>
          <p:cNvGrpSpPr/>
          <p:nvPr/>
        </p:nvGrpSpPr>
        <p:grpSpPr>
          <a:xfrm>
            <a:off x="8221777" y="3379696"/>
            <a:ext cx="745033" cy="897542"/>
            <a:chOff x="-18994100" y="3334775"/>
            <a:chExt cx="252075" cy="303675"/>
          </a:xfrm>
        </p:grpSpPr>
        <p:sp>
          <p:nvSpPr>
            <p:cNvPr id="10122" name="Google Shape;10122;p8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3" name="Google Shape;10123;p8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4" name="Google Shape;10124;p8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5" name="Google Shape;10125;p8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26" name="Google Shape;10126;p80"/>
          <p:cNvGrpSpPr/>
          <p:nvPr/>
        </p:nvGrpSpPr>
        <p:grpSpPr>
          <a:xfrm>
            <a:off x="8250889" y="4489487"/>
            <a:ext cx="686808" cy="893995"/>
            <a:chOff x="-18983850" y="3710075"/>
            <a:chExt cx="232375" cy="302475"/>
          </a:xfrm>
        </p:grpSpPr>
        <p:sp>
          <p:nvSpPr>
            <p:cNvPr id="10127" name="Google Shape;10127;p8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8" name="Google Shape;10128;p8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9" name="Google Shape;10129;p8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0" name="Google Shape;10130;p8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31" name="Google Shape;10131;p80"/>
          <p:cNvGrpSpPr/>
          <p:nvPr/>
        </p:nvGrpSpPr>
        <p:grpSpPr>
          <a:xfrm>
            <a:off x="8143823" y="5594844"/>
            <a:ext cx="900941" cy="896360"/>
            <a:chOff x="-19020075" y="4084200"/>
            <a:chExt cx="304825" cy="303275"/>
          </a:xfrm>
        </p:grpSpPr>
        <p:sp>
          <p:nvSpPr>
            <p:cNvPr id="10132" name="Google Shape;10132;p8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3" name="Google Shape;10133;p8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4" name="Google Shape;10134;p8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5" name="Google Shape;10135;p8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6" name="Google Shape;10136;p8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7" name="Google Shape;10137;p8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8" name="Google Shape;10138;p8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9" name="Google Shape;10139;p8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0" name="Google Shape;10140;p8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41" name="Google Shape;10141;p80"/>
          <p:cNvGrpSpPr/>
          <p:nvPr/>
        </p:nvGrpSpPr>
        <p:grpSpPr>
          <a:xfrm>
            <a:off x="13778352" y="3378001"/>
            <a:ext cx="793874" cy="900941"/>
            <a:chOff x="-17149475" y="3309200"/>
            <a:chExt cx="268600" cy="304825"/>
          </a:xfrm>
        </p:grpSpPr>
        <p:sp>
          <p:nvSpPr>
            <p:cNvPr id="10142" name="Google Shape;10142;p8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3" name="Google Shape;10143;p8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44" name="Google Shape;10144;p80"/>
          <p:cNvGrpSpPr/>
          <p:nvPr/>
        </p:nvGrpSpPr>
        <p:grpSpPr>
          <a:xfrm>
            <a:off x="13725964" y="4516240"/>
            <a:ext cx="898650" cy="840499"/>
            <a:chOff x="-17168375" y="3692750"/>
            <a:chExt cx="304050" cy="284375"/>
          </a:xfrm>
        </p:grpSpPr>
        <p:sp>
          <p:nvSpPr>
            <p:cNvPr id="10145" name="Google Shape;10145;p8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6" name="Google Shape;10146;p8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7" name="Google Shape;10147;p8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8" name="Google Shape;10148;p8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9" name="Google Shape;10149;p8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0" name="Google Shape;10150;p8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1" name="Google Shape;10151;p8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2" name="Google Shape;10152;p80"/>
          <p:cNvGrpSpPr/>
          <p:nvPr/>
        </p:nvGrpSpPr>
        <p:grpSpPr>
          <a:xfrm>
            <a:off x="13718981" y="5593704"/>
            <a:ext cx="912615" cy="898650"/>
            <a:chOff x="-17170750" y="4058800"/>
            <a:chExt cx="308775" cy="304050"/>
          </a:xfrm>
        </p:grpSpPr>
        <p:sp>
          <p:nvSpPr>
            <p:cNvPr id="10153" name="Google Shape;10153;p8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4" name="Google Shape;10154;p8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5" name="Google Shape;10155;p8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6" name="Google Shape;10156;p8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7" name="Google Shape;10157;p8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8" name="Google Shape;10158;p8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9" name="Google Shape;10159;p8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0" name="Google Shape;10160;p8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1" name="Google Shape;10161;p8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2" name="Google Shape;10162;p8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3" name="Google Shape;10163;p8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4" name="Google Shape;10164;p8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5" name="Google Shape;10165;p8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6" name="Google Shape;10166;p8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7" name="Google Shape;10167;p8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8" name="Google Shape;10168;p8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9" name="Google Shape;10169;p8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70" name="Google Shape;10170;p80"/>
          <p:cNvGrpSpPr/>
          <p:nvPr/>
        </p:nvGrpSpPr>
        <p:grpSpPr>
          <a:xfrm>
            <a:off x="11442775" y="6686715"/>
            <a:ext cx="900941" cy="893995"/>
            <a:chOff x="-15688425" y="3707725"/>
            <a:chExt cx="304825" cy="302475"/>
          </a:xfrm>
        </p:grpSpPr>
        <p:sp>
          <p:nvSpPr>
            <p:cNvPr id="10171" name="Google Shape;10171;p8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2" name="Google Shape;10172;p8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3" name="Google Shape;10173;p8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4" name="Google Shape;10174;p8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5" name="Google Shape;10175;p8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6" name="Google Shape;10176;p8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77" name="Google Shape;10177;p80"/>
          <p:cNvGrpSpPr/>
          <p:nvPr/>
        </p:nvGrpSpPr>
        <p:grpSpPr>
          <a:xfrm>
            <a:off x="3731089" y="3380881"/>
            <a:ext cx="903305" cy="895177"/>
            <a:chOff x="-20572500" y="3319025"/>
            <a:chExt cx="305625" cy="302875"/>
          </a:xfrm>
        </p:grpSpPr>
        <p:sp>
          <p:nvSpPr>
            <p:cNvPr id="10178" name="Google Shape;10178;p8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9" name="Google Shape;10179;p8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80" name="Google Shape;10180;p80"/>
          <p:cNvGrpSpPr/>
          <p:nvPr/>
        </p:nvGrpSpPr>
        <p:grpSpPr>
          <a:xfrm>
            <a:off x="3733416" y="4610820"/>
            <a:ext cx="898650" cy="651340"/>
            <a:chOff x="-20571700" y="3722875"/>
            <a:chExt cx="304050" cy="220375"/>
          </a:xfrm>
        </p:grpSpPr>
        <p:sp>
          <p:nvSpPr>
            <p:cNvPr id="10181" name="Google Shape;10181;p8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2" name="Google Shape;10182;p8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3" name="Google Shape;10183;p8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4" name="Google Shape;10184;p8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5" name="Google Shape;10185;p8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6" name="Google Shape;10186;p8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7" name="Google Shape;10187;p8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88" name="Google Shape;10188;p80"/>
          <p:cNvGrpSpPr/>
          <p:nvPr/>
        </p:nvGrpSpPr>
        <p:grpSpPr>
          <a:xfrm>
            <a:off x="3732271" y="5592557"/>
            <a:ext cx="900941" cy="900941"/>
            <a:chOff x="-20571700" y="4066875"/>
            <a:chExt cx="304825" cy="304825"/>
          </a:xfrm>
        </p:grpSpPr>
        <p:sp>
          <p:nvSpPr>
            <p:cNvPr id="10189" name="Google Shape;10189;p8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0" name="Google Shape;10190;p8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1" name="Google Shape;10191;p8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2" name="Google Shape;10192;p8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3" name="Google Shape;10193;p8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4" name="Google Shape;10194;p8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95" name="Google Shape;10195;p80"/>
          <p:cNvGrpSpPr/>
          <p:nvPr/>
        </p:nvGrpSpPr>
        <p:grpSpPr>
          <a:xfrm>
            <a:off x="9265675" y="3376519"/>
            <a:ext cx="907960" cy="903896"/>
            <a:chOff x="-18645175" y="3334200"/>
            <a:chExt cx="307200" cy="305825"/>
          </a:xfrm>
        </p:grpSpPr>
        <p:sp>
          <p:nvSpPr>
            <p:cNvPr id="10196" name="Google Shape;10196;p8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7" name="Google Shape;10197;p8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8" name="Google Shape;10198;p8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9" name="Google Shape;10199;p8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0" name="Google Shape;10200;p8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01" name="Google Shape;10201;p80"/>
          <p:cNvGrpSpPr/>
          <p:nvPr/>
        </p:nvGrpSpPr>
        <p:grpSpPr>
          <a:xfrm>
            <a:off x="9266857" y="4485977"/>
            <a:ext cx="905596" cy="901015"/>
            <a:chOff x="-18645175" y="3708500"/>
            <a:chExt cx="306400" cy="304850"/>
          </a:xfrm>
        </p:grpSpPr>
        <p:sp>
          <p:nvSpPr>
            <p:cNvPr id="10202" name="Google Shape;10202;p8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3" name="Google Shape;10203;p8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4" name="Google Shape;10204;p8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5" name="Google Shape;10205;p8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6" name="Google Shape;10206;p8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7" name="Google Shape;10207;p8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8" name="Google Shape;10208;p8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09" name="Google Shape;10209;p80"/>
          <p:cNvGrpSpPr/>
          <p:nvPr/>
        </p:nvGrpSpPr>
        <p:grpSpPr>
          <a:xfrm>
            <a:off x="9262202" y="5591261"/>
            <a:ext cx="914906" cy="903527"/>
            <a:chOff x="-18647525" y="4082625"/>
            <a:chExt cx="309550" cy="305700"/>
          </a:xfrm>
        </p:grpSpPr>
        <p:sp>
          <p:nvSpPr>
            <p:cNvPr id="10210" name="Google Shape;10210;p8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1" name="Google Shape;10211;p8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2" name="Google Shape;10212;p8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3" name="Google Shape;10213;p8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14" name="Google Shape;10214;p80"/>
          <p:cNvGrpSpPr/>
          <p:nvPr/>
        </p:nvGrpSpPr>
        <p:grpSpPr>
          <a:xfrm>
            <a:off x="14882970" y="3379184"/>
            <a:ext cx="791510" cy="898576"/>
            <a:chOff x="-16775350" y="3309200"/>
            <a:chExt cx="267800" cy="304025"/>
          </a:xfrm>
        </p:grpSpPr>
        <p:sp>
          <p:nvSpPr>
            <p:cNvPr id="10215" name="Google Shape;10215;p8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6" name="Google Shape;10216;p8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7" name="Google Shape;10217;p8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18" name="Google Shape;10218;p80"/>
          <p:cNvGrpSpPr/>
          <p:nvPr/>
        </p:nvGrpSpPr>
        <p:grpSpPr>
          <a:xfrm>
            <a:off x="14882970" y="4483654"/>
            <a:ext cx="791510" cy="905670"/>
            <a:chOff x="-16775350" y="3683300"/>
            <a:chExt cx="267800" cy="306425"/>
          </a:xfrm>
        </p:grpSpPr>
        <p:sp>
          <p:nvSpPr>
            <p:cNvPr id="10219" name="Google Shape;10219;p8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0" name="Google Shape;10220;p8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1" name="Google Shape;10221;p8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22" name="Google Shape;10222;p80"/>
          <p:cNvGrpSpPr/>
          <p:nvPr/>
        </p:nvGrpSpPr>
        <p:grpSpPr>
          <a:xfrm>
            <a:off x="14827072" y="5593741"/>
            <a:ext cx="903305" cy="898576"/>
            <a:chOff x="-16794250" y="4058225"/>
            <a:chExt cx="305625" cy="304025"/>
          </a:xfrm>
        </p:grpSpPr>
        <p:sp>
          <p:nvSpPr>
            <p:cNvPr id="10223" name="Google Shape;10223;p8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4" name="Google Shape;10224;p8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5" name="Google Shape;10225;p8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6" name="Google Shape;10226;p8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7" name="Google Shape;10227;p8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8" name="Google Shape;10228;p8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9" name="Google Shape;10229;p8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0" name="Google Shape;10230;p8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1" name="Google Shape;10231;p8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32" name="Google Shape;10232;p80"/>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233" name="Google Shape;10233;p80"/>
          <p:cNvGrpSpPr/>
          <p:nvPr/>
        </p:nvGrpSpPr>
        <p:grpSpPr>
          <a:xfrm>
            <a:off x="4829907" y="3379145"/>
            <a:ext cx="914906" cy="898650"/>
            <a:chOff x="-20199150" y="3317850"/>
            <a:chExt cx="309550" cy="304050"/>
          </a:xfrm>
        </p:grpSpPr>
        <p:sp>
          <p:nvSpPr>
            <p:cNvPr id="10234" name="Google Shape;10234;p8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5" name="Google Shape;10235;p8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6" name="Google Shape;10236;p8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7" name="Google Shape;10237;p8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8" name="Google Shape;10238;p8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9" name="Google Shape;10239;p8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0" name="Google Shape;10240;p8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1" name="Google Shape;10241;p80"/>
          <p:cNvGrpSpPr/>
          <p:nvPr/>
        </p:nvGrpSpPr>
        <p:grpSpPr>
          <a:xfrm>
            <a:off x="4834562" y="4485722"/>
            <a:ext cx="905596" cy="901532"/>
            <a:chOff x="-20199150" y="3693150"/>
            <a:chExt cx="306400" cy="305025"/>
          </a:xfrm>
        </p:grpSpPr>
        <p:sp>
          <p:nvSpPr>
            <p:cNvPr id="10242" name="Google Shape;10242;p8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3" name="Google Shape;10243;p8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4" name="Google Shape;10244;p8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5" name="Google Shape;10245;p8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6" name="Google Shape;10246;p8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7" name="Google Shape;10247;p8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8" name="Google Shape;10248;p80"/>
          <p:cNvGrpSpPr/>
          <p:nvPr/>
        </p:nvGrpSpPr>
        <p:grpSpPr>
          <a:xfrm>
            <a:off x="4835707" y="5591375"/>
            <a:ext cx="903305" cy="903305"/>
            <a:chOff x="-20197575" y="4066875"/>
            <a:chExt cx="305625" cy="305625"/>
          </a:xfrm>
        </p:grpSpPr>
        <p:sp>
          <p:nvSpPr>
            <p:cNvPr id="10249" name="Google Shape;10249;p8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0" name="Google Shape;10250;p8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1" name="Google Shape;10251;p8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2" name="Google Shape;10252;p8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3" name="Google Shape;10253;p8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4" name="Google Shape;10254;p8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5" name="Google Shape;10255;p8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6" name="Google Shape;10256;p8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57" name="Google Shape;10257;p80"/>
          <p:cNvGrpSpPr/>
          <p:nvPr/>
        </p:nvGrpSpPr>
        <p:grpSpPr>
          <a:xfrm>
            <a:off x="10400143" y="3375041"/>
            <a:ext cx="898650" cy="906852"/>
            <a:chOff x="-18271050" y="3333200"/>
            <a:chExt cx="304050" cy="306825"/>
          </a:xfrm>
        </p:grpSpPr>
        <p:sp>
          <p:nvSpPr>
            <p:cNvPr id="10258" name="Google Shape;10258;p8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9" name="Google Shape;10259;p8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0" name="Google Shape;10260;p8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1" name="Google Shape;10261;p8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2" name="Google Shape;10262;p8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63" name="Google Shape;10263;p80"/>
          <p:cNvGrpSpPr/>
          <p:nvPr/>
        </p:nvGrpSpPr>
        <p:grpSpPr>
          <a:xfrm>
            <a:off x="10401288" y="4488341"/>
            <a:ext cx="896360" cy="896286"/>
            <a:chOff x="-18270275" y="3710875"/>
            <a:chExt cx="303275" cy="303250"/>
          </a:xfrm>
        </p:grpSpPr>
        <p:sp>
          <p:nvSpPr>
            <p:cNvPr id="10264" name="Google Shape;10264;p8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5" name="Google Shape;10265;p8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6" name="Google Shape;10266;p8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7" name="Google Shape;10267;p8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8" name="Google Shape;10268;p8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9" name="Google Shape;10269;p8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70" name="Google Shape;10270;p80"/>
          <p:cNvGrpSpPr/>
          <p:nvPr/>
        </p:nvGrpSpPr>
        <p:grpSpPr>
          <a:xfrm>
            <a:off x="10508391" y="5594844"/>
            <a:ext cx="682152" cy="896360"/>
            <a:chOff x="-18234025" y="4084200"/>
            <a:chExt cx="230800" cy="303275"/>
          </a:xfrm>
        </p:grpSpPr>
        <p:sp>
          <p:nvSpPr>
            <p:cNvPr id="10271" name="Google Shape;10271;p8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2" name="Google Shape;10272;p8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3" name="Google Shape;10273;p8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74" name="Google Shape;10274;p80"/>
          <p:cNvGrpSpPr/>
          <p:nvPr/>
        </p:nvGrpSpPr>
        <p:grpSpPr>
          <a:xfrm>
            <a:off x="4733501" y="6683282"/>
            <a:ext cx="898650" cy="900941"/>
            <a:chOff x="-16419350" y="3308400"/>
            <a:chExt cx="304050" cy="304825"/>
          </a:xfrm>
        </p:grpSpPr>
        <p:sp>
          <p:nvSpPr>
            <p:cNvPr id="10275" name="Google Shape;10275;p8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6" name="Google Shape;10276;p8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7" name="Google Shape;10277;p8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8" name="Google Shape;10278;p8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9" name="Google Shape;10279;p8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0" name="Google Shape;10280;p8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1" name="Google Shape;10281;p8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82" name="Google Shape;10282;p80"/>
          <p:cNvGrpSpPr/>
          <p:nvPr/>
        </p:nvGrpSpPr>
        <p:grpSpPr>
          <a:xfrm>
            <a:off x="9276613" y="6680845"/>
            <a:ext cx="791510" cy="905744"/>
            <a:chOff x="-16401225" y="3683275"/>
            <a:chExt cx="267800" cy="306450"/>
          </a:xfrm>
        </p:grpSpPr>
        <p:sp>
          <p:nvSpPr>
            <p:cNvPr id="10283" name="Google Shape;10283;p8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4" name="Google Shape;10284;p8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5" name="Google Shape;10285;p8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6" name="Google Shape;10286;p8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7" name="Google Shape;10287;p8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8" name="Google Shape;10288;p8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9" name="Google Shape;10289;p8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90" name="Google Shape;10290;p80"/>
          <p:cNvGrpSpPr/>
          <p:nvPr/>
        </p:nvGrpSpPr>
        <p:grpSpPr>
          <a:xfrm>
            <a:off x="16007511" y="5594124"/>
            <a:ext cx="900941" cy="896360"/>
            <a:chOff x="-16419350" y="4058200"/>
            <a:chExt cx="304825" cy="303275"/>
          </a:xfrm>
        </p:grpSpPr>
        <p:sp>
          <p:nvSpPr>
            <p:cNvPr id="10291" name="Google Shape;10291;p8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2" name="Google Shape;10292;p8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3" name="Google Shape;10293;p8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4" name="Google Shape;10294;p8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5" name="Google Shape;10295;p8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6" name="Google Shape;10296;p8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7" name="Google Shape;10297;p8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98" name="Google Shape;10298;p80"/>
          <p:cNvGrpSpPr/>
          <p:nvPr/>
        </p:nvGrpSpPr>
        <p:grpSpPr>
          <a:xfrm>
            <a:off x="8061286" y="6686160"/>
            <a:ext cx="901015" cy="895177"/>
            <a:chOff x="-15296200" y="3326900"/>
            <a:chExt cx="304850" cy="302875"/>
          </a:xfrm>
        </p:grpSpPr>
        <p:sp>
          <p:nvSpPr>
            <p:cNvPr id="10299" name="Google Shape;10299;p8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0" name="Google Shape;10300;p8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1" name="Google Shape;10301;p8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2" name="Google Shape;10302;p8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3" name="Google Shape;10303;p8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04" name="Google Shape;10304;p80"/>
          <p:cNvGrpSpPr/>
          <p:nvPr/>
        </p:nvGrpSpPr>
        <p:grpSpPr>
          <a:xfrm>
            <a:off x="5892592" y="3413762"/>
            <a:ext cx="973131" cy="829415"/>
            <a:chOff x="-19835275" y="3330250"/>
            <a:chExt cx="329250" cy="280625"/>
          </a:xfrm>
        </p:grpSpPr>
        <p:sp>
          <p:nvSpPr>
            <p:cNvPr id="10305" name="Google Shape;10305;p8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6" name="Google Shape;10306;p8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7" name="Google Shape;10307;p8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08" name="Google Shape;10308;p80"/>
          <p:cNvGrpSpPr/>
          <p:nvPr/>
        </p:nvGrpSpPr>
        <p:grpSpPr>
          <a:xfrm>
            <a:off x="5928650" y="4486941"/>
            <a:ext cx="901015" cy="899094"/>
            <a:chOff x="-19822675" y="3692750"/>
            <a:chExt cx="304850" cy="304200"/>
          </a:xfrm>
        </p:grpSpPr>
        <p:sp>
          <p:nvSpPr>
            <p:cNvPr id="10309" name="Google Shape;10309;p8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0" name="Google Shape;10310;p8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1" name="Google Shape;10311;p8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2" name="Google Shape;10312;p8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3" name="Google Shape;10313;p8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14" name="Google Shape;10314;p80"/>
          <p:cNvGrpSpPr/>
          <p:nvPr/>
        </p:nvGrpSpPr>
        <p:grpSpPr>
          <a:xfrm>
            <a:off x="5929833" y="5592557"/>
            <a:ext cx="898650" cy="900941"/>
            <a:chOff x="-19822675" y="4066875"/>
            <a:chExt cx="304050" cy="304825"/>
          </a:xfrm>
        </p:grpSpPr>
        <p:sp>
          <p:nvSpPr>
            <p:cNvPr id="10315" name="Google Shape;10315;p8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6" name="Google Shape;10316;p8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7" name="Google Shape;10317;p8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8" name="Google Shape;10318;p8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9" name="Google Shape;10319;p8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0" name="Google Shape;10320;p8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21" name="Google Shape;10321;p80"/>
          <p:cNvGrpSpPr/>
          <p:nvPr/>
        </p:nvGrpSpPr>
        <p:grpSpPr>
          <a:xfrm>
            <a:off x="11547970" y="3379142"/>
            <a:ext cx="798603" cy="898650"/>
            <a:chOff x="-17878825" y="3334400"/>
            <a:chExt cx="270200" cy="304050"/>
          </a:xfrm>
        </p:grpSpPr>
        <p:sp>
          <p:nvSpPr>
            <p:cNvPr id="10322" name="Google Shape;10322;p8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3" name="Google Shape;10323;p8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4" name="Google Shape;10324;p8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5" name="Google Shape;10325;p8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6" name="Google Shape;10326;p8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7" name="Google Shape;10327;p8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8" name="Google Shape;10328;p8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29" name="Google Shape;10329;p80"/>
          <p:cNvGrpSpPr/>
          <p:nvPr/>
        </p:nvGrpSpPr>
        <p:grpSpPr>
          <a:xfrm>
            <a:off x="11495619" y="4484832"/>
            <a:ext cx="903305" cy="903305"/>
            <a:chOff x="-17896150" y="3709300"/>
            <a:chExt cx="305625" cy="305625"/>
          </a:xfrm>
        </p:grpSpPr>
        <p:sp>
          <p:nvSpPr>
            <p:cNvPr id="10330" name="Google Shape;10330;p8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1" name="Google Shape;10331;p8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2" name="Google Shape;10332;p8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3" name="Google Shape;10333;p8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34" name="Google Shape;10334;p80"/>
          <p:cNvGrpSpPr/>
          <p:nvPr/>
        </p:nvGrpSpPr>
        <p:grpSpPr>
          <a:xfrm>
            <a:off x="11551480" y="5591371"/>
            <a:ext cx="791584" cy="903305"/>
            <a:chOff x="-17878025" y="4082625"/>
            <a:chExt cx="267825" cy="305625"/>
          </a:xfrm>
        </p:grpSpPr>
        <p:sp>
          <p:nvSpPr>
            <p:cNvPr id="10335" name="Google Shape;10335;p8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6" name="Google Shape;10336;p8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7" name="Google Shape;10337;p8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8" name="Google Shape;10338;p8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9" name="Google Shape;10339;p8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0" name="Google Shape;10340;p8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1" name="Google Shape;10341;p8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42" name="Google Shape;10342;p80"/>
          <p:cNvGrpSpPr/>
          <p:nvPr/>
        </p:nvGrpSpPr>
        <p:grpSpPr>
          <a:xfrm>
            <a:off x="5839265" y="6710030"/>
            <a:ext cx="901015" cy="847444"/>
            <a:chOff x="-16044450" y="3317850"/>
            <a:chExt cx="304850" cy="286725"/>
          </a:xfrm>
        </p:grpSpPr>
        <p:sp>
          <p:nvSpPr>
            <p:cNvPr id="10343" name="Google Shape;10343;p8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4" name="Google Shape;10344;p8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5" name="Google Shape;10345;p8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6" name="Google Shape;10346;p8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347" name="Google Shape;10347;p80"/>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348" name="Google Shape;10348;p80"/>
          <p:cNvGrpSpPr/>
          <p:nvPr/>
        </p:nvGrpSpPr>
        <p:grpSpPr>
          <a:xfrm>
            <a:off x="16084298" y="4487448"/>
            <a:ext cx="747323" cy="898059"/>
            <a:chOff x="-16018450" y="4058400"/>
            <a:chExt cx="252850" cy="303850"/>
          </a:xfrm>
        </p:grpSpPr>
        <p:sp>
          <p:nvSpPr>
            <p:cNvPr id="10349" name="Google Shape;10349;p8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0" name="Google Shape;10350;p8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1" name="Google Shape;10351;p8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2" name="Google Shape;10352;p8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353" name="Google Shape;10353;p80"/>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57" name="Shape 10357"/>
        <p:cNvGrpSpPr/>
        <p:nvPr/>
      </p:nvGrpSpPr>
      <p:grpSpPr>
        <a:xfrm>
          <a:off x="0" y="0"/>
          <a:ext cx="0" cy="0"/>
          <a:chOff x="0" y="0"/>
          <a:chExt cx="0" cy="0"/>
        </a:xfrm>
      </p:grpSpPr>
      <p:sp>
        <p:nvSpPr>
          <p:cNvPr id="10358" name="Google Shape;10358;p81"/>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0359" name="Google Shape;10359;p81"/>
          <p:cNvGrpSpPr/>
          <p:nvPr/>
        </p:nvGrpSpPr>
        <p:grpSpPr>
          <a:xfrm>
            <a:off x="1691803" y="3378483"/>
            <a:ext cx="884675" cy="839246"/>
            <a:chOff x="-6696925" y="3272575"/>
            <a:chExt cx="307200" cy="291425"/>
          </a:xfrm>
        </p:grpSpPr>
        <p:sp>
          <p:nvSpPr>
            <p:cNvPr id="10360" name="Google Shape;10360;p8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1" name="Google Shape;10361;p8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62" name="Google Shape;10362;p81"/>
          <p:cNvGrpSpPr/>
          <p:nvPr/>
        </p:nvGrpSpPr>
        <p:grpSpPr>
          <a:xfrm>
            <a:off x="1691768" y="4409271"/>
            <a:ext cx="884747" cy="841550"/>
            <a:chOff x="-6690625" y="3631325"/>
            <a:chExt cx="307225" cy="292225"/>
          </a:xfrm>
        </p:grpSpPr>
        <p:sp>
          <p:nvSpPr>
            <p:cNvPr id="10363" name="Google Shape;10363;p8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4" name="Google Shape;10364;p8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5" name="Google Shape;10365;p8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6" name="Google Shape;10366;p8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7" name="Google Shape;10367;p8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68" name="Google Shape;10368;p81"/>
          <p:cNvGrpSpPr/>
          <p:nvPr/>
        </p:nvGrpSpPr>
        <p:grpSpPr>
          <a:xfrm>
            <a:off x="1736011" y="5513944"/>
            <a:ext cx="843853" cy="838742"/>
            <a:chOff x="-6689825" y="3992050"/>
            <a:chExt cx="293025" cy="291250"/>
          </a:xfrm>
        </p:grpSpPr>
        <p:sp>
          <p:nvSpPr>
            <p:cNvPr id="10369" name="Google Shape;10369;p8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0" name="Google Shape;10370;p8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1" name="Google Shape;10371;p8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2" name="Google Shape;10372;p8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3" name="Google Shape;10373;p8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4" name="Google Shape;10374;p8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5" name="Google Shape;10375;p8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6" name="Google Shape;10376;p8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7" name="Google Shape;10377;p8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8" name="Google Shape;10378;p8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9" name="Google Shape;10379;p8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0" name="Google Shape;10380;p8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381" name="Google Shape;10381;p81"/>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382" name="Google Shape;10382;p81"/>
          <p:cNvGrpSpPr/>
          <p:nvPr/>
        </p:nvGrpSpPr>
        <p:grpSpPr>
          <a:xfrm>
            <a:off x="7102633" y="4410384"/>
            <a:ext cx="846085" cy="839318"/>
            <a:chOff x="-4837325" y="3612425"/>
            <a:chExt cx="293800" cy="291450"/>
          </a:xfrm>
        </p:grpSpPr>
        <p:sp>
          <p:nvSpPr>
            <p:cNvPr id="10383" name="Google Shape;10383;p8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4" name="Google Shape;10384;p8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5" name="Google Shape;10385;p8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86" name="Google Shape;10386;p81"/>
          <p:cNvGrpSpPr/>
          <p:nvPr/>
        </p:nvGrpSpPr>
        <p:grpSpPr>
          <a:xfrm>
            <a:off x="7128698" y="5513653"/>
            <a:ext cx="841550" cy="839318"/>
            <a:chOff x="-4837325" y="3971575"/>
            <a:chExt cx="292225" cy="291450"/>
          </a:xfrm>
        </p:grpSpPr>
        <p:sp>
          <p:nvSpPr>
            <p:cNvPr id="10387" name="Google Shape;10387;p8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8" name="Google Shape;10388;p8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9" name="Google Shape;10389;p8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0" name="Google Shape;10390;p8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1" name="Google Shape;10391;p8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2" name="Google Shape;10392;p8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93" name="Google Shape;10393;p81"/>
          <p:cNvGrpSpPr/>
          <p:nvPr/>
        </p:nvGrpSpPr>
        <p:grpSpPr>
          <a:xfrm>
            <a:off x="12512728" y="3428370"/>
            <a:ext cx="861996" cy="739461"/>
            <a:chOff x="-3037625" y="3254850"/>
            <a:chExt cx="299325" cy="256775"/>
          </a:xfrm>
        </p:grpSpPr>
        <p:sp>
          <p:nvSpPr>
            <p:cNvPr id="10394" name="Google Shape;10394;p8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5" name="Google Shape;10395;p8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6" name="Google Shape;10396;p8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7" name="Google Shape;10397;p8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98" name="Google Shape;10398;p81"/>
          <p:cNvGrpSpPr/>
          <p:nvPr/>
        </p:nvGrpSpPr>
        <p:grpSpPr>
          <a:xfrm>
            <a:off x="12520648" y="4409230"/>
            <a:ext cx="846157" cy="841622"/>
            <a:chOff x="-3031325" y="3597450"/>
            <a:chExt cx="293825" cy="292250"/>
          </a:xfrm>
        </p:grpSpPr>
        <p:sp>
          <p:nvSpPr>
            <p:cNvPr id="10399" name="Google Shape;10399;p8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0" name="Google Shape;10400;p8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1" name="Google Shape;10401;p8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2" name="Google Shape;10402;p8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03" name="Google Shape;10403;p81"/>
          <p:cNvGrpSpPr/>
          <p:nvPr/>
        </p:nvGrpSpPr>
        <p:grpSpPr>
          <a:xfrm>
            <a:off x="12545597" y="5562427"/>
            <a:ext cx="843853" cy="741764"/>
            <a:chOff x="-3030525" y="3973150"/>
            <a:chExt cx="293025" cy="257575"/>
          </a:xfrm>
        </p:grpSpPr>
        <p:sp>
          <p:nvSpPr>
            <p:cNvPr id="10404" name="Google Shape;10404;p8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5" name="Google Shape;10405;p8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06" name="Google Shape;10406;p81"/>
          <p:cNvGrpSpPr/>
          <p:nvPr/>
        </p:nvGrpSpPr>
        <p:grpSpPr>
          <a:xfrm>
            <a:off x="2748783" y="6738853"/>
            <a:ext cx="843853" cy="594391"/>
            <a:chOff x="-1199300" y="3279250"/>
            <a:chExt cx="293025" cy="206400"/>
          </a:xfrm>
        </p:grpSpPr>
        <p:sp>
          <p:nvSpPr>
            <p:cNvPr id="10407" name="Google Shape;10407;p8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8" name="Google Shape;10408;p8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9" name="Google Shape;10409;p8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0" name="Google Shape;10410;p8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11" name="Google Shape;10411;p81"/>
          <p:cNvGrpSpPr/>
          <p:nvPr/>
        </p:nvGrpSpPr>
        <p:grpSpPr>
          <a:xfrm>
            <a:off x="2762955" y="3377547"/>
            <a:ext cx="889210" cy="841118"/>
            <a:chOff x="-6338550" y="3272950"/>
            <a:chExt cx="308775" cy="292075"/>
          </a:xfrm>
        </p:grpSpPr>
        <p:sp>
          <p:nvSpPr>
            <p:cNvPr id="10412" name="Google Shape;10412;p8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3" name="Google Shape;10413;p8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4" name="Google Shape;10414;p8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15" name="Google Shape;10415;p81"/>
          <p:cNvGrpSpPr/>
          <p:nvPr/>
        </p:nvGrpSpPr>
        <p:grpSpPr>
          <a:xfrm>
            <a:off x="2785634" y="4410387"/>
            <a:ext cx="843853" cy="839318"/>
            <a:chOff x="-6329100" y="3632100"/>
            <a:chExt cx="293025" cy="291450"/>
          </a:xfrm>
        </p:grpSpPr>
        <p:sp>
          <p:nvSpPr>
            <p:cNvPr id="10416" name="Google Shape;10416;p8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7" name="Google Shape;10417;p8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8" name="Google Shape;10418;p8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19" name="Google Shape;10419;p81"/>
          <p:cNvGrpSpPr/>
          <p:nvPr/>
        </p:nvGrpSpPr>
        <p:grpSpPr>
          <a:xfrm>
            <a:off x="2811735" y="5513656"/>
            <a:ext cx="839246" cy="839318"/>
            <a:chOff x="-6329875" y="3992050"/>
            <a:chExt cx="291425" cy="291450"/>
          </a:xfrm>
        </p:grpSpPr>
        <p:sp>
          <p:nvSpPr>
            <p:cNvPr id="10420" name="Google Shape;10420;p8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1" name="Google Shape;10421;p8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2" name="Google Shape;10422;p8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3" name="Google Shape;10423;p8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24" name="Google Shape;10424;p81"/>
          <p:cNvGrpSpPr/>
          <p:nvPr/>
        </p:nvGrpSpPr>
        <p:grpSpPr>
          <a:xfrm>
            <a:off x="8184008" y="3375060"/>
            <a:ext cx="846157" cy="846085"/>
            <a:chOff x="-4478975" y="3251700"/>
            <a:chExt cx="293825" cy="293800"/>
          </a:xfrm>
        </p:grpSpPr>
        <p:sp>
          <p:nvSpPr>
            <p:cNvPr id="10425" name="Google Shape;10425;p8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6" name="Google Shape;10426;p8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7" name="Google Shape;10427;p8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28" name="Google Shape;10428;p81"/>
          <p:cNvGrpSpPr/>
          <p:nvPr/>
        </p:nvGrpSpPr>
        <p:grpSpPr>
          <a:xfrm>
            <a:off x="8184008" y="4410384"/>
            <a:ext cx="846157" cy="839318"/>
            <a:chOff x="-4475825" y="3612425"/>
            <a:chExt cx="293825" cy="291450"/>
          </a:xfrm>
        </p:grpSpPr>
        <p:sp>
          <p:nvSpPr>
            <p:cNvPr id="10429" name="Google Shape;10429;p8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0" name="Google Shape;10430;p8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1" name="Google Shape;10431;p8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32" name="Google Shape;10432;p81"/>
          <p:cNvGrpSpPr/>
          <p:nvPr/>
        </p:nvGrpSpPr>
        <p:grpSpPr>
          <a:xfrm>
            <a:off x="8202154" y="5513689"/>
            <a:ext cx="857460" cy="839246"/>
            <a:chOff x="-4480550" y="3970800"/>
            <a:chExt cx="297750" cy="291425"/>
          </a:xfrm>
        </p:grpSpPr>
        <p:sp>
          <p:nvSpPr>
            <p:cNvPr id="10433" name="Google Shape;10433;p8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4" name="Google Shape;10434;p8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35" name="Google Shape;10435;p81"/>
          <p:cNvGrpSpPr/>
          <p:nvPr/>
        </p:nvGrpSpPr>
        <p:grpSpPr>
          <a:xfrm>
            <a:off x="13609820" y="3378442"/>
            <a:ext cx="830246" cy="839318"/>
            <a:chOff x="-2668225" y="3239075"/>
            <a:chExt cx="288300" cy="291450"/>
          </a:xfrm>
        </p:grpSpPr>
        <p:sp>
          <p:nvSpPr>
            <p:cNvPr id="10436" name="Google Shape;10436;p8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7" name="Google Shape;10437;p8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8" name="Google Shape;10438;p8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9" name="Google Shape;10439;p8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0" name="Google Shape;10440;p8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41" name="Google Shape;10441;p81"/>
          <p:cNvGrpSpPr/>
          <p:nvPr/>
        </p:nvGrpSpPr>
        <p:grpSpPr>
          <a:xfrm>
            <a:off x="13604132" y="4410382"/>
            <a:ext cx="841622" cy="839318"/>
            <a:chOff x="-2671375" y="3597450"/>
            <a:chExt cx="292250" cy="291450"/>
          </a:xfrm>
        </p:grpSpPr>
        <p:sp>
          <p:nvSpPr>
            <p:cNvPr id="10442" name="Google Shape;10442;p8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3" name="Google Shape;10443;p8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44" name="Google Shape;10444;p81"/>
          <p:cNvGrpSpPr/>
          <p:nvPr/>
        </p:nvGrpSpPr>
        <p:grpSpPr>
          <a:xfrm>
            <a:off x="13625698" y="5511383"/>
            <a:ext cx="846085" cy="843853"/>
            <a:chOff x="-2670575" y="3956600"/>
            <a:chExt cx="293800" cy="293025"/>
          </a:xfrm>
        </p:grpSpPr>
        <p:sp>
          <p:nvSpPr>
            <p:cNvPr id="10445" name="Google Shape;10445;p8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6" name="Google Shape;10446;p8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7" name="Google Shape;10447;p8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8" name="Google Shape;10448;p8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49" name="Google Shape;10449;p81"/>
          <p:cNvGrpSpPr/>
          <p:nvPr/>
        </p:nvGrpSpPr>
        <p:grpSpPr>
          <a:xfrm>
            <a:off x="6140740" y="6623895"/>
            <a:ext cx="852925" cy="836726"/>
            <a:chOff x="-1183550" y="3586525"/>
            <a:chExt cx="296175" cy="290550"/>
          </a:xfrm>
        </p:grpSpPr>
        <p:sp>
          <p:nvSpPr>
            <p:cNvPr id="10450" name="Google Shape;10450;p8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1" name="Google Shape;10451;p8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2" name="Google Shape;10452;p8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3" name="Google Shape;10453;p8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4" name="Google Shape;10454;p8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5" name="Google Shape;10455;p8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6" name="Google Shape;10456;p8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7" name="Google Shape;10457;p8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8" name="Google Shape;10458;p8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59" name="Google Shape;10459;p81"/>
          <p:cNvGrpSpPr/>
          <p:nvPr/>
        </p:nvGrpSpPr>
        <p:grpSpPr>
          <a:xfrm>
            <a:off x="3867960" y="3379599"/>
            <a:ext cx="841622" cy="837014"/>
            <a:chOff x="-5971525" y="3273750"/>
            <a:chExt cx="292250" cy="290650"/>
          </a:xfrm>
        </p:grpSpPr>
        <p:sp>
          <p:nvSpPr>
            <p:cNvPr id="10460" name="Google Shape;10460;p8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1" name="Google Shape;10461;p8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62" name="Google Shape;10462;p81"/>
          <p:cNvGrpSpPr/>
          <p:nvPr/>
        </p:nvGrpSpPr>
        <p:grpSpPr>
          <a:xfrm>
            <a:off x="3856621" y="4407651"/>
            <a:ext cx="864300" cy="844789"/>
            <a:chOff x="-5974675" y="3632100"/>
            <a:chExt cx="300125" cy="293350"/>
          </a:xfrm>
        </p:grpSpPr>
        <p:sp>
          <p:nvSpPr>
            <p:cNvPr id="10463" name="Google Shape;10463;p8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4" name="Google Shape;10464;p8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5" name="Google Shape;10465;p8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66" name="Google Shape;10466;p81"/>
          <p:cNvGrpSpPr/>
          <p:nvPr/>
        </p:nvGrpSpPr>
        <p:grpSpPr>
          <a:xfrm>
            <a:off x="3916703" y="5511388"/>
            <a:ext cx="791729" cy="843853"/>
            <a:chOff x="-5971525" y="3990475"/>
            <a:chExt cx="274925" cy="293025"/>
          </a:xfrm>
        </p:grpSpPr>
        <p:sp>
          <p:nvSpPr>
            <p:cNvPr id="10467" name="Google Shape;10467;p8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8" name="Google Shape;10468;p8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9" name="Google Shape;10469;p8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0" name="Google Shape;10470;p8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71" name="Google Shape;10471;p81"/>
          <p:cNvGrpSpPr/>
          <p:nvPr/>
        </p:nvGrpSpPr>
        <p:grpSpPr>
          <a:xfrm>
            <a:off x="9263115" y="3379596"/>
            <a:ext cx="841550" cy="837014"/>
            <a:chOff x="-4118225" y="3253275"/>
            <a:chExt cx="292225" cy="290650"/>
          </a:xfrm>
        </p:grpSpPr>
        <p:sp>
          <p:nvSpPr>
            <p:cNvPr id="10472" name="Google Shape;10472;p8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3" name="Google Shape;10473;p8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74" name="Google Shape;10474;p81"/>
          <p:cNvGrpSpPr/>
          <p:nvPr/>
        </p:nvGrpSpPr>
        <p:grpSpPr>
          <a:xfrm>
            <a:off x="9364016" y="4409844"/>
            <a:ext cx="639748" cy="840398"/>
            <a:chOff x="-4082800" y="3612425"/>
            <a:chExt cx="222150" cy="291825"/>
          </a:xfrm>
        </p:grpSpPr>
        <p:sp>
          <p:nvSpPr>
            <p:cNvPr id="10475" name="Google Shape;10475;p8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6" name="Google Shape;10476;p8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7" name="Google Shape;10477;p8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78" name="Google Shape;10478;p81"/>
          <p:cNvGrpSpPr/>
          <p:nvPr/>
        </p:nvGrpSpPr>
        <p:grpSpPr>
          <a:xfrm>
            <a:off x="9286913" y="5539752"/>
            <a:ext cx="841550" cy="787121"/>
            <a:chOff x="-4118225" y="3990475"/>
            <a:chExt cx="292225" cy="273325"/>
          </a:xfrm>
        </p:grpSpPr>
        <p:sp>
          <p:nvSpPr>
            <p:cNvPr id="10479" name="Google Shape;10479;p8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0" name="Google Shape;10480;p8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1" name="Google Shape;10481;p8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2" name="Google Shape;10482;p8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83" name="Google Shape;10483;p81"/>
          <p:cNvGrpSpPr/>
          <p:nvPr/>
        </p:nvGrpSpPr>
        <p:grpSpPr>
          <a:xfrm>
            <a:off x="14708221" y="3376174"/>
            <a:ext cx="789425" cy="843853"/>
            <a:chOff x="-2312225" y="3238300"/>
            <a:chExt cx="274125" cy="293025"/>
          </a:xfrm>
        </p:grpSpPr>
        <p:sp>
          <p:nvSpPr>
            <p:cNvPr id="10484" name="Google Shape;10484;p8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5" name="Google Shape;10485;p8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86" name="Google Shape;10486;p81"/>
          <p:cNvGrpSpPr/>
          <p:nvPr/>
        </p:nvGrpSpPr>
        <p:grpSpPr>
          <a:xfrm>
            <a:off x="14682124" y="4307172"/>
            <a:ext cx="841622" cy="1045727"/>
            <a:chOff x="-2310650" y="3525775"/>
            <a:chExt cx="292250" cy="363125"/>
          </a:xfrm>
        </p:grpSpPr>
        <p:sp>
          <p:nvSpPr>
            <p:cNvPr id="10487" name="Google Shape;10487;p8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8" name="Google Shape;10488;p8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9" name="Google Shape;10489;p8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0" name="Google Shape;10490;p8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91" name="Google Shape;10491;p81"/>
          <p:cNvGrpSpPr/>
          <p:nvPr/>
        </p:nvGrpSpPr>
        <p:grpSpPr>
          <a:xfrm>
            <a:off x="14703654" y="5513651"/>
            <a:ext cx="846157" cy="839318"/>
            <a:chOff x="-2310650" y="3958175"/>
            <a:chExt cx="293825" cy="291450"/>
          </a:xfrm>
        </p:grpSpPr>
        <p:sp>
          <p:nvSpPr>
            <p:cNvPr id="10492" name="Google Shape;10492;p8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3" name="Google Shape;10493;p8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94" name="Google Shape;10494;p81"/>
          <p:cNvGrpSpPr/>
          <p:nvPr/>
        </p:nvGrpSpPr>
        <p:grpSpPr>
          <a:xfrm>
            <a:off x="9437376" y="6616917"/>
            <a:ext cx="848317" cy="839318"/>
            <a:chOff x="-1182750" y="3962900"/>
            <a:chExt cx="294575" cy="291450"/>
          </a:xfrm>
        </p:grpSpPr>
        <p:sp>
          <p:nvSpPr>
            <p:cNvPr id="10495" name="Google Shape;10495;p8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6" name="Google Shape;10496;p8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7" name="Google Shape;10497;p8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8" name="Google Shape;10498;p8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9" name="Google Shape;10499;p8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0" name="Google Shape;10500;p8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1" name="Google Shape;10501;p8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02" name="Google Shape;10502;p81"/>
          <p:cNvGrpSpPr/>
          <p:nvPr/>
        </p:nvGrpSpPr>
        <p:grpSpPr>
          <a:xfrm>
            <a:off x="4943648" y="3378447"/>
            <a:ext cx="848389" cy="839318"/>
            <a:chOff x="-5611575" y="3272950"/>
            <a:chExt cx="294600" cy="291450"/>
          </a:xfrm>
        </p:grpSpPr>
        <p:sp>
          <p:nvSpPr>
            <p:cNvPr id="10503" name="Google Shape;10503;p8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4" name="Google Shape;10504;p8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5" name="Google Shape;10505;p8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6" name="Google Shape;10506;p8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7" name="Google Shape;10507;p8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08" name="Google Shape;10508;p81"/>
          <p:cNvGrpSpPr/>
          <p:nvPr/>
        </p:nvGrpSpPr>
        <p:grpSpPr>
          <a:xfrm>
            <a:off x="4943647" y="4411539"/>
            <a:ext cx="848389" cy="837014"/>
            <a:chOff x="-5613150" y="3632900"/>
            <a:chExt cx="294600" cy="290650"/>
          </a:xfrm>
        </p:grpSpPr>
        <p:sp>
          <p:nvSpPr>
            <p:cNvPr id="10509" name="Google Shape;10509;p8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0" name="Google Shape;10510;p8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11" name="Google Shape;10511;p81"/>
          <p:cNvGrpSpPr/>
          <p:nvPr/>
        </p:nvGrpSpPr>
        <p:grpSpPr>
          <a:xfrm>
            <a:off x="4967445" y="5512540"/>
            <a:ext cx="848389" cy="841550"/>
            <a:chOff x="-5613150" y="3991275"/>
            <a:chExt cx="294600" cy="292225"/>
          </a:xfrm>
        </p:grpSpPr>
        <p:sp>
          <p:nvSpPr>
            <p:cNvPr id="10512" name="Google Shape;10512;p8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3" name="Google Shape;10513;p8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4" name="Google Shape;10514;p8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5" name="Google Shape;10515;p8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6" name="Google Shape;10516;p8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7" name="Google Shape;10517;p8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8" name="Google Shape;10518;p8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9" name="Google Shape;10519;p8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0" name="Google Shape;10520;p8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21" name="Google Shape;10521;p81"/>
          <p:cNvGrpSpPr/>
          <p:nvPr/>
        </p:nvGrpSpPr>
        <p:grpSpPr>
          <a:xfrm>
            <a:off x="10310421" y="3378876"/>
            <a:ext cx="869268" cy="838454"/>
            <a:chOff x="-3768700" y="3253275"/>
            <a:chExt cx="301850" cy="291150"/>
          </a:xfrm>
        </p:grpSpPr>
        <p:sp>
          <p:nvSpPr>
            <p:cNvPr id="10522" name="Google Shape;10522;p8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3" name="Google Shape;10523;p8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4" name="Google Shape;10524;p8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25" name="Google Shape;10525;p81"/>
          <p:cNvGrpSpPr/>
          <p:nvPr/>
        </p:nvGrpSpPr>
        <p:grpSpPr>
          <a:xfrm>
            <a:off x="10318586" y="4434180"/>
            <a:ext cx="852925" cy="791729"/>
            <a:chOff x="-3808700" y="3628950"/>
            <a:chExt cx="296175" cy="274925"/>
          </a:xfrm>
        </p:grpSpPr>
        <p:sp>
          <p:nvSpPr>
            <p:cNvPr id="10526" name="Google Shape;10526;p8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7" name="Google Shape;10527;p8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8" name="Google Shape;10528;p8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529" name="Google Shape;10529;p81"/>
          <p:cNvGrpSpPr/>
          <p:nvPr/>
        </p:nvGrpSpPr>
        <p:grpSpPr>
          <a:xfrm>
            <a:off x="10449008" y="5512825"/>
            <a:ext cx="838886" cy="840974"/>
            <a:chOff x="-3771675" y="3971775"/>
            <a:chExt cx="291300" cy="292025"/>
          </a:xfrm>
        </p:grpSpPr>
        <p:sp>
          <p:nvSpPr>
            <p:cNvPr id="10530" name="Google Shape;10530;p8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1" name="Google Shape;10531;p8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2" name="Google Shape;10532;p8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3" name="Google Shape;10533;p8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4" name="Google Shape;10534;p8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35" name="Google Shape;10535;p81"/>
          <p:cNvGrpSpPr/>
          <p:nvPr/>
        </p:nvGrpSpPr>
        <p:grpSpPr>
          <a:xfrm>
            <a:off x="15771897" y="3432922"/>
            <a:ext cx="840542" cy="641547"/>
            <a:chOff x="-1951475" y="3273100"/>
            <a:chExt cx="291875" cy="222775"/>
          </a:xfrm>
        </p:grpSpPr>
        <p:sp>
          <p:nvSpPr>
            <p:cNvPr id="10536" name="Google Shape;10536;p8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7" name="Google Shape;10537;p8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8" name="Google Shape;10538;p8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39" name="Google Shape;10539;p81"/>
          <p:cNvGrpSpPr/>
          <p:nvPr/>
        </p:nvGrpSpPr>
        <p:grpSpPr>
          <a:xfrm>
            <a:off x="15766857" y="4410382"/>
            <a:ext cx="850621" cy="839318"/>
            <a:chOff x="-1951475" y="3597450"/>
            <a:chExt cx="295375" cy="291450"/>
          </a:xfrm>
        </p:grpSpPr>
        <p:sp>
          <p:nvSpPr>
            <p:cNvPr id="10540" name="Google Shape;10540;p8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1" name="Google Shape;10541;p8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2" name="Google Shape;10542;p8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3" name="Google Shape;10543;p8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44" name="Google Shape;10544;p81"/>
          <p:cNvGrpSpPr/>
          <p:nvPr/>
        </p:nvGrpSpPr>
        <p:grpSpPr>
          <a:xfrm>
            <a:off x="15771360" y="5513650"/>
            <a:ext cx="889210" cy="839318"/>
            <a:chOff x="-1960150" y="3956600"/>
            <a:chExt cx="308775" cy="291450"/>
          </a:xfrm>
        </p:grpSpPr>
        <p:sp>
          <p:nvSpPr>
            <p:cNvPr id="10545" name="Google Shape;10545;p8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6" name="Google Shape;10546;p8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47" name="Google Shape;10547;p81"/>
          <p:cNvGrpSpPr/>
          <p:nvPr/>
        </p:nvGrpSpPr>
        <p:grpSpPr>
          <a:xfrm>
            <a:off x="3879435" y="6615272"/>
            <a:ext cx="841550" cy="841550"/>
            <a:chOff x="-804700" y="3226500"/>
            <a:chExt cx="292225" cy="292225"/>
          </a:xfrm>
        </p:grpSpPr>
        <p:sp>
          <p:nvSpPr>
            <p:cNvPr id="10548" name="Google Shape;10548;p8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9" name="Google Shape;10549;p8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0" name="Google Shape;10550;p8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1" name="Google Shape;10551;p8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2" name="Google Shape;10552;p8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3" name="Google Shape;10553;p8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4" name="Google Shape;10554;p8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55" name="Google Shape;10555;p81"/>
          <p:cNvGrpSpPr/>
          <p:nvPr/>
        </p:nvGrpSpPr>
        <p:grpSpPr>
          <a:xfrm>
            <a:off x="6039617" y="3377295"/>
            <a:ext cx="841550" cy="841622"/>
            <a:chOff x="-5251625" y="3272950"/>
            <a:chExt cx="292225" cy="292250"/>
          </a:xfrm>
        </p:grpSpPr>
        <p:sp>
          <p:nvSpPr>
            <p:cNvPr id="10556" name="Google Shape;10556;p8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7" name="Google Shape;10557;p8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8" name="Google Shape;10558;p8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59" name="Google Shape;10559;p81"/>
          <p:cNvGrpSpPr/>
          <p:nvPr/>
        </p:nvGrpSpPr>
        <p:grpSpPr>
          <a:xfrm>
            <a:off x="6032813" y="4408695"/>
            <a:ext cx="855157" cy="842701"/>
            <a:chOff x="-5254775" y="3631325"/>
            <a:chExt cx="296950" cy="292625"/>
          </a:xfrm>
        </p:grpSpPr>
        <p:sp>
          <p:nvSpPr>
            <p:cNvPr id="10560" name="Google Shape;10560;p8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1" name="Google Shape;10561;p8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2" name="Google Shape;10562;p8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3" name="Google Shape;10563;p8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4" name="Google Shape;10564;p8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5" name="Google Shape;10565;p8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6" name="Google Shape;10566;p8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67" name="Google Shape;10567;p81"/>
          <p:cNvGrpSpPr/>
          <p:nvPr/>
        </p:nvGrpSpPr>
        <p:grpSpPr>
          <a:xfrm>
            <a:off x="6064530" y="5512540"/>
            <a:ext cx="839318" cy="841550"/>
            <a:chOff x="-5251625" y="3991275"/>
            <a:chExt cx="291450" cy="292225"/>
          </a:xfrm>
        </p:grpSpPr>
        <p:sp>
          <p:nvSpPr>
            <p:cNvPr id="10568" name="Google Shape;10568;p8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9" name="Google Shape;10569;p8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0" name="Google Shape;10570;p8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1" name="Google Shape;10571;p8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2" name="Google Shape;10572;p8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3" name="Google Shape;10573;p81"/>
          <p:cNvGrpSpPr/>
          <p:nvPr/>
        </p:nvGrpSpPr>
        <p:grpSpPr>
          <a:xfrm>
            <a:off x="11545696" y="3378480"/>
            <a:ext cx="639748" cy="839246"/>
            <a:chOff x="-3365275" y="3253275"/>
            <a:chExt cx="222150" cy="291425"/>
          </a:xfrm>
        </p:grpSpPr>
        <p:sp>
          <p:nvSpPr>
            <p:cNvPr id="10574" name="Google Shape;10574;p8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5" name="Google Shape;10575;p8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6" name="Google Shape;10576;p81"/>
          <p:cNvGrpSpPr/>
          <p:nvPr/>
        </p:nvGrpSpPr>
        <p:grpSpPr>
          <a:xfrm>
            <a:off x="11493571" y="4408116"/>
            <a:ext cx="743996" cy="843853"/>
            <a:chOff x="-3383375" y="3611625"/>
            <a:chExt cx="258350" cy="293025"/>
          </a:xfrm>
        </p:grpSpPr>
        <p:sp>
          <p:nvSpPr>
            <p:cNvPr id="10577" name="Google Shape;10577;p8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8" name="Google Shape;10578;p8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9" name="Google Shape;10579;p81"/>
          <p:cNvGrpSpPr/>
          <p:nvPr/>
        </p:nvGrpSpPr>
        <p:grpSpPr>
          <a:xfrm>
            <a:off x="11618270" y="5513653"/>
            <a:ext cx="542194" cy="839318"/>
            <a:chOff x="-3347950" y="3971575"/>
            <a:chExt cx="188275" cy="291450"/>
          </a:xfrm>
        </p:grpSpPr>
        <p:sp>
          <p:nvSpPr>
            <p:cNvPr id="10580" name="Google Shape;10580;p8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1" name="Google Shape;10581;p8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2" name="Google Shape;10582;p8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83" name="Google Shape;10583;p81"/>
          <p:cNvGrpSpPr/>
          <p:nvPr/>
        </p:nvGrpSpPr>
        <p:grpSpPr>
          <a:xfrm>
            <a:off x="1717987" y="6614122"/>
            <a:ext cx="743996" cy="843853"/>
            <a:chOff x="-1575775" y="3238300"/>
            <a:chExt cx="258350" cy="293025"/>
          </a:xfrm>
        </p:grpSpPr>
        <p:sp>
          <p:nvSpPr>
            <p:cNvPr id="10584" name="Google Shape;10584;p8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5" name="Google Shape;10585;p8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6" name="Google Shape;10586;p8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7" name="Google Shape;10587;p8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8" name="Google Shape;10588;p8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89" name="Google Shape;10589;p81"/>
          <p:cNvGrpSpPr/>
          <p:nvPr/>
        </p:nvGrpSpPr>
        <p:grpSpPr>
          <a:xfrm>
            <a:off x="5007784" y="6618101"/>
            <a:ext cx="846157" cy="848317"/>
            <a:chOff x="-1591550" y="3597475"/>
            <a:chExt cx="293825" cy="294575"/>
          </a:xfrm>
        </p:grpSpPr>
        <p:sp>
          <p:nvSpPr>
            <p:cNvPr id="10590" name="Google Shape;10590;p8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1" name="Google Shape;10591;p8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2" name="Google Shape;10592;p8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93" name="Google Shape;10593;p81"/>
          <p:cNvGrpSpPr/>
          <p:nvPr/>
        </p:nvGrpSpPr>
        <p:grpSpPr>
          <a:xfrm>
            <a:off x="8306723" y="6637326"/>
            <a:ext cx="843853" cy="798497"/>
            <a:chOff x="-1592325" y="3957400"/>
            <a:chExt cx="293025" cy="277275"/>
          </a:xfrm>
        </p:grpSpPr>
        <p:sp>
          <p:nvSpPr>
            <p:cNvPr id="10594" name="Google Shape;10594;p8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5" name="Google Shape;10595;p8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6" name="Google Shape;10596;p8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7" name="Google Shape;10597;p8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98" name="Google Shape;10598;p81"/>
          <p:cNvGrpSpPr/>
          <p:nvPr/>
        </p:nvGrpSpPr>
        <p:grpSpPr>
          <a:xfrm>
            <a:off x="7280464" y="6621487"/>
            <a:ext cx="739461" cy="841550"/>
            <a:chOff x="-778700" y="3612425"/>
            <a:chExt cx="256775" cy="292225"/>
          </a:xfrm>
        </p:grpSpPr>
        <p:sp>
          <p:nvSpPr>
            <p:cNvPr id="10599" name="Google Shape;10599;p8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0" name="Google Shape;10600;p8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1" name="Google Shape;10601;p8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2" name="Google Shape;10602;p8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3" name="Google Shape;10603;p8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4" name="Google Shape;10604;p8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05" name="Google Shape;10605;p81"/>
          <p:cNvGrpSpPr/>
          <p:nvPr/>
        </p:nvGrpSpPr>
        <p:grpSpPr>
          <a:xfrm>
            <a:off x="12223466" y="7656610"/>
            <a:ext cx="681462" cy="775281"/>
            <a:chOff x="7728464" y="1561258"/>
            <a:chExt cx="349719" cy="397866"/>
          </a:xfrm>
        </p:grpSpPr>
        <p:sp>
          <p:nvSpPr>
            <p:cNvPr id="10606" name="Google Shape;10606;p8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7" name="Google Shape;10607;p8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08" name="Google Shape;10608;p81"/>
          <p:cNvGrpSpPr/>
          <p:nvPr/>
        </p:nvGrpSpPr>
        <p:grpSpPr>
          <a:xfrm>
            <a:off x="8069403" y="7656610"/>
            <a:ext cx="775362" cy="775281"/>
            <a:chOff x="5611350" y="1561258"/>
            <a:chExt cx="397907" cy="397866"/>
          </a:xfrm>
        </p:grpSpPr>
        <p:sp>
          <p:nvSpPr>
            <p:cNvPr id="10609" name="Google Shape;10609;p8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0" name="Google Shape;10610;p8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1" name="Google Shape;10611;p8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2" name="Google Shape;10612;p8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13" name="Google Shape;10613;p81"/>
          <p:cNvGrpSpPr/>
          <p:nvPr/>
        </p:nvGrpSpPr>
        <p:grpSpPr>
          <a:xfrm>
            <a:off x="9107975" y="7851142"/>
            <a:ext cx="775220" cy="386217"/>
            <a:chOff x="6140660" y="1661097"/>
            <a:chExt cx="397835" cy="198202"/>
          </a:xfrm>
        </p:grpSpPr>
        <p:sp>
          <p:nvSpPr>
            <p:cNvPr id="10614" name="Google Shape;10614;p8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5" name="Google Shape;10615;p8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6" name="Google Shape;10616;p8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7" name="Google Shape;10617;p8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18" name="Google Shape;10618;p81"/>
          <p:cNvGrpSpPr/>
          <p:nvPr/>
        </p:nvGrpSpPr>
        <p:grpSpPr>
          <a:xfrm>
            <a:off x="10146405" y="7656610"/>
            <a:ext cx="775362" cy="775281"/>
            <a:chOff x="6669907" y="1561258"/>
            <a:chExt cx="397907" cy="397866"/>
          </a:xfrm>
        </p:grpSpPr>
        <p:sp>
          <p:nvSpPr>
            <p:cNvPr id="10619" name="Google Shape;10619;p8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0" name="Google Shape;10620;p8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1" name="Google Shape;10621;p8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2" name="Google Shape;10622;p8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3" name="Google Shape;10623;p8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24" name="Google Shape;10624;p81"/>
          <p:cNvGrpSpPr/>
          <p:nvPr/>
        </p:nvGrpSpPr>
        <p:grpSpPr>
          <a:xfrm>
            <a:off x="11184976" y="7656610"/>
            <a:ext cx="775281" cy="775281"/>
            <a:chOff x="7199196" y="1561258"/>
            <a:chExt cx="397866" cy="397866"/>
          </a:xfrm>
        </p:grpSpPr>
        <p:sp>
          <p:nvSpPr>
            <p:cNvPr id="10625" name="Google Shape;10625;p8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6" name="Google Shape;10626;p8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7" name="Google Shape;10627;p8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28" name="Google Shape;10628;p81"/>
          <p:cNvGrpSpPr/>
          <p:nvPr/>
        </p:nvGrpSpPr>
        <p:grpSpPr>
          <a:xfrm>
            <a:off x="3916865" y="7771684"/>
            <a:ext cx="775362" cy="545145"/>
            <a:chOff x="3386036" y="1746339"/>
            <a:chExt cx="397907" cy="279762"/>
          </a:xfrm>
        </p:grpSpPr>
        <p:sp>
          <p:nvSpPr>
            <p:cNvPr id="10629" name="Google Shape;10629;p8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0" name="Google Shape;10630;p8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631" name="Google Shape;10631;p81"/>
          <p:cNvGrpSpPr/>
          <p:nvPr/>
        </p:nvGrpSpPr>
        <p:grpSpPr>
          <a:xfrm>
            <a:off x="5992260" y="7656576"/>
            <a:ext cx="775362" cy="775362"/>
            <a:chOff x="4417380" y="1687279"/>
            <a:chExt cx="397907" cy="397907"/>
          </a:xfrm>
        </p:grpSpPr>
        <p:sp>
          <p:nvSpPr>
            <p:cNvPr id="10632" name="Google Shape;10632;p8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3" name="Google Shape;10633;p8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34" name="Google Shape;10634;p81"/>
          <p:cNvGrpSpPr/>
          <p:nvPr/>
        </p:nvGrpSpPr>
        <p:grpSpPr>
          <a:xfrm>
            <a:off x="15885221" y="6617073"/>
            <a:ext cx="775322" cy="775322"/>
            <a:chOff x="2869999" y="1687279"/>
            <a:chExt cx="397887" cy="397887"/>
          </a:xfrm>
        </p:grpSpPr>
        <p:sp>
          <p:nvSpPr>
            <p:cNvPr id="10635" name="Google Shape;10635;p8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6" name="Google Shape;10636;p8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37" name="Google Shape;10637;p81"/>
          <p:cNvGrpSpPr/>
          <p:nvPr/>
        </p:nvGrpSpPr>
        <p:grpSpPr>
          <a:xfrm>
            <a:off x="4955437" y="7657328"/>
            <a:ext cx="773614" cy="773858"/>
            <a:chOff x="3902887" y="1687655"/>
            <a:chExt cx="397010" cy="397135"/>
          </a:xfrm>
        </p:grpSpPr>
        <p:sp>
          <p:nvSpPr>
            <p:cNvPr id="10638" name="Google Shape;10638;p8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9" name="Google Shape;10639;p8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40" name="Google Shape;10640;p81"/>
          <p:cNvGrpSpPr/>
          <p:nvPr/>
        </p:nvGrpSpPr>
        <p:grpSpPr>
          <a:xfrm>
            <a:off x="7030831" y="7656576"/>
            <a:ext cx="775362" cy="775362"/>
            <a:chOff x="4933458" y="1687279"/>
            <a:chExt cx="397907" cy="397907"/>
          </a:xfrm>
        </p:grpSpPr>
        <p:sp>
          <p:nvSpPr>
            <p:cNvPr id="10641" name="Google Shape;10641;p8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2" name="Google Shape;10642;p8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43" name="Google Shape;10643;p81"/>
          <p:cNvGrpSpPr/>
          <p:nvPr/>
        </p:nvGrpSpPr>
        <p:grpSpPr>
          <a:xfrm>
            <a:off x="12696733" y="6617075"/>
            <a:ext cx="775322" cy="775322"/>
            <a:chOff x="1379798" y="1723250"/>
            <a:chExt cx="397887" cy="397887"/>
          </a:xfrm>
        </p:grpSpPr>
        <p:sp>
          <p:nvSpPr>
            <p:cNvPr id="10644" name="Google Shape;10644;p8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5" name="Google Shape;10645;p8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6" name="Google Shape;10646;p8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7" name="Google Shape;10647;p8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48" name="Google Shape;10648;p81"/>
          <p:cNvGrpSpPr/>
          <p:nvPr/>
        </p:nvGrpSpPr>
        <p:grpSpPr>
          <a:xfrm>
            <a:off x="10572492" y="6617075"/>
            <a:ext cx="775362" cy="775322"/>
            <a:chOff x="266768" y="1721375"/>
            <a:chExt cx="397907" cy="397887"/>
          </a:xfrm>
        </p:grpSpPr>
        <p:sp>
          <p:nvSpPr>
            <p:cNvPr id="10649" name="Google Shape;10649;p8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0" name="Google Shape;10650;p8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51" name="Google Shape;10651;p81"/>
          <p:cNvGrpSpPr/>
          <p:nvPr/>
        </p:nvGrpSpPr>
        <p:grpSpPr>
          <a:xfrm>
            <a:off x="11634653" y="6617075"/>
            <a:ext cx="775281" cy="775322"/>
            <a:chOff x="864491" y="1723250"/>
            <a:chExt cx="397866" cy="397887"/>
          </a:xfrm>
        </p:grpSpPr>
        <p:sp>
          <p:nvSpPr>
            <p:cNvPr id="10652" name="Google Shape;10652;p8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3" name="Google Shape;10653;p8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4" name="Google Shape;10654;p8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655" name="Google Shape;10655;p81"/>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56" name="Google Shape;10656;p81"/>
          <p:cNvGrpSpPr/>
          <p:nvPr/>
        </p:nvGrpSpPr>
        <p:grpSpPr>
          <a:xfrm>
            <a:off x="14823344" y="6617847"/>
            <a:ext cx="775078" cy="773776"/>
            <a:chOff x="2408992" y="1722875"/>
            <a:chExt cx="397761" cy="397093"/>
          </a:xfrm>
        </p:grpSpPr>
        <p:sp>
          <p:nvSpPr>
            <p:cNvPr id="10657" name="Google Shape;10657;p8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8" name="Google Shape;10658;p8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62" name="Shape 10662"/>
        <p:cNvGrpSpPr/>
        <p:nvPr/>
      </p:nvGrpSpPr>
      <p:grpSpPr>
        <a:xfrm>
          <a:off x="0" y="0"/>
          <a:ext cx="0" cy="0"/>
          <a:chOff x="0" y="0"/>
          <a:chExt cx="0" cy="0"/>
        </a:xfrm>
      </p:grpSpPr>
      <p:pic>
        <p:nvPicPr>
          <p:cNvPr id="10663" name="Google Shape;10663;p82">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txBox="1"/>
          <p:nvPr>
            <p:ph type="title"/>
          </p:nvPr>
        </p:nvSpPr>
        <p:spPr>
          <a:xfrm>
            <a:off x="3406200" y="3515700"/>
            <a:ext cx="11475600" cy="325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Awesome Words</a:t>
            </a:r>
            <a:endParaRPr/>
          </a:p>
        </p:txBody>
      </p:sp>
      <p:grpSp>
        <p:nvGrpSpPr>
          <p:cNvPr id="392" name="Google Shape;392;p38"/>
          <p:cNvGrpSpPr/>
          <p:nvPr/>
        </p:nvGrpSpPr>
        <p:grpSpPr>
          <a:xfrm flipH="1">
            <a:off x="465629" y="6885032"/>
            <a:ext cx="2550850" cy="3347666"/>
            <a:chOff x="4731875" y="3020625"/>
            <a:chExt cx="1205050" cy="1581475"/>
          </a:xfrm>
        </p:grpSpPr>
        <p:sp>
          <p:nvSpPr>
            <p:cNvPr id="393" name="Google Shape;393;p38"/>
            <p:cNvSpPr/>
            <p:nvPr/>
          </p:nvSpPr>
          <p:spPr>
            <a:xfrm>
              <a:off x="5219725" y="3059350"/>
              <a:ext cx="497650" cy="1023100"/>
            </a:xfrm>
            <a:custGeom>
              <a:rect b="b" l="l" r="r" t="t"/>
              <a:pathLst>
                <a:path extrusionOk="0" h="40924" w="19906">
                  <a:moveTo>
                    <a:pt x="8426" y="0"/>
                  </a:moveTo>
                  <a:cubicBezTo>
                    <a:pt x="8243" y="0"/>
                    <a:pt x="8059" y="10"/>
                    <a:pt x="7873" y="32"/>
                  </a:cubicBezTo>
                  <a:cubicBezTo>
                    <a:pt x="6105" y="265"/>
                    <a:pt x="4571" y="1366"/>
                    <a:pt x="3503" y="2767"/>
                  </a:cubicBezTo>
                  <a:cubicBezTo>
                    <a:pt x="2336" y="4335"/>
                    <a:pt x="1702" y="6203"/>
                    <a:pt x="1268" y="8071"/>
                  </a:cubicBezTo>
                  <a:cubicBezTo>
                    <a:pt x="801" y="10139"/>
                    <a:pt x="501" y="12207"/>
                    <a:pt x="368" y="14342"/>
                  </a:cubicBezTo>
                  <a:cubicBezTo>
                    <a:pt x="67" y="18712"/>
                    <a:pt x="1" y="23148"/>
                    <a:pt x="1" y="27552"/>
                  </a:cubicBezTo>
                  <a:cubicBezTo>
                    <a:pt x="1" y="29720"/>
                    <a:pt x="1" y="31921"/>
                    <a:pt x="34" y="34123"/>
                  </a:cubicBezTo>
                  <a:cubicBezTo>
                    <a:pt x="34" y="35224"/>
                    <a:pt x="67" y="36358"/>
                    <a:pt x="67" y="37492"/>
                  </a:cubicBezTo>
                  <a:cubicBezTo>
                    <a:pt x="34" y="38559"/>
                    <a:pt x="67" y="39660"/>
                    <a:pt x="234" y="40761"/>
                  </a:cubicBezTo>
                  <a:cubicBezTo>
                    <a:pt x="252" y="40865"/>
                    <a:pt x="359" y="40924"/>
                    <a:pt x="463" y="40924"/>
                  </a:cubicBezTo>
                  <a:cubicBezTo>
                    <a:pt x="559" y="40924"/>
                    <a:pt x="652" y="40873"/>
                    <a:pt x="668" y="40761"/>
                  </a:cubicBezTo>
                  <a:cubicBezTo>
                    <a:pt x="801" y="39593"/>
                    <a:pt x="868" y="38459"/>
                    <a:pt x="801" y="37325"/>
                  </a:cubicBezTo>
                  <a:cubicBezTo>
                    <a:pt x="835" y="36124"/>
                    <a:pt x="835" y="34923"/>
                    <a:pt x="835" y="33756"/>
                  </a:cubicBezTo>
                  <a:cubicBezTo>
                    <a:pt x="868" y="31388"/>
                    <a:pt x="901" y="29053"/>
                    <a:pt x="935" y="26718"/>
                  </a:cubicBezTo>
                  <a:cubicBezTo>
                    <a:pt x="1068" y="22581"/>
                    <a:pt x="1135" y="18412"/>
                    <a:pt x="1468" y="14275"/>
                  </a:cubicBezTo>
                  <a:cubicBezTo>
                    <a:pt x="1602" y="12274"/>
                    <a:pt x="1902" y="10272"/>
                    <a:pt x="2369" y="8304"/>
                  </a:cubicBezTo>
                  <a:cubicBezTo>
                    <a:pt x="2803" y="6536"/>
                    <a:pt x="3370" y="4702"/>
                    <a:pt x="4504" y="3234"/>
                  </a:cubicBezTo>
                  <a:cubicBezTo>
                    <a:pt x="5504" y="1976"/>
                    <a:pt x="7004" y="1029"/>
                    <a:pt x="8641" y="1029"/>
                  </a:cubicBezTo>
                  <a:cubicBezTo>
                    <a:pt x="8696" y="1029"/>
                    <a:pt x="8752" y="1030"/>
                    <a:pt x="8807" y="1033"/>
                  </a:cubicBezTo>
                  <a:cubicBezTo>
                    <a:pt x="10508" y="1066"/>
                    <a:pt x="12043" y="2133"/>
                    <a:pt x="13210" y="3301"/>
                  </a:cubicBezTo>
                  <a:cubicBezTo>
                    <a:pt x="14511" y="4602"/>
                    <a:pt x="15679" y="6036"/>
                    <a:pt x="16713" y="7571"/>
                  </a:cubicBezTo>
                  <a:cubicBezTo>
                    <a:pt x="17880" y="9138"/>
                    <a:pt x="18914" y="10840"/>
                    <a:pt x="19782" y="12574"/>
                  </a:cubicBezTo>
                  <a:cubicBezTo>
                    <a:pt x="19791" y="12594"/>
                    <a:pt x="19807" y="12602"/>
                    <a:pt x="19823" y="12602"/>
                  </a:cubicBezTo>
                  <a:cubicBezTo>
                    <a:pt x="19862" y="12602"/>
                    <a:pt x="19905" y="12555"/>
                    <a:pt x="19882" y="12507"/>
                  </a:cubicBezTo>
                  <a:cubicBezTo>
                    <a:pt x="18881" y="10439"/>
                    <a:pt x="17713" y="8438"/>
                    <a:pt x="16479" y="6536"/>
                  </a:cubicBezTo>
                  <a:cubicBezTo>
                    <a:pt x="15312" y="4802"/>
                    <a:pt x="14111" y="3034"/>
                    <a:pt x="12510" y="1700"/>
                  </a:cubicBezTo>
                  <a:cubicBezTo>
                    <a:pt x="11348" y="717"/>
                    <a:pt x="9948" y="0"/>
                    <a:pt x="842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 name="Google Shape;394;p38"/>
            <p:cNvSpPr/>
            <p:nvPr/>
          </p:nvSpPr>
          <p:spPr>
            <a:xfrm>
              <a:off x="5330100" y="3020625"/>
              <a:ext cx="606825" cy="624125"/>
            </a:xfrm>
            <a:custGeom>
              <a:rect b="b" l="l" r="r" t="t"/>
              <a:pathLst>
                <a:path extrusionOk="0" h="24965" w="24273">
                  <a:moveTo>
                    <a:pt x="6806" y="8469"/>
                  </a:moveTo>
                  <a:cubicBezTo>
                    <a:pt x="6874" y="8469"/>
                    <a:pt x="6937" y="8485"/>
                    <a:pt x="6994" y="8519"/>
                  </a:cubicBezTo>
                  <a:lnTo>
                    <a:pt x="6994" y="8552"/>
                  </a:lnTo>
                  <a:cubicBezTo>
                    <a:pt x="7517" y="8872"/>
                    <a:pt x="6900" y="10611"/>
                    <a:pt x="6115" y="10611"/>
                  </a:cubicBezTo>
                  <a:cubicBezTo>
                    <a:pt x="5999" y="10611"/>
                    <a:pt x="5880" y="10573"/>
                    <a:pt x="5760" y="10487"/>
                  </a:cubicBezTo>
                  <a:cubicBezTo>
                    <a:pt x="5065" y="9943"/>
                    <a:pt x="6149" y="8469"/>
                    <a:pt x="6806" y="8469"/>
                  </a:cubicBezTo>
                  <a:close/>
                  <a:moveTo>
                    <a:pt x="19238" y="12167"/>
                  </a:moveTo>
                  <a:cubicBezTo>
                    <a:pt x="20022" y="12167"/>
                    <a:pt x="21644" y="13591"/>
                    <a:pt x="21071" y="14423"/>
                  </a:cubicBezTo>
                  <a:cubicBezTo>
                    <a:pt x="20959" y="14585"/>
                    <a:pt x="20808" y="14654"/>
                    <a:pt x="20636" y="14654"/>
                  </a:cubicBezTo>
                  <a:cubicBezTo>
                    <a:pt x="19778" y="14654"/>
                    <a:pt x="18408" y="12928"/>
                    <a:pt x="18936" y="12288"/>
                  </a:cubicBezTo>
                  <a:cubicBezTo>
                    <a:pt x="19006" y="12205"/>
                    <a:pt x="19111" y="12167"/>
                    <a:pt x="19238" y="12167"/>
                  </a:cubicBezTo>
                  <a:close/>
                  <a:moveTo>
                    <a:pt x="12591" y="1"/>
                  </a:moveTo>
                  <a:cubicBezTo>
                    <a:pt x="11994" y="1"/>
                    <a:pt x="11464" y="73"/>
                    <a:pt x="11030" y="213"/>
                  </a:cubicBezTo>
                  <a:cubicBezTo>
                    <a:pt x="9328" y="770"/>
                    <a:pt x="9778" y="5021"/>
                    <a:pt x="9449" y="5021"/>
                  </a:cubicBezTo>
                  <a:cubicBezTo>
                    <a:pt x="9442" y="5021"/>
                    <a:pt x="9436" y="5020"/>
                    <a:pt x="9429" y="5017"/>
                  </a:cubicBezTo>
                  <a:cubicBezTo>
                    <a:pt x="7497" y="4249"/>
                    <a:pt x="5857" y="3846"/>
                    <a:pt x="4550" y="3846"/>
                  </a:cubicBezTo>
                  <a:cubicBezTo>
                    <a:pt x="1142" y="3846"/>
                    <a:pt x="0" y="6592"/>
                    <a:pt x="1857" y="12789"/>
                  </a:cubicBezTo>
                  <a:cubicBezTo>
                    <a:pt x="2057" y="11621"/>
                    <a:pt x="2457" y="10087"/>
                    <a:pt x="3124" y="9186"/>
                  </a:cubicBezTo>
                  <a:cubicBezTo>
                    <a:pt x="3593" y="8548"/>
                    <a:pt x="4077" y="8266"/>
                    <a:pt x="4421" y="8266"/>
                  </a:cubicBezTo>
                  <a:cubicBezTo>
                    <a:pt x="4960" y="8266"/>
                    <a:pt x="5158" y="8955"/>
                    <a:pt x="4425" y="10054"/>
                  </a:cubicBezTo>
                  <a:cubicBezTo>
                    <a:pt x="3558" y="11388"/>
                    <a:pt x="2991" y="12922"/>
                    <a:pt x="2758" y="14490"/>
                  </a:cubicBezTo>
                  <a:cubicBezTo>
                    <a:pt x="2758" y="14490"/>
                    <a:pt x="4759" y="17359"/>
                    <a:pt x="7194" y="18793"/>
                  </a:cubicBezTo>
                  <a:cubicBezTo>
                    <a:pt x="7094" y="17692"/>
                    <a:pt x="6794" y="15991"/>
                    <a:pt x="6994" y="14357"/>
                  </a:cubicBezTo>
                  <a:cubicBezTo>
                    <a:pt x="7233" y="12530"/>
                    <a:pt x="7909" y="11699"/>
                    <a:pt x="8440" y="11699"/>
                  </a:cubicBezTo>
                  <a:cubicBezTo>
                    <a:pt x="8947" y="11699"/>
                    <a:pt x="9323" y="12455"/>
                    <a:pt x="9062" y="13823"/>
                  </a:cubicBezTo>
                  <a:cubicBezTo>
                    <a:pt x="8662" y="16091"/>
                    <a:pt x="8462" y="18493"/>
                    <a:pt x="8595" y="19527"/>
                  </a:cubicBezTo>
                  <a:cubicBezTo>
                    <a:pt x="9396" y="20027"/>
                    <a:pt x="10263" y="20461"/>
                    <a:pt x="11197" y="20761"/>
                  </a:cubicBezTo>
                  <a:cubicBezTo>
                    <a:pt x="11063" y="20361"/>
                    <a:pt x="10897" y="19861"/>
                    <a:pt x="10730" y="19260"/>
                  </a:cubicBezTo>
                  <a:cubicBezTo>
                    <a:pt x="10152" y="17150"/>
                    <a:pt x="10906" y="16001"/>
                    <a:pt x="11494" y="16001"/>
                  </a:cubicBezTo>
                  <a:cubicBezTo>
                    <a:pt x="11789" y="16001"/>
                    <a:pt x="12042" y="16290"/>
                    <a:pt x="12064" y="16892"/>
                  </a:cubicBezTo>
                  <a:cubicBezTo>
                    <a:pt x="12198" y="18426"/>
                    <a:pt x="12498" y="19927"/>
                    <a:pt x="12898" y="21395"/>
                  </a:cubicBezTo>
                  <a:cubicBezTo>
                    <a:pt x="14066" y="21795"/>
                    <a:pt x="15033" y="22062"/>
                    <a:pt x="15633" y="22262"/>
                  </a:cubicBezTo>
                  <a:cubicBezTo>
                    <a:pt x="17134" y="22829"/>
                    <a:pt x="18502" y="23763"/>
                    <a:pt x="19603" y="24964"/>
                  </a:cubicBezTo>
                  <a:cubicBezTo>
                    <a:pt x="20704" y="23997"/>
                    <a:pt x="21604" y="22796"/>
                    <a:pt x="22305" y="21462"/>
                  </a:cubicBezTo>
                  <a:cubicBezTo>
                    <a:pt x="21571" y="20828"/>
                    <a:pt x="20403" y="19894"/>
                    <a:pt x="18769" y="18726"/>
                  </a:cubicBezTo>
                  <a:cubicBezTo>
                    <a:pt x="16372" y="17059"/>
                    <a:pt x="16498" y="15025"/>
                    <a:pt x="17813" y="15025"/>
                  </a:cubicBezTo>
                  <a:cubicBezTo>
                    <a:pt x="18182" y="15025"/>
                    <a:pt x="18643" y="15185"/>
                    <a:pt x="19169" y="15557"/>
                  </a:cubicBezTo>
                  <a:cubicBezTo>
                    <a:pt x="20937" y="16758"/>
                    <a:pt x="22272" y="19027"/>
                    <a:pt x="22905" y="20194"/>
                  </a:cubicBezTo>
                  <a:cubicBezTo>
                    <a:pt x="23706" y="18193"/>
                    <a:pt x="24173" y="16024"/>
                    <a:pt x="24273" y="13856"/>
                  </a:cubicBezTo>
                  <a:cubicBezTo>
                    <a:pt x="21871" y="11588"/>
                    <a:pt x="15934" y="8452"/>
                    <a:pt x="17735" y="8452"/>
                  </a:cubicBezTo>
                  <a:cubicBezTo>
                    <a:pt x="19336" y="8452"/>
                    <a:pt x="22939" y="10821"/>
                    <a:pt x="24273" y="11721"/>
                  </a:cubicBezTo>
                  <a:cubicBezTo>
                    <a:pt x="24240" y="11121"/>
                    <a:pt x="24173" y="10487"/>
                    <a:pt x="24073" y="9887"/>
                  </a:cubicBezTo>
                  <a:cubicBezTo>
                    <a:pt x="21805" y="8419"/>
                    <a:pt x="14466" y="6117"/>
                    <a:pt x="15633" y="5450"/>
                  </a:cubicBezTo>
                  <a:cubicBezTo>
                    <a:pt x="15804" y="5354"/>
                    <a:pt x="16041" y="5311"/>
                    <a:pt x="16327" y="5311"/>
                  </a:cubicBezTo>
                  <a:cubicBezTo>
                    <a:pt x="18215" y="5311"/>
                    <a:pt x="22240" y="7181"/>
                    <a:pt x="23572" y="7819"/>
                  </a:cubicBezTo>
                  <a:cubicBezTo>
                    <a:pt x="23306" y="6818"/>
                    <a:pt x="22839" y="5884"/>
                    <a:pt x="22238" y="5017"/>
                  </a:cubicBezTo>
                  <a:cubicBezTo>
                    <a:pt x="19653" y="1579"/>
                    <a:pt x="15391" y="1"/>
                    <a:pt x="1259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 name="Google Shape;395;p38"/>
            <p:cNvSpPr/>
            <p:nvPr/>
          </p:nvSpPr>
          <p:spPr>
            <a:xfrm>
              <a:off x="5484075" y="3151650"/>
              <a:ext cx="328375" cy="441825"/>
            </a:xfrm>
            <a:custGeom>
              <a:rect b="b" l="l" r="r" t="t"/>
              <a:pathLst>
                <a:path extrusionOk="0" h="17673" w="13135">
                  <a:moveTo>
                    <a:pt x="3648" y="0"/>
                  </a:moveTo>
                  <a:cubicBezTo>
                    <a:pt x="3615" y="0"/>
                    <a:pt x="3577" y="49"/>
                    <a:pt x="3604" y="76"/>
                  </a:cubicBezTo>
                  <a:lnTo>
                    <a:pt x="3904" y="443"/>
                  </a:lnTo>
                  <a:cubicBezTo>
                    <a:pt x="3470" y="976"/>
                    <a:pt x="3070" y="1544"/>
                    <a:pt x="2736" y="2111"/>
                  </a:cubicBezTo>
                  <a:cubicBezTo>
                    <a:pt x="2403" y="2711"/>
                    <a:pt x="2069" y="3345"/>
                    <a:pt x="1736" y="3979"/>
                  </a:cubicBezTo>
                  <a:cubicBezTo>
                    <a:pt x="1135" y="5213"/>
                    <a:pt x="568" y="6480"/>
                    <a:pt x="1" y="7715"/>
                  </a:cubicBezTo>
                  <a:cubicBezTo>
                    <a:pt x="1" y="7756"/>
                    <a:pt x="39" y="7784"/>
                    <a:pt x="76" y="7784"/>
                  </a:cubicBezTo>
                  <a:cubicBezTo>
                    <a:pt x="99" y="7784"/>
                    <a:pt x="122" y="7773"/>
                    <a:pt x="134" y="7748"/>
                  </a:cubicBezTo>
                  <a:cubicBezTo>
                    <a:pt x="601" y="6447"/>
                    <a:pt x="1202" y="5179"/>
                    <a:pt x="1902" y="4012"/>
                  </a:cubicBezTo>
                  <a:cubicBezTo>
                    <a:pt x="2236" y="3445"/>
                    <a:pt x="2569" y="2911"/>
                    <a:pt x="2936" y="2344"/>
                  </a:cubicBezTo>
                  <a:cubicBezTo>
                    <a:pt x="3303" y="1777"/>
                    <a:pt x="3704" y="1210"/>
                    <a:pt x="4004" y="610"/>
                  </a:cubicBezTo>
                  <a:cubicBezTo>
                    <a:pt x="4738" y="1544"/>
                    <a:pt x="5405" y="2511"/>
                    <a:pt x="6005" y="3512"/>
                  </a:cubicBezTo>
                  <a:cubicBezTo>
                    <a:pt x="4871" y="5713"/>
                    <a:pt x="4271" y="8115"/>
                    <a:pt x="3637" y="10483"/>
                  </a:cubicBezTo>
                  <a:cubicBezTo>
                    <a:pt x="3618" y="10541"/>
                    <a:pt x="3654" y="10577"/>
                    <a:pt x="3689" y="10577"/>
                  </a:cubicBezTo>
                  <a:cubicBezTo>
                    <a:pt x="3714" y="10577"/>
                    <a:pt x="3737" y="10559"/>
                    <a:pt x="3737" y="10517"/>
                  </a:cubicBezTo>
                  <a:cubicBezTo>
                    <a:pt x="4171" y="8148"/>
                    <a:pt x="5171" y="5880"/>
                    <a:pt x="6105" y="3678"/>
                  </a:cubicBezTo>
                  <a:cubicBezTo>
                    <a:pt x="6672" y="4612"/>
                    <a:pt x="7173" y="5546"/>
                    <a:pt x="7673" y="6514"/>
                  </a:cubicBezTo>
                  <a:lnTo>
                    <a:pt x="7673" y="6547"/>
                  </a:lnTo>
                  <a:cubicBezTo>
                    <a:pt x="7640" y="9116"/>
                    <a:pt x="8107" y="11617"/>
                    <a:pt x="8274" y="14153"/>
                  </a:cubicBezTo>
                  <a:cubicBezTo>
                    <a:pt x="8274" y="14186"/>
                    <a:pt x="8299" y="14203"/>
                    <a:pt x="8324" y="14203"/>
                  </a:cubicBezTo>
                  <a:cubicBezTo>
                    <a:pt x="8349" y="14203"/>
                    <a:pt x="8374" y="14186"/>
                    <a:pt x="8374" y="14153"/>
                  </a:cubicBezTo>
                  <a:cubicBezTo>
                    <a:pt x="8007" y="11784"/>
                    <a:pt x="8040" y="9382"/>
                    <a:pt x="7907" y="7014"/>
                  </a:cubicBezTo>
                  <a:lnTo>
                    <a:pt x="7907" y="7014"/>
                  </a:lnTo>
                  <a:cubicBezTo>
                    <a:pt x="8140" y="7448"/>
                    <a:pt x="8340" y="7881"/>
                    <a:pt x="8540" y="8282"/>
                  </a:cubicBezTo>
                  <a:cubicBezTo>
                    <a:pt x="9208" y="9749"/>
                    <a:pt x="9875" y="11250"/>
                    <a:pt x="10575" y="12718"/>
                  </a:cubicBezTo>
                  <a:cubicBezTo>
                    <a:pt x="11309" y="14353"/>
                    <a:pt x="12110" y="15954"/>
                    <a:pt x="12810" y="17622"/>
                  </a:cubicBezTo>
                  <a:cubicBezTo>
                    <a:pt x="12822" y="17658"/>
                    <a:pt x="12844" y="17673"/>
                    <a:pt x="12864" y="17673"/>
                  </a:cubicBezTo>
                  <a:cubicBezTo>
                    <a:pt x="12899" y="17673"/>
                    <a:pt x="12931" y="17631"/>
                    <a:pt x="12910" y="17588"/>
                  </a:cubicBezTo>
                  <a:cubicBezTo>
                    <a:pt x="10642" y="12818"/>
                    <a:pt x="8941" y="7715"/>
                    <a:pt x="6072" y="3278"/>
                  </a:cubicBezTo>
                  <a:lnTo>
                    <a:pt x="6072" y="3278"/>
                  </a:lnTo>
                  <a:cubicBezTo>
                    <a:pt x="7206" y="3778"/>
                    <a:pt x="8374" y="4212"/>
                    <a:pt x="9508" y="4712"/>
                  </a:cubicBezTo>
                  <a:cubicBezTo>
                    <a:pt x="10709" y="5280"/>
                    <a:pt x="11876" y="5880"/>
                    <a:pt x="13010" y="6547"/>
                  </a:cubicBezTo>
                  <a:cubicBezTo>
                    <a:pt x="13020" y="6552"/>
                    <a:pt x="13029" y="6554"/>
                    <a:pt x="13038" y="6554"/>
                  </a:cubicBezTo>
                  <a:cubicBezTo>
                    <a:pt x="13093" y="6554"/>
                    <a:pt x="13134" y="6476"/>
                    <a:pt x="13077" y="6447"/>
                  </a:cubicBezTo>
                  <a:cubicBezTo>
                    <a:pt x="11909" y="5780"/>
                    <a:pt x="10742" y="5113"/>
                    <a:pt x="9541" y="4512"/>
                  </a:cubicBezTo>
                  <a:cubicBezTo>
                    <a:pt x="8374" y="3945"/>
                    <a:pt x="7206" y="3445"/>
                    <a:pt x="5972" y="3078"/>
                  </a:cubicBezTo>
                  <a:cubicBezTo>
                    <a:pt x="5738" y="2744"/>
                    <a:pt x="5538" y="2444"/>
                    <a:pt x="5338" y="2144"/>
                  </a:cubicBezTo>
                  <a:lnTo>
                    <a:pt x="5338" y="2144"/>
                  </a:lnTo>
                  <a:cubicBezTo>
                    <a:pt x="6005" y="2344"/>
                    <a:pt x="6606" y="2511"/>
                    <a:pt x="7306" y="2711"/>
                  </a:cubicBezTo>
                  <a:cubicBezTo>
                    <a:pt x="7973" y="2945"/>
                    <a:pt x="8640" y="3245"/>
                    <a:pt x="9308" y="3545"/>
                  </a:cubicBezTo>
                  <a:cubicBezTo>
                    <a:pt x="9374" y="3545"/>
                    <a:pt x="9408" y="3445"/>
                    <a:pt x="9341" y="3412"/>
                  </a:cubicBezTo>
                  <a:cubicBezTo>
                    <a:pt x="8674" y="3145"/>
                    <a:pt x="8007" y="2911"/>
                    <a:pt x="7306" y="2678"/>
                  </a:cubicBezTo>
                  <a:cubicBezTo>
                    <a:pt x="6639" y="2444"/>
                    <a:pt x="5972" y="2244"/>
                    <a:pt x="5271" y="2077"/>
                  </a:cubicBezTo>
                  <a:cubicBezTo>
                    <a:pt x="4904" y="1544"/>
                    <a:pt x="4471" y="1010"/>
                    <a:pt x="4071" y="476"/>
                  </a:cubicBezTo>
                  <a:cubicBezTo>
                    <a:pt x="4037" y="476"/>
                    <a:pt x="4037" y="443"/>
                    <a:pt x="4004" y="443"/>
                  </a:cubicBezTo>
                  <a:cubicBezTo>
                    <a:pt x="3904" y="276"/>
                    <a:pt x="3804" y="143"/>
                    <a:pt x="3670" y="9"/>
                  </a:cubicBezTo>
                  <a:cubicBezTo>
                    <a:pt x="3664" y="3"/>
                    <a:pt x="3656" y="0"/>
                    <a:pt x="364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 name="Google Shape;396;p38"/>
            <p:cNvSpPr/>
            <p:nvPr/>
          </p:nvSpPr>
          <p:spPr>
            <a:xfrm>
              <a:off x="4965525" y="3280300"/>
              <a:ext cx="386000" cy="807050"/>
            </a:xfrm>
            <a:custGeom>
              <a:rect b="b" l="l" r="r" t="t"/>
              <a:pathLst>
                <a:path extrusionOk="0" h="32282" w="15440">
                  <a:moveTo>
                    <a:pt x="6833" y="0"/>
                  </a:moveTo>
                  <a:cubicBezTo>
                    <a:pt x="3998" y="0"/>
                    <a:pt x="1863" y="2402"/>
                    <a:pt x="28" y="4236"/>
                  </a:cubicBezTo>
                  <a:cubicBezTo>
                    <a:pt x="1" y="4291"/>
                    <a:pt x="63" y="4345"/>
                    <a:pt x="104" y="4345"/>
                  </a:cubicBezTo>
                  <a:cubicBezTo>
                    <a:pt x="114" y="4345"/>
                    <a:pt x="122" y="4343"/>
                    <a:pt x="128" y="4337"/>
                  </a:cubicBezTo>
                  <a:cubicBezTo>
                    <a:pt x="1732" y="2706"/>
                    <a:pt x="3977" y="819"/>
                    <a:pt x="6385" y="819"/>
                  </a:cubicBezTo>
                  <a:cubicBezTo>
                    <a:pt x="6983" y="819"/>
                    <a:pt x="7590" y="936"/>
                    <a:pt x="8201" y="1201"/>
                  </a:cubicBezTo>
                  <a:cubicBezTo>
                    <a:pt x="10436" y="2168"/>
                    <a:pt x="11737" y="4703"/>
                    <a:pt x="12437" y="6938"/>
                  </a:cubicBezTo>
                  <a:cubicBezTo>
                    <a:pt x="13204" y="9373"/>
                    <a:pt x="13438" y="12009"/>
                    <a:pt x="13738" y="14544"/>
                  </a:cubicBezTo>
                  <a:cubicBezTo>
                    <a:pt x="14072" y="17446"/>
                    <a:pt x="14305" y="20381"/>
                    <a:pt x="14405" y="23283"/>
                  </a:cubicBezTo>
                  <a:cubicBezTo>
                    <a:pt x="14472" y="24718"/>
                    <a:pt x="14505" y="26186"/>
                    <a:pt x="14472" y="27653"/>
                  </a:cubicBezTo>
                  <a:cubicBezTo>
                    <a:pt x="14438" y="29121"/>
                    <a:pt x="14372" y="30589"/>
                    <a:pt x="14472" y="32056"/>
                  </a:cubicBezTo>
                  <a:cubicBezTo>
                    <a:pt x="14472" y="32207"/>
                    <a:pt x="14589" y="32282"/>
                    <a:pt x="14710" y="32282"/>
                  </a:cubicBezTo>
                  <a:cubicBezTo>
                    <a:pt x="14830" y="32282"/>
                    <a:pt x="14956" y="32207"/>
                    <a:pt x="14972" y="32056"/>
                  </a:cubicBezTo>
                  <a:cubicBezTo>
                    <a:pt x="15272" y="30322"/>
                    <a:pt x="15406" y="28554"/>
                    <a:pt x="15406" y="26786"/>
                  </a:cubicBezTo>
                  <a:cubicBezTo>
                    <a:pt x="15439" y="25018"/>
                    <a:pt x="15439" y="23283"/>
                    <a:pt x="15406" y="21549"/>
                  </a:cubicBezTo>
                  <a:cubicBezTo>
                    <a:pt x="15306" y="18380"/>
                    <a:pt x="15072" y="15244"/>
                    <a:pt x="14672" y="12109"/>
                  </a:cubicBezTo>
                  <a:cubicBezTo>
                    <a:pt x="14338" y="9507"/>
                    <a:pt x="13905" y="6838"/>
                    <a:pt x="12704" y="4470"/>
                  </a:cubicBezTo>
                  <a:cubicBezTo>
                    <a:pt x="11536" y="2202"/>
                    <a:pt x="9535" y="0"/>
                    <a:pt x="683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 name="Google Shape;397;p38"/>
            <p:cNvSpPr/>
            <p:nvPr/>
          </p:nvSpPr>
          <p:spPr>
            <a:xfrm>
              <a:off x="4731875" y="3174775"/>
              <a:ext cx="506225" cy="527500"/>
            </a:xfrm>
            <a:custGeom>
              <a:rect b="b" l="l" r="r" t="t"/>
              <a:pathLst>
                <a:path extrusionOk="0" h="21100" w="20249">
                  <a:moveTo>
                    <a:pt x="3733" y="8280"/>
                  </a:moveTo>
                  <a:cubicBezTo>
                    <a:pt x="4058" y="8280"/>
                    <a:pt x="4366" y="8388"/>
                    <a:pt x="4471" y="8624"/>
                  </a:cubicBezTo>
                  <a:cubicBezTo>
                    <a:pt x="4624" y="8953"/>
                    <a:pt x="3916" y="9324"/>
                    <a:pt x="3363" y="9324"/>
                  </a:cubicBezTo>
                  <a:cubicBezTo>
                    <a:pt x="3074" y="9324"/>
                    <a:pt x="2827" y="9222"/>
                    <a:pt x="2769" y="8958"/>
                  </a:cubicBezTo>
                  <a:cubicBezTo>
                    <a:pt x="2689" y="8533"/>
                    <a:pt x="3232" y="8280"/>
                    <a:pt x="3733" y="8280"/>
                  </a:cubicBezTo>
                  <a:close/>
                  <a:moveTo>
                    <a:pt x="16584" y="12824"/>
                  </a:moveTo>
                  <a:cubicBezTo>
                    <a:pt x="16943" y="12824"/>
                    <a:pt x="17496" y="13158"/>
                    <a:pt x="17447" y="13528"/>
                  </a:cubicBezTo>
                  <a:cubicBezTo>
                    <a:pt x="17411" y="13697"/>
                    <a:pt x="17305" y="13764"/>
                    <a:pt x="17170" y="13764"/>
                  </a:cubicBezTo>
                  <a:cubicBezTo>
                    <a:pt x="16799" y="13764"/>
                    <a:pt x="16215" y="13254"/>
                    <a:pt x="16312" y="12961"/>
                  </a:cubicBezTo>
                  <a:cubicBezTo>
                    <a:pt x="16356" y="12865"/>
                    <a:pt x="16458" y="12824"/>
                    <a:pt x="16584" y="12824"/>
                  </a:cubicBezTo>
                  <a:close/>
                  <a:moveTo>
                    <a:pt x="9044" y="15464"/>
                  </a:moveTo>
                  <a:cubicBezTo>
                    <a:pt x="9802" y="15464"/>
                    <a:pt x="10782" y="17161"/>
                    <a:pt x="10008" y="17564"/>
                  </a:cubicBezTo>
                  <a:cubicBezTo>
                    <a:pt x="9932" y="17602"/>
                    <a:pt x="9855" y="17620"/>
                    <a:pt x="9779" y="17620"/>
                  </a:cubicBezTo>
                  <a:cubicBezTo>
                    <a:pt x="8989" y="17620"/>
                    <a:pt x="8265" y="15739"/>
                    <a:pt x="8874" y="15496"/>
                  </a:cubicBezTo>
                  <a:cubicBezTo>
                    <a:pt x="8929" y="15474"/>
                    <a:pt x="8986" y="15464"/>
                    <a:pt x="9044" y="15464"/>
                  </a:cubicBezTo>
                  <a:close/>
                  <a:moveTo>
                    <a:pt x="8783" y="1"/>
                  </a:moveTo>
                  <a:cubicBezTo>
                    <a:pt x="7757" y="1"/>
                    <a:pt x="6548" y="280"/>
                    <a:pt x="5338" y="985"/>
                  </a:cubicBezTo>
                  <a:cubicBezTo>
                    <a:pt x="6472" y="1086"/>
                    <a:pt x="7840" y="1452"/>
                    <a:pt x="8373" y="2253"/>
                  </a:cubicBezTo>
                  <a:cubicBezTo>
                    <a:pt x="8899" y="3004"/>
                    <a:pt x="8411" y="3491"/>
                    <a:pt x="7839" y="3491"/>
                  </a:cubicBezTo>
                  <a:cubicBezTo>
                    <a:pt x="7648" y="3491"/>
                    <a:pt x="7448" y="3437"/>
                    <a:pt x="7273" y="3320"/>
                  </a:cubicBezTo>
                  <a:cubicBezTo>
                    <a:pt x="6772" y="3020"/>
                    <a:pt x="5838" y="1986"/>
                    <a:pt x="4170" y="1853"/>
                  </a:cubicBezTo>
                  <a:cubicBezTo>
                    <a:pt x="3470" y="2453"/>
                    <a:pt x="2836" y="3154"/>
                    <a:pt x="2302" y="3921"/>
                  </a:cubicBezTo>
                  <a:cubicBezTo>
                    <a:pt x="2102" y="4188"/>
                    <a:pt x="1936" y="4488"/>
                    <a:pt x="1769" y="4788"/>
                  </a:cubicBezTo>
                  <a:cubicBezTo>
                    <a:pt x="2700" y="4371"/>
                    <a:pt x="3694" y="4162"/>
                    <a:pt x="4686" y="4162"/>
                  </a:cubicBezTo>
                  <a:cubicBezTo>
                    <a:pt x="5754" y="4162"/>
                    <a:pt x="6821" y="4404"/>
                    <a:pt x="7806" y="4888"/>
                  </a:cubicBezTo>
                  <a:cubicBezTo>
                    <a:pt x="9711" y="5840"/>
                    <a:pt x="9123" y="7639"/>
                    <a:pt x="7740" y="7639"/>
                  </a:cubicBezTo>
                  <a:cubicBezTo>
                    <a:pt x="7476" y="7639"/>
                    <a:pt x="7183" y="7573"/>
                    <a:pt x="6872" y="7423"/>
                  </a:cubicBezTo>
                  <a:cubicBezTo>
                    <a:pt x="5331" y="6706"/>
                    <a:pt x="3873" y="6009"/>
                    <a:pt x="2298" y="6009"/>
                  </a:cubicBezTo>
                  <a:cubicBezTo>
                    <a:pt x="1897" y="6009"/>
                    <a:pt x="1488" y="6054"/>
                    <a:pt x="1068" y="6156"/>
                  </a:cubicBezTo>
                  <a:cubicBezTo>
                    <a:pt x="334" y="7990"/>
                    <a:pt x="1" y="9959"/>
                    <a:pt x="68" y="11960"/>
                  </a:cubicBezTo>
                  <a:cubicBezTo>
                    <a:pt x="1102" y="11226"/>
                    <a:pt x="2202" y="10692"/>
                    <a:pt x="3403" y="10359"/>
                  </a:cubicBezTo>
                  <a:cubicBezTo>
                    <a:pt x="3807" y="10251"/>
                    <a:pt x="4160" y="10205"/>
                    <a:pt x="4454" y="10205"/>
                  </a:cubicBezTo>
                  <a:cubicBezTo>
                    <a:pt x="5788" y="10205"/>
                    <a:pt x="5893" y="11141"/>
                    <a:pt x="3870" y="11360"/>
                  </a:cubicBezTo>
                  <a:cubicBezTo>
                    <a:pt x="2536" y="11493"/>
                    <a:pt x="1235" y="11893"/>
                    <a:pt x="68" y="12560"/>
                  </a:cubicBezTo>
                  <a:cubicBezTo>
                    <a:pt x="68" y="12927"/>
                    <a:pt x="101" y="13294"/>
                    <a:pt x="134" y="13661"/>
                  </a:cubicBezTo>
                  <a:cubicBezTo>
                    <a:pt x="1002" y="12994"/>
                    <a:pt x="2036" y="12560"/>
                    <a:pt x="3136" y="12394"/>
                  </a:cubicBezTo>
                  <a:cubicBezTo>
                    <a:pt x="3299" y="12377"/>
                    <a:pt x="3451" y="12369"/>
                    <a:pt x="3592" y="12369"/>
                  </a:cubicBezTo>
                  <a:cubicBezTo>
                    <a:pt x="5678" y="12369"/>
                    <a:pt x="5430" y="14101"/>
                    <a:pt x="3837" y="14195"/>
                  </a:cubicBezTo>
                  <a:cubicBezTo>
                    <a:pt x="2603" y="14195"/>
                    <a:pt x="1402" y="14428"/>
                    <a:pt x="268" y="14895"/>
                  </a:cubicBezTo>
                  <a:cubicBezTo>
                    <a:pt x="668" y="18331"/>
                    <a:pt x="1635" y="21067"/>
                    <a:pt x="1769" y="21100"/>
                  </a:cubicBezTo>
                  <a:cubicBezTo>
                    <a:pt x="4070" y="20966"/>
                    <a:pt x="6339" y="20700"/>
                    <a:pt x="8607" y="20233"/>
                  </a:cubicBezTo>
                  <a:cubicBezTo>
                    <a:pt x="7973" y="18865"/>
                    <a:pt x="6505" y="17030"/>
                    <a:pt x="7239" y="16897"/>
                  </a:cubicBezTo>
                  <a:cubicBezTo>
                    <a:pt x="7269" y="16892"/>
                    <a:pt x="7298" y="16889"/>
                    <a:pt x="7328" y="16889"/>
                  </a:cubicBezTo>
                  <a:cubicBezTo>
                    <a:pt x="8068" y="16889"/>
                    <a:pt x="8824" y="18465"/>
                    <a:pt x="9241" y="20133"/>
                  </a:cubicBezTo>
                  <a:cubicBezTo>
                    <a:pt x="10942" y="19799"/>
                    <a:pt x="12610" y="19365"/>
                    <a:pt x="14244" y="18765"/>
                  </a:cubicBezTo>
                  <a:cubicBezTo>
                    <a:pt x="13110" y="17764"/>
                    <a:pt x="11309" y="16530"/>
                    <a:pt x="12009" y="16030"/>
                  </a:cubicBezTo>
                  <a:cubicBezTo>
                    <a:pt x="12099" y="15962"/>
                    <a:pt x="12199" y="15930"/>
                    <a:pt x="12309" y="15930"/>
                  </a:cubicBezTo>
                  <a:cubicBezTo>
                    <a:pt x="13058" y="15930"/>
                    <a:pt x="14217" y="17392"/>
                    <a:pt x="14945" y="18498"/>
                  </a:cubicBezTo>
                  <a:cubicBezTo>
                    <a:pt x="15679" y="18164"/>
                    <a:pt x="16413" y="17764"/>
                    <a:pt x="17080" y="17297"/>
                  </a:cubicBezTo>
                  <a:cubicBezTo>
                    <a:pt x="15545" y="15029"/>
                    <a:pt x="11809" y="14562"/>
                    <a:pt x="12276" y="12927"/>
                  </a:cubicBezTo>
                  <a:cubicBezTo>
                    <a:pt x="12392" y="12550"/>
                    <a:pt x="12667" y="12381"/>
                    <a:pt x="13042" y="12381"/>
                  </a:cubicBezTo>
                  <a:cubicBezTo>
                    <a:pt x="14290" y="12381"/>
                    <a:pt x="16641" y="14262"/>
                    <a:pt x="17847" y="16597"/>
                  </a:cubicBezTo>
                  <a:cubicBezTo>
                    <a:pt x="19715" y="14662"/>
                    <a:pt x="20249" y="11960"/>
                    <a:pt x="20048" y="9658"/>
                  </a:cubicBezTo>
                  <a:cubicBezTo>
                    <a:pt x="18447" y="9458"/>
                    <a:pt x="15345" y="9792"/>
                    <a:pt x="15579" y="8658"/>
                  </a:cubicBezTo>
                  <a:cubicBezTo>
                    <a:pt x="15680" y="8069"/>
                    <a:pt x="16299" y="7836"/>
                    <a:pt x="17123" y="7836"/>
                  </a:cubicBezTo>
                  <a:cubicBezTo>
                    <a:pt x="17932" y="7836"/>
                    <a:pt x="18939" y="8060"/>
                    <a:pt x="19848" y="8391"/>
                  </a:cubicBezTo>
                  <a:cubicBezTo>
                    <a:pt x="19682" y="7457"/>
                    <a:pt x="19315" y="6589"/>
                    <a:pt x="18781" y="5822"/>
                  </a:cubicBezTo>
                  <a:cubicBezTo>
                    <a:pt x="18302" y="5212"/>
                    <a:pt x="17549" y="4993"/>
                    <a:pt x="16713" y="4993"/>
                  </a:cubicBezTo>
                  <a:cubicBezTo>
                    <a:pt x="14579" y="4993"/>
                    <a:pt x="11909" y="6423"/>
                    <a:pt x="11909" y="6423"/>
                  </a:cubicBezTo>
                  <a:cubicBezTo>
                    <a:pt x="11909" y="6423"/>
                    <a:pt x="12476" y="1219"/>
                    <a:pt x="10508" y="318"/>
                  </a:cubicBezTo>
                  <a:cubicBezTo>
                    <a:pt x="10046" y="120"/>
                    <a:pt x="9454" y="1"/>
                    <a:pt x="878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 name="Google Shape;398;p38"/>
            <p:cNvSpPr/>
            <p:nvPr/>
          </p:nvSpPr>
          <p:spPr>
            <a:xfrm>
              <a:off x="4783125" y="3340000"/>
              <a:ext cx="326300" cy="354700"/>
            </a:xfrm>
            <a:custGeom>
              <a:rect b="b" l="l" r="r" t="t"/>
              <a:pathLst>
                <a:path extrusionOk="0" h="14188" w="13052">
                  <a:moveTo>
                    <a:pt x="9861" y="0"/>
                  </a:moveTo>
                  <a:cubicBezTo>
                    <a:pt x="9848" y="0"/>
                    <a:pt x="9836" y="4"/>
                    <a:pt x="9826" y="14"/>
                  </a:cubicBezTo>
                  <a:cubicBezTo>
                    <a:pt x="9660" y="255"/>
                    <a:pt x="9467" y="504"/>
                    <a:pt x="9271" y="743"/>
                  </a:cubicBezTo>
                  <a:lnTo>
                    <a:pt x="9271" y="743"/>
                  </a:lnTo>
                  <a:cubicBezTo>
                    <a:pt x="9471" y="506"/>
                    <a:pt x="9679" y="274"/>
                    <a:pt x="9893" y="47"/>
                  </a:cubicBezTo>
                  <a:cubicBezTo>
                    <a:pt x="9916" y="24"/>
                    <a:pt x="9890" y="0"/>
                    <a:pt x="9861" y="0"/>
                  </a:cubicBezTo>
                  <a:close/>
                  <a:moveTo>
                    <a:pt x="9271" y="743"/>
                  </a:moveTo>
                  <a:cubicBezTo>
                    <a:pt x="9207" y="819"/>
                    <a:pt x="9144" y="895"/>
                    <a:pt x="9082" y="971"/>
                  </a:cubicBezTo>
                  <a:lnTo>
                    <a:pt x="9082" y="971"/>
                  </a:lnTo>
                  <a:cubicBezTo>
                    <a:pt x="9144" y="897"/>
                    <a:pt x="9208" y="820"/>
                    <a:pt x="9271" y="743"/>
                  </a:cubicBezTo>
                  <a:close/>
                  <a:moveTo>
                    <a:pt x="3764" y="11783"/>
                  </a:moveTo>
                  <a:lnTo>
                    <a:pt x="3764" y="11783"/>
                  </a:lnTo>
                  <a:cubicBezTo>
                    <a:pt x="3769" y="11861"/>
                    <a:pt x="3775" y="11940"/>
                    <a:pt x="3782" y="12021"/>
                  </a:cubicBezTo>
                  <a:lnTo>
                    <a:pt x="3782" y="12021"/>
                  </a:lnTo>
                  <a:cubicBezTo>
                    <a:pt x="3779" y="11941"/>
                    <a:pt x="3773" y="11862"/>
                    <a:pt x="3764" y="11783"/>
                  </a:cubicBezTo>
                  <a:close/>
                  <a:moveTo>
                    <a:pt x="3782" y="12021"/>
                  </a:moveTo>
                  <a:cubicBezTo>
                    <a:pt x="3788" y="12155"/>
                    <a:pt x="3788" y="12289"/>
                    <a:pt x="3788" y="12423"/>
                  </a:cubicBezTo>
                  <a:cubicBezTo>
                    <a:pt x="3772" y="12439"/>
                    <a:pt x="3780" y="12448"/>
                    <a:pt x="3793" y="12448"/>
                  </a:cubicBezTo>
                  <a:cubicBezTo>
                    <a:pt x="3805" y="12448"/>
                    <a:pt x="3822" y="12439"/>
                    <a:pt x="3822" y="12423"/>
                  </a:cubicBezTo>
                  <a:cubicBezTo>
                    <a:pt x="3808" y="12284"/>
                    <a:pt x="3794" y="12150"/>
                    <a:pt x="3782" y="12021"/>
                  </a:cubicBezTo>
                  <a:close/>
                  <a:moveTo>
                    <a:pt x="1020" y="948"/>
                  </a:moveTo>
                  <a:cubicBezTo>
                    <a:pt x="953" y="948"/>
                    <a:pt x="953" y="1015"/>
                    <a:pt x="1020" y="1015"/>
                  </a:cubicBezTo>
                  <a:cubicBezTo>
                    <a:pt x="3221" y="1381"/>
                    <a:pt x="5356" y="2049"/>
                    <a:pt x="7391" y="3049"/>
                  </a:cubicBezTo>
                  <a:cubicBezTo>
                    <a:pt x="6690" y="3883"/>
                    <a:pt x="6057" y="4717"/>
                    <a:pt x="5423" y="5584"/>
                  </a:cubicBezTo>
                  <a:cubicBezTo>
                    <a:pt x="5323" y="5551"/>
                    <a:pt x="5189" y="5551"/>
                    <a:pt x="5089" y="5518"/>
                  </a:cubicBezTo>
                  <a:cubicBezTo>
                    <a:pt x="4922" y="5484"/>
                    <a:pt x="4722" y="5451"/>
                    <a:pt x="4556" y="5418"/>
                  </a:cubicBezTo>
                  <a:cubicBezTo>
                    <a:pt x="4222" y="5384"/>
                    <a:pt x="3922" y="5351"/>
                    <a:pt x="3555" y="5318"/>
                  </a:cubicBezTo>
                  <a:cubicBezTo>
                    <a:pt x="3221" y="5284"/>
                    <a:pt x="2888" y="5284"/>
                    <a:pt x="2521" y="5284"/>
                  </a:cubicBezTo>
                  <a:cubicBezTo>
                    <a:pt x="2154" y="5318"/>
                    <a:pt x="1754" y="5351"/>
                    <a:pt x="1420" y="5351"/>
                  </a:cubicBezTo>
                  <a:cubicBezTo>
                    <a:pt x="1353" y="5351"/>
                    <a:pt x="1353" y="5384"/>
                    <a:pt x="1420" y="5384"/>
                  </a:cubicBezTo>
                  <a:cubicBezTo>
                    <a:pt x="1656" y="5361"/>
                    <a:pt x="1908" y="5337"/>
                    <a:pt x="2166" y="5337"/>
                  </a:cubicBezTo>
                  <a:cubicBezTo>
                    <a:pt x="2272" y="5337"/>
                    <a:pt x="2380" y="5341"/>
                    <a:pt x="2487" y="5351"/>
                  </a:cubicBezTo>
                  <a:cubicBezTo>
                    <a:pt x="2854" y="5351"/>
                    <a:pt x="3155" y="5351"/>
                    <a:pt x="3521" y="5384"/>
                  </a:cubicBezTo>
                  <a:cubicBezTo>
                    <a:pt x="3888" y="5418"/>
                    <a:pt x="4255" y="5484"/>
                    <a:pt x="4589" y="5551"/>
                  </a:cubicBezTo>
                  <a:lnTo>
                    <a:pt x="5056" y="5651"/>
                  </a:lnTo>
                  <a:cubicBezTo>
                    <a:pt x="5156" y="5651"/>
                    <a:pt x="5256" y="5685"/>
                    <a:pt x="5323" y="5685"/>
                  </a:cubicBezTo>
                  <a:cubicBezTo>
                    <a:pt x="4722" y="6552"/>
                    <a:pt x="4122" y="7419"/>
                    <a:pt x="3555" y="8320"/>
                  </a:cubicBezTo>
                  <a:cubicBezTo>
                    <a:pt x="2321" y="10221"/>
                    <a:pt x="1186" y="12189"/>
                    <a:pt x="19" y="14124"/>
                  </a:cubicBezTo>
                  <a:cubicBezTo>
                    <a:pt x="1" y="14161"/>
                    <a:pt x="23" y="14187"/>
                    <a:pt x="46" y="14187"/>
                  </a:cubicBezTo>
                  <a:cubicBezTo>
                    <a:pt x="65" y="14187"/>
                    <a:pt x="86" y="14169"/>
                    <a:pt x="86" y="14124"/>
                  </a:cubicBezTo>
                  <a:cubicBezTo>
                    <a:pt x="753" y="13057"/>
                    <a:pt x="1420" y="11956"/>
                    <a:pt x="2087" y="10888"/>
                  </a:cubicBezTo>
                  <a:cubicBezTo>
                    <a:pt x="2454" y="10321"/>
                    <a:pt x="2788" y="9787"/>
                    <a:pt x="3121" y="9220"/>
                  </a:cubicBezTo>
                  <a:cubicBezTo>
                    <a:pt x="3155" y="9320"/>
                    <a:pt x="3155" y="9320"/>
                    <a:pt x="3188" y="9454"/>
                  </a:cubicBezTo>
                  <a:cubicBezTo>
                    <a:pt x="3255" y="9587"/>
                    <a:pt x="3288" y="9721"/>
                    <a:pt x="3321" y="9854"/>
                  </a:cubicBezTo>
                  <a:cubicBezTo>
                    <a:pt x="3421" y="10121"/>
                    <a:pt x="3488" y="10355"/>
                    <a:pt x="3555" y="10655"/>
                  </a:cubicBezTo>
                  <a:cubicBezTo>
                    <a:pt x="3622" y="10922"/>
                    <a:pt x="3655" y="11222"/>
                    <a:pt x="3722" y="11522"/>
                  </a:cubicBezTo>
                  <a:cubicBezTo>
                    <a:pt x="3741" y="11609"/>
                    <a:pt x="3755" y="11696"/>
                    <a:pt x="3764" y="11783"/>
                  </a:cubicBezTo>
                  <a:lnTo>
                    <a:pt x="3764" y="11783"/>
                  </a:lnTo>
                  <a:cubicBezTo>
                    <a:pt x="3759" y="11684"/>
                    <a:pt x="3755" y="11586"/>
                    <a:pt x="3755" y="11489"/>
                  </a:cubicBezTo>
                  <a:cubicBezTo>
                    <a:pt x="3722" y="11188"/>
                    <a:pt x="3688" y="10922"/>
                    <a:pt x="3655" y="10655"/>
                  </a:cubicBezTo>
                  <a:cubicBezTo>
                    <a:pt x="3588" y="10355"/>
                    <a:pt x="3521" y="10054"/>
                    <a:pt x="3455" y="9787"/>
                  </a:cubicBezTo>
                  <a:cubicBezTo>
                    <a:pt x="3421" y="9654"/>
                    <a:pt x="3355" y="9487"/>
                    <a:pt x="3321" y="9354"/>
                  </a:cubicBezTo>
                  <a:cubicBezTo>
                    <a:pt x="3288" y="9287"/>
                    <a:pt x="3255" y="9187"/>
                    <a:pt x="3221" y="9120"/>
                  </a:cubicBezTo>
                  <a:cubicBezTo>
                    <a:pt x="3955" y="7953"/>
                    <a:pt x="4722" y="6819"/>
                    <a:pt x="5523" y="5685"/>
                  </a:cubicBezTo>
                  <a:cubicBezTo>
                    <a:pt x="5523" y="5685"/>
                    <a:pt x="5523" y="5651"/>
                    <a:pt x="5523" y="5651"/>
                  </a:cubicBezTo>
                  <a:cubicBezTo>
                    <a:pt x="5623" y="5551"/>
                    <a:pt x="5690" y="5451"/>
                    <a:pt x="5756" y="5318"/>
                  </a:cubicBezTo>
                  <a:cubicBezTo>
                    <a:pt x="6023" y="4984"/>
                    <a:pt x="6257" y="4650"/>
                    <a:pt x="6524" y="4284"/>
                  </a:cubicBezTo>
                  <a:cubicBezTo>
                    <a:pt x="6757" y="4817"/>
                    <a:pt x="7024" y="5284"/>
                    <a:pt x="7291" y="5851"/>
                  </a:cubicBezTo>
                  <a:cubicBezTo>
                    <a:pt x="7558" y="6418"/>
                    <a:pt x="7825" y="7019"/>
                    <a:pt x="8025" y="7619"/>
                  </a:cubicBezTo>
                  <a:cubicBezTo>
                    <a:pt x="8492" y="8753"/>
                    <a:pt x="8859" y="9954"/>
                    <a:pt x="9092" y="11188"/>
                  </a:cubicBezTo>
                  <a:cubicBezTo>
                    <a:pt x="9092" y="11205"/>
                    <a:pt x="9109" y="11214"/>
                    <a:pt x="9125" y="11214"/>
                  </a:cubicBezTo>
                  <a:cubicBezTo>
                    <a:pt x="9142" y="11214"/>
                    <a:pt x="9159" y="11205"/>
                    <a:pt x="9159" y="11188"/>
                  </a:cubicBezTo>
                  <a:cubicBezTo>
                    <a:pt x="8925" y="9954"/>
                    <a:pt x="8592" y="8720"/>
                    <a:pt x="8191" y="7519"/>
                  </a:cubicBezTo>
                  <a:cubicBezTo>
                    <a:pt x="7958" y="6985"/>
                    <a:pt x="7758" y="6418"/>
                    <a:pt x="7491" y="5851"/>
                  </a:cubicBezTo>
                  <a:cubicBezTo>
                    <a:pt x="7257" y="5284"/>
                    <a:pt x="6957" y="4751"/>
                    <a:pt x="6590" y="4250"/>
                  </a:cubicBezTo>
                  <a:lnTo>
                    <a:pt x="7491" y="3049"/>
                  </a:lnTo>
                  <a:lnTo>
                    <a:pt x="7524" y="3016"/>
                  </a:lnTo>
                  <a:lnTo>
                    <a:pt x="7791" y="2682"/>
                  </a:lnTo>
                  <a:lnTo>
                    <a:pt x="8325" y="1949"/>
                  </a:lnTo>
                  <a:cubicBezTo>
                    <a:pt x="9125" y="2616"/>
                    <a:pt x="9959" y="3216"/>
                    <a:pt x="10727" y="3850"/>
                  </a:cubicBezTo>
                  <a:cubicBezTo>
                    <a:pt x="11527" y="4517"/>
                    <a:pt x="12261" y="5184"/>
                    <a:pt x="12995" y="5918"/>
                  </a:cubicBezTo>
                  <a:cubicBezTo>
                    <a:pt x="13005" y="5928"/>
                    <a:pt x="13014" y="5932"/>
                    <a:pt x="13023" y="5932"/>
                  </a:cubicBezTo>
                  <a:cubicBezTo>
                    <a:pt x="13042" y="5932"/>
                    <a:pt x="13052" y="5908"/>
                    <a:pt x="13028" y="5885"/>
                  </a:cubicBezTo>
                  <a:cubicBezTo>
                    <a:pt x="12294" y="5151"/>
                    <a:pt x="11561" y="4450"/>
                    <a:pt x="10760" y="3750"/>
                  </a:cubicBezTo>
                  <a:cubicBezTo>
                    <a:pt x="10026" y="3083"/>
                    <a:pt x="9226" y="2449"/>
                    <a:pt x="8425" y="1848"/>
                  </a:cubicBezTo>
                  <a:cubicBezTo>
                    <a:pt x="8630" y="1549"/>
                    <a:pt x="8850" y="1256"/>
                    <a:pt x="9082" y="971"/>
                  </a:cubicBezTo>
                  <a:lnTo>
                    <a:pt x="9082" y="971"/>
                  </a:lnTo>
                  <a:cubicBezTo>
                    <a:pt x="8908" y="1178"/>
                    <a:pt x="8739" y="1374"/>
                    <a:pt x="8592" y="1548"/>
                  </a:cubicBezTo>
                  <a:cubicBezTo>
                    <a:pt x="8225" y="2015"/>
                    <a:pt x="7825" y="2449"/>
                    <a:pt x="7458" y="2916"/>
                  </a:cubicBezTo>
                  <a:cubicBezTo>
                    <a:pt x="5423" y="1915"/>
                    <a:pt x="3255" y="1281"/>
                    <a:pt x="1020" y="948"/>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 name="Google Shape;399;p38"/>
            <p:cNvSpPr/>
            <p:nvPr/>
          </p:nvSpPr>
          <p:spPr>
            <a:xfrm>
              <a:off x="5232250" y="3592125"/>
              <a:ext cx="335000" cy="478100"/>
            </a:xfrm>
            <a:custGeom>
              <a:rect b="b" l="l" r="r" t="t"/>
              <a:pathLst>
                <a:path extrusionOk="0" h="19124" w="13400">
                  <a:moveTo>
                    <a:pt x="6784" y="0"/>
                  </a:moveTo>
                  <a:cubicBezTo>
                    <a:pt x="6735" y="0"/>
                    <a:pt x="6687" y="1"/>
                    <a:pt x="6638" y="3"/>
                  </a:cubicBezTo>
                  <a:cubicBezTo>
                    <a:pt x="5671" y="103"/>
                    <a:pt x="4770" y="536"/>
                    <a:pt x="4103" y="1237"/>
                  </a:cubicBezTo>
                  <a:cubicBezTo>
                    <a:pt x="2769" y="2505"/>
                    <a:pt x="1868" y="4172"/>
                    <a:pt x="1501" y="5974"/>
                  </a:cubicBezTo>
                  <a:cubicBezTo>
                    <a:pt x="1034" y="8075"/>
                    <a:pt x="901" y="10243"/>
                    <a:pt x="667" y="12345"/>
                  </a:cubicBezTo>
                  <a:cubicBezTo>
                    <a:pt x="567" y="13446"/>
                    <a:pt x="434" y="14546"/>
                    <a:pt x="300" y="15647"/>
                  </a:cubicBezTo>
                  <a:cubicBezTo>
                    <a:pt x="200" y="16748"/>
                    <a:pt x="33" y="17849"/>
                    <a:pt x="0" y="18950"/>
                  </a:cubicBezTo>
                  <a:cubicBezTo>
                    <a:pt x="0" y="19063"/>
                    <a:pt x="86" y="19123"/>
                    <a:pt x="179" y="19123"/>
                  </a:cubicBezTo>
                  <a:cubicBezTo>
                    <a:pt x="249" y="19123"/>
                    <a:pt x="324" y="19088"/>
                    <a:pt x="367" y="19016"/>
                  </a:cubicBezTo>
                  <a:cubicBezTo>
                    <a:pt x="601" y="17882"/>
                    <a:pt x="701" y="16681"/>
                    <a:pt x="834" y="15514"/>
                  </a:cubicBezTo>
                  <a:cubicBezTo>
                    <a:pt x="1001" y="14346"/>
                    <a:pt x="1168" y="13179"/>
                    <a:pt x="1301" y="12011"/>
                  </a:cubicBezTo>
                  <a:cubicBezTo>
                    <a:pt x="1568" y="10077"/>
                    <a:pt x="1735" y="8042"/>
                    <a:pt x="2268" y="6140"/>
                  </a:cubicBezTo>
                  <a:cubicBezTo>
                    <a:pt x="2702" y="4539"/>
                    <a:pt x="3436" y="2871"/>
                    <a:pt x="4737" y="1771"/>
                  </a:cubicBezTo>
                  <a:cubicBezTo>
                    <a:pt x="5371" y="1170"/>
                    <a:pt x="6205" y="837"/>
                    <a:pt x="7072" y="837"/>
                  </a:cubicBezTo>
                  <a:cubicBezTo>
                    <a:pt x="7972" y="937"/>
                    <a:pt x="8806" y="1270"/>
                    <a:pt x="9474" y="1837"/>
                  </a:cubicBezTo>
                  <a:cubicBezTo>
                    <a:pt x="11041" y="3005"/>
                    <a:pt x="12342" y="4473"/>
                    <a:pt x="13310" y="6140"/>
                  </a:cubicBezTo>
                  <a:cubicBezTo>
                    <a:pt x="13319" y="6150"/>
                    <a:pt x="13332" y="6154"/>
                    <a:pt x="13344" y="6154"/>
                  </a:cubicBezTo>
                  <a:cubicBezTo>
                    <a:pt x="13373" y="6154"/>
                    <a:pt x="13400" y="6131"/>
                    <a:pt x="13376" y="6107"/>
                  </a:cubicBezTo>
                  <a:cubicBezTo>
                    <a:pt x="12843" y="5106"/>
                    <a:pt x="12276" y="4139"/>
                    <a:pt x="11608" y="3238"/>
                  </a:cubicBezTo>
                  <a:cubicBezTo>
                    <a:pt x="11008" y="2304"/>
                    <a:pt x="10241" y="1504"/>
                    <a:pt x="9340" y="837"/>
                  </a:cubicBezTo>
                  <a:cubicBezTo>
                    <a:pt x="8580" y="298"/>
                    <a:pt x="7699" y="0"/>
                    <a:pt x="678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p38"/>
            <p:cNvSpPr/>
            <p:nvPr/>
          </p:nvSpPr>
          <p:spPr>
            <a:xfrm>
              <a:off x="5299800" y="3578725"/>
              <a:ext cx="447825" cy="397925"/>
            </a:xfrm>
            <a:custGeom>
              <a:rect b="b" l="l" r="r" t="t"/>
              <a:pathLst>
                <a:path extrusionOk="0" h="15917" w="17913">
                  <a:moveTo>
                    <a:pt x="14154" y="3364"/>
                  </a:moveTo>
                  <a:cubicBezTo>
                    <a:pt x="14575" y="3364"/>
                    <a:pt x="14997" y="3509"/>
                    <a:pt x="15044" y="3841"/>
                  </a:cubicBezTo>
                  <a:cubicBezTo>
                    <a:pt x="15090" y="4208"/>
                    <a:pt x="14744" y="4358"/>
                    <a:pt x="14345" y="4358"/>
                  </a:cubicBezTo>
                  <a:cubicBezTo>
                    <a:pt x="13874" y="4358"/>
                    <a:pt x="13330" y="4148"/>
                    <a:pt x="13276" y="3841"/>
                  </a:cubicBezTo>
                  <a:cubicBezTo>
                    <a:pt x="13224" y="3543"/>
                    <a:pt x="13688" y="3364"/>
                    <a:pt x="14154" y="3364"/>
                  </a:cubicBezTo>
                  <a:close/>
                  <a:moveTo>
                    <a:pt x="16499" y="9316"/>
                  </a:moveTo>
                  <a:cubicBezTo>
                    <a:pt x="16705" y="9316"/>
                    <a:pt x="16930" y="9416"/>
                    <a:pt x="17012" y="9645"/>
                  </a:cubicBezTo>
                  <a:cubicBezTo>
                    <a:pt x="17077" y="9791"/>
                    <a:pt x="16881" y="9866"/>
                    <a:pt x="16655" y="9866"/>
                  </a:cubicBezTo>
                  <a:cubicBezTo>
                    <a:pt x="16417" y="9866"/>
                    <a:pt x="16146" y="9783"/>
                    <a:pt x="16112" y="9612"/>
                  </a:cubicBezTo>
                  <a:cubicBezTo>
                    <a:pt x="16095" y="9425"/>
                    <a:pt x="16286" y="9316"/>
                    <a:pt x="16499" y="9316"/>
                  </a:cubicBezTo>
                  <a:close/>
                  <a:moveTo>
                    <a:pt x="6582" y="9944"/>
                  </a:moveTo>
                  <a:cubicBezTo>
                    <a:pt x="6590" y="9944"/>
                    <a:pt x="6597" y="9944"/>
                    <a:pt x="6605" y="9945"/>
                  </a:cubicBezTo>
                  <a:cubicBezTo>
                    <a:pt x="7201" y="10012"/>
                    <a:pt x="7534" y="12114"/>
                    <a:pt x="6561" y="12114"/>
                  </a:cubicBezTo>
                  <a:cubicBezTo>
                    <a:pt x="6553" y="12114"/>
                    <a:pt x="6546" y="12114"/>
                    <a:pt x="6538" y="12114"/>
                  </a:cubicBezTo>
                  <a:cubicBezTo>
                    <a:pt x="5749" y="12081"/>
                    <a:pt x="6094" y="9944"/>
                    <a:pt x="6582" y="9944"/>
                  </a:cubicBezTo>
                  <a:close/>
                  <a:moveTo>
                    <a:pt x="11682" y="1"/>
                  </a:moveTo>
                  <a:cubicBezTo>
                    <a:pt x="7953" y="1"/>
                    <a:pt x="9340" y="4775"/>
                    <a:pt x="9340" y="4775"/>
                  </a:cubicBezTo>
                  <a:cubicBezTo>
                    <a:pt x="9340" y="4775"/>
                    <a:pt x="6763" y="2939"/>
                    <a:pt x="4268" y="2939"/>
                  </a:cubicBezTo>
                  <a:cubicBezTo>
                    <a:pt x="4224" y="2939"/>
                    <a:pt x="4180" y="2939"/>
                    <a:pt x="4136" y="2940"/>
                  </a:cubicBezTo>
                  <a:cubicBezTo>
                    <a:pt x="1601" y="2974"/>
                    <a:pt x="0" y="7177"/>
                    <a:pt x="2702" y="10946"/>
                  </a:cubicBezTo>
                  <a:cubicBezTo>
                    <a:pt x="3036" y="11413"/>
                    <a:pt x="3436" y="11813"/>
                    <a:pt x="3903" y="12180"/>
                  </a:cubicBezTo>
                  <a:cubicBezTo>
                    <a:pt x="3736" y="11080"/>
                    <a:pt x="3503" y="9178"/>
                    <a:pt x="4036" y="8178"/>
                  </a:cubicBezTo>
                  <a:cubicBezTo>
                    <a:pt x="4363" y="7550"/>
                    <a:pt x="4716" y="7291"/>
                    <a:pt x="4993" y="7291"/>
                  </a:cubicBezTo>
                  <a:cubicBezTo>
                    <a:pt x="5424" y="7291"/>
                    <a:pt x="5675" y="7913"/>
                    <a:pt x="5371" y="8745"/>
                  </a:cubicBezTo>
                  <a:cubicBezTo>
                    <a:pt x="4870" y="9979"/>
                    <a:pt x="4603" y="11313"/>
                    <a:pt x="4570" y="12647"/>
                  </a:cubicBezTo>
                  <a:cubicBezTo>
                    <a:pt x="5704" y="13348"/>
                    <a:pt x="6938" y="13948"/>
                    <a:pt x="8239" y="14349"/>
                  </a:cubicBezTo>
                  <a:cubicBezTo>
                    <a:pt x="8106" y="13748"/>
                    <a:pt x="8039" y="13114"/>
                    <a:pt x="8106" y="12481"/>
                  </a:cubicBezTo>
                  <a:cubicBezTo>
                    <a:pt x="8188" y="11659"/>
                    <a:pt x="8546" y="11242"/>
                    <a:pt x="8847" y="11242"/>
                  </a:cubicBezTo>
                  <a:cubicBezTo>
                    <a:pt x="9158" y="11242"/>
                    <a:pt x="9409" y="11684"/>
                    <a:pt x="9240" y="12581"/>
                  </a:cubicBezTo>
                  <a:cubicBezTo>
                    <a:pt x="9107" y="13248"/>
                    <a:pt x="9040" y="13948"/>
                    <a:pt x="9040" y="14649"/>
                  </a:cubicBezTo>
                  <a:cubicBezTo>
                    <a:pt x="10908" y="15216"/>
                    <a:pt x="12843" y="15650"/>
                    <a:pt x="14744" y="15916"/>
                  </a:cubicBezTo>
                  <a:cubicBezTo>
                    <a:pt x="15745" y="14649"/>
                    <a:pt x="16545" y="13248"/>
                    <a:pt x="17112" y="11713"/>
                  </a:cubicBezTo>
                  <a:cubicBezTo>
                    <a:pt x="15745" y="11380"/>
                    <a:pt x="12943" y="11313"/>
                    <a:pt x="13009" y="10312"/>
                  </a:cubicBezTo>
                  <a:cubicBezTo>
                    <a:pt x="13044" y="9868"/>
                    <a:pt x="13382" y="9692"/>
                    <a:pt x="13875" y="9692"/>
                  </a:cubicBezTo>
                  <a:cubicBezTo>
                    <a:pt x="14824" y="9692"/>
                    <a:pt x="16347" y="10343"/>
                    <a:pt x="17379" y="10980"/>
                  </a:cubicBezTo>
                  <a:cubicBezTo>
                    <a:pt x="17746" y="9845"/>
                    <a:pt x="17913" y="8611"/>
                    <a:pt x="17846" y="7410"/>
                  </a:cubicBezTo>
                  <a:cubicBezTo>
                    <a:pt x="16612" y="7077"/>
                    <a:pt x="15344" y="6877"/>
                    <a:pt x="14077" y="6777"/>
                  </a:cubicBezTo>
                  <a:cubicBezTo>
                    <a:pt x="11271" y="6545"/>
                    <a:pt x="11372" y="4975"/>
                    <a:pt x="13347" y="4975"/>
                  </a:cubicBezTo>
                  <a:cubicBezTo>
                    <a:pt x="13368" y="4975"/>
                    <a:pt x="13389" y="4975"/>
                    <a:pt x="13410" y="4975"/>
                  </a:cubicBezTo>
                  <a:cubicBezTo>
                    <a:pt x="14944" y="5009"/>
                    <a:pt x="16845" y="5943"/>
                    <a:pt x="17746" y="6410"/>
                  </a:cubicBezTo>
                  <a:cubicBezTo>
                    <a:pt x="17179" y="2574"/>
                    <a:pt x="14244" y="105"/>
                    <a:pt x="11875" y="5"/>
                  </a:cubicBezTo>
                  <a:cubicBezTo>
                    <a:pt x="11809" y="2"/>
                    <a:pt x="11745" y="1"/>
                    <a:pt x="1168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38"/>
            <p:cNvSpPr/>
            <p:nvPr/>
          </p:nvSpPr>
          <p:spPr>
            <a:xfrm>
              <a:off x="5494100" y="3703100"/>
              <a:ext cx="207550" cy="268900"/>
            </a:xfrm>
            <a:custGeom>
              <a:rect b="b" l="l" r="r" t="t"/>
              <a:pathLst>
                <a:path extrusionOk="0" h="10756" w="8302">
                  <a:moveTo>
                    <a:pt x="1735" y="0"/>
                  </a:moveTo>
                  <a:cubicBezTo>
                    <a:pt x="1701" y="0"/>
                    <a:pt x="1701" y="0"/>
                    <a:pt x="1701" y="34"/>
                  </a:cubicBezTo>
                  <a:cubicBezTo>
                    <a:pt x="1802" y="267"/>
                    <a:pt x="1902" y="501"/>
                    <a:pt x="2035" y="701"/>
                  </a:cubicBezTo>
                  <a:cubicBezTo>
                    <a:pt x="1868" y="934"/>
                    <a:pt x="1768" y="1168"/>
                    <a:pt x="1668" y="1435"/>
                  </a:cubicBezTo>
                  <a:cubicBezTo>
                    <a:pt x="1535" y="1701"/>
                    <a:pt x="1435" y="2002"/>
                    <a:pt x="1335" y="2269"/>
                  </a:cubicBezTo>
                  <a:cubicBezTo>
                    <a:pt x="1101" y="2836"/>
                    <a:pt x="901" y="3369"/>
                    <a:pt x="701" y="3903"/>
                  </a:cubicBezTo>
                  <a:cubicBezTo>
                    <a:pt x="434" y="4704"/>
                    <a:pt x="234" y="5538"/>
                    <a:pt x="0" y="6338"/>
                  </a:cubicBezTo>
                  <a:cubicBezTo>
                    <a:pt x="267" y="5504"/>
                    <a:pt x="601" y="4704"/>
                    <a:pt x="901" y="3903"/>
                  </a:cubicBezTo>
                  <a:cubicBezTo>
                    <a:pt x="1134" y="3369"/>
                    <a:pt x="1301" y="2802"/>
                    <a:pt x="1535" y="2235"/>
                  </a:cubicBezTo>
                  <a:cubicBezTo>
                    <a:pt x="1635" y="2002"/>
                    <a:pt x="1735" y="1735"/>
                    <a:pt x="1835" y="1501"/>
                  </a:cubicBezTo>
                  <a:cubicBezTo>
                    <a:pt x="1935" y="1268"/>
                    <a:pt x="2035" y="1068"/>
                    <a:pt x="2102" y="834"/>
                  </a:cubicBezTo>
                  <a:cubicBezTo>
                    <a:pt x="2202" y="1001"/>
                    <a:pt x="2302" y="1201"/>
                    <a:pt x="2402" y="1368"/>
                  </a:cubicBezTo>
                  <a:cubicBezTo>
                    <a:pt x="2635" y="1802"/>
                    <a:pt x="2836" y="2235"/>
                    <a:pt x="3069" y="2669"/>
                  </a:cubicBezTo>
                  <a:cubicBezTo>
                    <a:pt x="3303" y="3136"/>
                    <a:pt x="3536" y="3603"/>
                    <a:pt x="3770" y="4070"/>
                  </a:cubicBezTo>
                  <a:cubicBezTo>
                    <a:pt x="3703" y="4237"/>
                    <a:pt x="3670" y="4403"/>
                    <a:pt x="3636" y="4570"/>
                  </a:cubicBezTo>
                  <a:cubicBezTo>
                    <a:pt x="3603" y="4770"/>
                    <a:pt x="3569" y="5004"/>
                    <a:pt x="3536" y="5204"/>
                  </a:cubicBezTo>
                  <a:cubicBezTo>
                    <a:pt x="3469" y="5671"/>
                    <a:pt x="3403" y="6071"/>
                    <a:pt x="3336" y="6538"/>
                  </a:cubicBezTo>
                  <a:cubicBezTo>
                    <a:pt x="3303" y="7005"/>
                    <a:pt x="3269" y="7506"/>
                    <a:pt x="3236" y="7939"/>
                  </a:cubicBezTo>
                  <a:cubicBezTo>
                    <a:pt x="3203" y="8373"/>
                    <a:pt x="3203" y="8840"/>
                    <a:pt x="3136" y="9274"/>
                  </a:cubicBezTo>
                  <a:cubicBezTo>
                    <a:pt x="3136" y="9307"/>
                    <a:pt x="3153" y="9324"/>
                    <a:pt x="3169" y="9324"/>
                  </a:cubicBezTo>
                  <a:cubicBezTo>
                    <a:pt x="3186" y="9324"/>
                    <a:pt x="3203" y="9307"/>
                    <a:pt x="3203" y="9274"/>
                  </a:cubicBezTo>
                  <a:cubicBezTo>
                    <a:pt x="3236" y="8340"/>
                    <a:pt x="3336" y="7439"/>
                    <a:pt x="3536" y="6538"/>
                  </a:cubicBezTo>
                  <a:cubicBezTo>
                    <a:pt x="3603" y="6071"/>
                    <a:pt x="3670" y="5638"/>
                    <a:pt x="3736" y="5204"/>
                  </a:cubicBezTo>
                  <a:cubicBezTo>
                    <a:pt x="3770" y="4970"/>
                    <a:pt x="3836" y="4770"/>
                    <a:pt x="3870" y="4537"/>
                  </a:cubicBezTo>
                  <a:cubicBezTo>
                    <a:pt x="3870" y="4470"/>
                    <a:pt x="3903" y="4403"/>
                    <a:pt x="3903" y="4337"/>
                  </a:cubicBezTo>
                  <a:cubicBezTo>
                    <a:pt x="4070" y="4670"/>
                    <a:pt x="4237" y="4970"/>
                    <a:pt x="4370" y="5304"/>
                  </a:cubicBezTo>
                  <a:cubicBezTo>
                    <a:pt x="5271" y="7072"/>
                    <a:pt x="6071" y="8873"/>
                    <a:pt x="6738" y="10741"/>
                  </a:cubicBezTo>
                  <a:cubicBezTo>
                    <a:pt x="6748" y="10751"/>
                    <a:pt x="6758" y="10755"/>
                    <a:pt x="6767" y="10755"/>
                  </a:cubicBezTo>
                  <a:cubicBezTo>
                    <a:pt x="6788" y="10755"/>
                    <a:pt x="6805" y="10731"/>
                    <a:pt x="6805" y="10708"/>
                  </a:cubicBezTo>
                  <a:cubicBezTo>
                    <a:pt x="6105" y="8840"/>
                    <a:pt x="5437" y="6972"/>
                    <a:pt x="4604" y="5137"/>
                  </a:cubicBezTo>
                  <a:cubicBezTo>
                    <a:pt x="4203" y="4303"/>
                    <a:pt x="3803" y="3503"/>
                    <a:pt x="3369" y="2702"/>
                  </a:cubicBezTo>
                  <a:lnTo>
                    <a:pt x="3369" y="2702"/>
                  </a:lnTo>
                  <a:cubicBezTo>
                    <a:pt x="3536" y="2736"/>
                    <a:pt x="3670" y="2769"/>
                    <a:pt x="3836" y="2802"/>
                  </a:cubicBezTo>
                  <a:lnTo>
                    <a:pt x="4470" y="2936"/>
                  </a:lnTo>
                  <a:cubicBezTo>
                    <a:pt x="4870" y="3002"/>
                    <a:pt x="5271" y="3102"/>
                    <a:pt x="5671" y="3203"/>
                  </a:cubicBezTo>
                  <a:cubicBezTo>
                    <a:pt x="6538" y="3369"/>
                    <a:pt x="7406" y="3603"/>
                    <a:pt x="8239" y="3903"/>
                  </a:cubicBezTo>
                  <a:cubicBezTo>
                    <a:pt x="8244" y="3908"/>
                    <a:pt x="8249" y="3910"/>
                    <a:pt x="8254" y="3910"/>
                  </a:cubicBezTo>
                  <a:cubicBezTo>
                    <a:pt x="8281" y="3910"/>
                    <a:pt x="8301" y="3836"/>
                    <a:pt x="8273" y="3836"/>
                  </a:cubicBezTo>
                  <a:cubicBezTo>
                    <a:pt x="7406" y="3569"/>
                    <a:pt x="6538" y="3269"/>
                    <a:pt x="5704" y="3036"/>
                  </a:cubicBezTo>
                  <a:cubicBezTo>
                    <a:pt x="5304" y="2936"/>
                    <a:pt x="4870" y="2836"/>
                    <a:pt x="4470" y="2736"/>
                  </a:cubicBezTo>
                  <a:cubicBezTo>
                    <a:pt x="4270" y="2702"/>
                    <a:pt x="4070" y="2669"/>
                    <a:pt x="3870" y="2635"/>
                  </a:cubicBezTo>
                  <a:cubicBezTo>
                    <a:pt x="3723" y="2587"/>
                    <a:pt x="3577" y="2556"/>
                    <a:pt x="3430" y="2556"/>
                  </a:cubicBezTo>
                  <a:cubicBezTo>
                    <a:pt x="3377" y="2556"/>
                    <a:pt x="3323" y="2560"/>
                    <a:pt x="3269" y="2569"/>
                  </a:cubicBezTo>
                  <a:cubicBezTo>
                    <a:pt x="3269" y="2535"/>
                    <a:pt x="3269" y="2502"/>
                    <a:pt x="3236" y="2469"/>
                  </a:cubicBezTo>
                  <a:cubicBezTo>
                    <a:pt x="3136" y="2302"/>
                    <a:pt x="3069" y="2135"/>
                    <a:pt x="2969" y="1968"/>
                  </a:cubicBezTo>
                  <a:lnTo>
                    <a:pt x="2969" y="1968"/>
                  </a:lnTo>
                  <a:lnTo>
                    <a:pt x="3469" y="2035"/>
                  </a:lnTo>
                  <a:cubicBezTo>
                    <a:pt x="3703" y="2035"/>
                    <a:pt x="3936" y="2068"/>
                    <a:pt x="4170" y="2102"/>
                  </a:cubicBezTo>
                  <a:cubicBezTo>
                    <a:pt x="4403" y="2135"/>
                    <a:pt x="4637" y="2168"/>
                    <a:pt x="4870" y="2235"/>
                  </a:cubicBezTo>
                  <a:cubicBezTo>
                    <a:pt x="5104" y="2269"/>
                    <a:pt x="5371" y="2335"/>
                    <a:pt x="5604" y="2435"/>
                  </a:cubicBezTo>
                  <a:cubicBezTo>
                    <a:pt x="5638" y="2435"/>
                    <a:pt x="5671" y="2369"/>
                    <a:pt x="5604" y="2335"/>
                  </a:cubicBezTo>
                  <a:cubicBezTo>
                    <a:pt x="5371" y="2302"/>
                    <a:pt x="5137" y="2235"/>
                    <a:pt x="4904" y="2168"/>
                  </a:cubicBezTo>
                  <a:lnTo>
                    <a:pt x="4203" y="2002"/>
                  </a:lnTo>
                  <a:cubicBezTo>
                    <a:pt x="3970" y="1968"/>
                    <a:pt x="3736" y="1902"/>
                    <a:pt x="3503" y="1868"/>
                  </a:cubicBezTo>
                  <a:cubicBezTo>
                    <a:pt x="3269" y="1835"/>
                    <a:pt x="3069" y="1802"/>
                    <a:pt x="2836" y="1768"/>
                  </a:cubicBezTo>
                  <a:lnTo>
                    <a:pt x="2502" y="1201"/>
                  </a:lnTo>
                  <a:cubicBezTo>
                    <a:pt x="2302" y="767"/>
                    <a:pt x="2035" y="367"/>
                    <a:pt x="17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38"/>
            <p:cNvSpPr/>
            <p:nvPr/>
          </p:nvSpPr>
          <p:spPr>
            <a:xfrm>
              <a:off x="5066300" y="4012475"/>
              <a:ext cx="442000" cy="527075"/>
            </a:xfrm>
            <a:custGeom>
              <a:rect b="b" l="l" r="r" t="t"/>
              <a:pathLst>
                <a:path extrusionOk="0" h="21083" w="17680">
                  <a:moveTo>
                    <a:pt x="0" y="1"/>
                  </a:moveTo>
                  <a:lnTo>
                    <a:pt x="300" y="5905"/>
                  </a:lnTo>
                  <a:lnTo>
                    <a:pt x="1001" y="21083"/>
                  </a:lnTo>
                  <a:lnTo>
                    <a:pt x="16679" y="21083"/>
                  </a:lnTo>
                  <a:lnTo>
                    <a:pt x="17379" y="5905"/>
                  </a:lnTo>
                  <a:lnTo>
                    <a:pt x="17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 name="Google Shape;403;p38"/>
            <p:cNvSpPr/>
            <p:nvPr/>
          </p:nvSpPr>
          <p:spPr>
            <a:xfrm>
              <a:off x="5066300" y="4012475"/>
              <a:ext cx="442000" cy="147625"/>
            </a:xfrm>
            <a:custGeom>
              <a:rect b="b" l="l" r="r" t="t"/>
              <a:pathLst>
                <a:path extrusionOk="0" h="5905" w="17680">
                  <a:moveTo>
                    <a:pt x="0" y="1"/>
                  </a:moveTo>
                  <a:lnTo>
                    <a:pt x="300" y="5905"/>
                  </a:lnTo>
                  <a:lnTo>
                    <a:pt x="17379" y="5905"/>
                  </a:lnTo>
                  <a:lnTo>
                    <a:pt x="1767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 name="Google Shape;404;p38"/>
            <p:cNvSpPr/>
            <p:nvPr/>
          </p:nvSpPr>
          <p:spPr>
            <a:xfrm>
              <a:off x="5038775" y="3953275"/>
              <a:ext cx="497050" cy="119275"/>
            </a:xfrm>
            <a:custGeom>
              <a:rect b="b" l="l" r="r" t="t"/>
              <a:pathLst>
                <a:path extrusionOk="0" h="4771" w="19882">
                  <a:moveTo>
                    <a:pt x="0" y="0"/>
                  </a:moveTo>
                  <a:lnTo>
                    <a:pt x="0" y="4770"/>
                  </a:lnTo>
                  <a:lnTo>
                    <a:pt x="19881" y="4770"/>
                  </a:lnTo>
                  <a:lnTo>
                    <a:pt x="1988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 name="Google Shape;405;p38"/>
            <p:cNvSpPr/>
            <p:nvPr/>
          </p:nvSpPr>
          <p:spPr>
            <a:xfrm>
              <a:off x="5382350" y="4539525"/>
              <a:ext cx="69250" cy="62575"/>
            </a:xfrm>
            <a:custGeom>
              <a:rect b="b" l="l" r="r" t="t"/>
              <a:pathLst>
                <a:path extrusionOk="0" h="2503" w="2770">
                  <a:moveTo>
                    <a:pt x="0" y="1"/>
                  </a:moveTo>
                  <a:lnTo>
                    <a:pt x="0" y="2502"/>
                  </a:lnTo>
                  <a:lnTo>
                    <a:pt x="2769" y="2502"/>
                  </a:lnTo>
                  <a:lnTo>
                    <a:pt x="276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38"/>
            <p:cNvSpPr/>
            <p:nvPr/>
          </p:nvSpPr>
          <p:spPr>
            <a:xfrm>
              <a:off x="5382350" y="4539525"/>
              <a:ext cx="69250" cy="30875"/>
            </a:xfrm>
            <a:custGeom>
              <a:rect b="b" l="l" r="r" t="t"/>
              <a:pathLst>
                <a:path extrusionOk="0" h="1235" w="2770">
                  <a:moveTo>
                    <a:pt x="0" y="1"/>
                  </a:moveTo>
                  <a:lnTo>
                    <a:pt x="0" y="1235"/>
                  </a:lnTo>
                  <a:lnTo>
                    <a:pt x="2769" y="1235"/>
                  </a:lnTo>
                  <a:lnTo>
                    <a:pt x="276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38"/>
            <p:cNvSpPr/>
            <p:nvPr/>
          </p:nvSpPr>
          <p:spPr>
            <a:xfrm>
              <a:off x="5123000" y="4539525"/>
              <a:ext cx="68400" cy="62575"/>
            </a:xfrm>
            <a:custGeom>
              <a:rect b="b" l="l" r="r" t="t"/>
              <a:pathLst>
                <a:path extrusionOk="0" h="2503" w="2736">
                  <a:moveTo>
                    <a:pt x="0" y="1"/>
                  </a:moveTo>
                  <a:lnTo>
                    <a:pt x="0" y="2502"/>
                  </a:lnTo>
                  <a:lnTo>
                    <a:pt x="2736" y="2502"/>
                  </a:lnTo>
                  <a:lnTo>
                    <a:pt x="273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 name="Google Shape;408;p38"/>
            <p:cNvSpPr/>
            <p:nvPr/>
          </p:nvSpPr>
          <p:spPr>
            <a:xfrm>
              <a:off x="5123000" y="4539525"/>
              <a:ext cx="68400" cy="30875"/>
            </a:xfrm>
            <a:custGeom>
              <a:rect b="b" l="l" r="r" t="t"/>
              <a:pathLst>
                <a:path extrusionOk="0" h="1235" w="2736">
                  <a:moveTo>
                    <a:pt x="0" y="1"/>
                  </a:moveTo>
                  <a:lnTo>
                    <a:pt x="0" y="1235"/>
                  </a:lnTo>
                  <a:lnTo>
                    <a:pt x="2736" y="1235"/>
                  </a:lnTo>
                  <a:lnTo>
                    <a:pt x="273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ph idx="1" type="subTitle"/>
          </p:nvPr>
        </p:nvSpPr>
        <p:spPr>
          <a:xfrm>
            <a:off x="1440000" y="4819475"/>
            <a:ext cx="5149200" cy="2917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414" name="Google Shape;414;p39"/>
          <p:cNvSpPr txBox="1"/>
          <p:nvPr>
            <p:ph type="title"/>
          </p:nvPr>
        </p:nvSpPr>
        <p:spPr>
          <a:xfrm>
            <a:off x="1440000" y="2549725"/>
            <a:ext cx="4423800" cy="2022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Our Company</a:t>
            </a:r>
            <a:endParaRPr/>
          </a:p>
        </p:txBody>
      </p:sp>
      <p:cxnSp>
        <p:nvCxnSpPr>
          <p:cNvPr id="415" name="Google Shape;415;p39"/>
          <p:cNvCxnSpPr/>
          <p:nvPr/>
        </p:nvCxnSpPr>
        <p:spPr>
          <a:xfrm>
            <a:off x="1592400" y="4572350"/>
            <a:ext cx="36996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40"/>
          <p:cNvSpPr txBox="1"/>
          <p:nvPr>
            <p:ph type="title"/>
          </p:nvPr>
        </p:nvSpPr>
        <p:spPr>
          <a:xfrm>
            <a:off x="3847800" y="1194850"/>
            <a:ext cx="10592400" cy="2010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 picture is worth than a thousand words</a:t>
            </a:r>
            <a:endParaRPr/>
          </a:p>
        </p:txBody>
      </p:sp>
      <p:cxnSp>
        <p:nvCxnSpPr>
          <p:cNvPr id="421" name="Google Shape;421;p40"/>
          <p:cNvCxnSpPr/>
          <p:nvPr/>
        </p:nvCxnSpPr>
        <p:spPr>
          <a:xfrm>
            <a:off x="5991300" y="3205450"/>
            <a:ext cx="6305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ph idx="1" type="subTitle"/>
          </p:nvPr>
        </p:nvSpPr>
        <p:spPr>
          <a:xfrm>
            <a:off x="1440000" y="56168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Retail</a:t>
            </a:r>
            <a:endParaRPr/>
          </a:p>
        </p:txBody>
      </p:sp>
      <p:sp>
        <p:nvSpPr>
          <p:cNvPr id="427" name="Google Shape;427;p41"/>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What We Are Working On</a:t>
            </a:r>
            <a:endParaRPr/>
          </a:p>
        </p:txBody>
      </p:sp>
      <p:sp>
        <p:nvSpPr>
          <p:cNvPr id="428" name="Google Shape;428;p41"/>
          <p:cNvSpPr txBox="1"/>
          <p:nvPr>
            <p:ph idx="2" type="subTitle"/>
          </p:nvPr>
        </p:nvSpPr>
        <p:spPr>
          <a:xfrm>
            <a:off x="1754100" y="63056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Despite being red, Mars is actually a cold place</a:t>
            </a:r>
            <a:endParaRPr/>
          </a:p>
        </p:txBody>
      </p:sp>
      <p:sp>
        <p:nvSpPr>
          <p:cNvPr id="429" name="Google Shape;429;p41"/>
          <p:cNvSpPr txBox="1"/>
          <p:nvPr>
            <p:ph idx="3" type="subTitle"/>
          </p:nvPr>
        </p:nvSpPr>
        <p:spPr>
          <a:xfrm>
            <a:off x="6715500" y="56168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Residential</a:t>
            </a:r>
            <a:endParaRPr/>
          </a:p>
        </p:txBody>
      </p:sp>
      <p:sp>
        <p:nvSpPr>
          <p:cNvPr id="430" name="Google Shape;430;p41"/>
          <p:cNvSpPr txBox="1"/>
          <p:nvPr>
            <p:ph idx="4" type="subTitle"/>
          </p:nvPr>
        </p:nvSpPr>
        <p:spPr>
          <a:xfrm>
            <a:off x="7029600" y="63056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 is a gas giant and the biggest planet</a:t>
            </a:r>
            <a:endParaRPr/>
          </a:p>
        </p:txBody>
      </p:sp>
      <p:sp>
        <p:nvSpPr>
          <p:cNvPr id="431" name="Google Shape;431;p41"/>
          <p:cNvSpPr txBox="1"/>
          <p:nvPr>
            <p:ph idx="5" type="subTitle"/>
          </p:nvPr>
        </p:nvSpPr>
        <p:spPr>
          <a:xfrm>
            <a:off x="11991000" y="5616800"/>
            <a:ext cx="4857000" cy="799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Hospitality</a:t>
            </a:r>
            <a:endParaRPr/>
          </a:p>
        </p:txBody>
      </p:sp>
      <p:sp>
        <p:nvSpPr>
          <p:cNvPr id="432" name="Google Shape;432;p41"/>
          <p:cNvSpPr txBox="1"/>
          <p:nvPr>
            <p:ph idx="6" type="subTitle"/>
          </p:nvPr>
        </p:nvSpPr>
        <p:spPr>
          <a:xfrm>
            <a:off x="12305100" y="6305600"/>
            <a:ext cx="4228800" cy="104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Yes, Saturn is the ringed one. It’s a gas giant</a:t>
            </a:r>
            <a:endParaRPr/>
          </a:p>
        </p:txBody>
      </p:sp>
      <p:cxnSp>
        <p:nvCxnSpPr>
          <p:cNvPr id="433" name="Google Shape;433;p41"/>
          <p:cNvCxnSpPr/>
          <p:nvPr/>
        </p:nvCxnSpPr>
        <p:spPr>
          <a:xfrm>
            <a:off x="4260150" y="2097000"/>
            <a:ext cx="9845400" cy="0"/>
          </a:xfrm>
          <a:prstGeom prst="straightConnector1">
            <a:avLst/>
          </a:prstGeom>
          <a:noFill/>
          <a:ln cap="flat" cmpd="sng" w="28575">
            <a:solidFill>
              <a:schemeClr val="accent1"/>
            </a:solidFill>
            <a:prstDash val="solid"/>
            <a:round/>
            <a:headEnd len="med" w="med" type="none"/>
            <a:tailEnd len="med" w="med" type="none"/>
          </a:ln>
        </p:spPr>
      </p:cxnSp>
      <p:grpSp>
        <p:nvGrpSpPr>
          <p:cNvPr id="434" name="Google Shape;434;p41"/>
          <p:cNvGrpSpPr/>
          <p:nvPr/>
        </p:nvGrpSpPr>
        <p:grpSpPr>
          <a:xfrm>
            <a:off x="8616314" y="4117953"/>
            <a:ext cx="1055347" cy="1041567"/>
            <a:chOff x="6232000" y="1435050"/>
            <a:chExt cx="488225" cy="481850"/>
          </a:xfrm>
        </p:grpSpPr>
        <p:sp>
          <p:nvSpPr>
            <p:cNvPr id="435" name="Google Shape;435;p4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36" name="Google Shape;436;p4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37" name="Google Shape;437;p4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38" name="Google Shape;438;p4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39" name="Google Shape;439;p4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40" name="Google Shape;440;p41"/>
          <p:cNvGrpSpPr/>
          <p:nvPr/>
        </p:nvGrpSpPr>
        <p:grpSpPr>
          <a:xfrm>
            <a:off x="3328516" y="4137619"/>
            <a:ext cx="1079986" cy="1001664"/>
            <a:chOff x="-62511900" y="4129100"/>
            <a:chExt cx="304050" cy="282000"/>
          </a:xfrm>
        </p:grpSpPr>
        <p:sp>
          <p:nvSpPr>
            <p:cNvPr id="441" name="Google Shape;441;p4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4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4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4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4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 name="Google Shape;446;p41"/>
          <p:cNvGrpSpPr/>
          <p:nvPr/>
        </p:nvGrpSpPr>
        <p:grpSpPr>
          <a:xfrm>
            <a:off x="13879453" y="4139067"/>
            <a:ext cx="1077663" cy="999190"/>
            <a:chOff x="6543825" y="3202075"/>
            <a:chExt cx="296975" cy="275350"/>
          </a:xfrm>
        </p:grpSpPr>
        <p:sp>
          <p:nvSpPr>
            <p:cNvPr id="447" name="Google Shape;447;p4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 name="Google Shape;448;p4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4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4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4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 name="Google Shape;452;p4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 name="Google Shape;453;p4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454" name="Google Shape;454;p41"/>
          <p:cNvCxnSpPr/>
          <p:nvPr/>
        </p:nvCxnSpPr>
        <p:spPr>
          <a:xfrm>
            <a:off x="8604300" y="5464400"/>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455" name="Google Shape;455;p41"/>
          <p:cNvCxnSpPr/>
          <p:nvPr/>
        </p:nvCxnSpPr>
        <p:spPr>
          <a:xfrm>
            <a:off x="3328800" y="5464400"/>
            <a:ext cx="1079400" cy="0"/>
          </a:xfrm>
          <a:prstGeom prst="straightConnector1">
            <a:avLst/>
          </a:prstGeom>
          <a:noFill/>
          <a:ln cap="flat" cmpd="sng" w="28575">
            <a:solidFill>
              <a:schemeClr val="accent3"/>
            </a:solidFill>
            <a:prstDash val="solid"/>
            <a:round/>
            <a:headEnd len="med" w="med" type="none"/>
            <a:tailEnd len="med" w="med" type="none"/>
          </a:ln>
        </p:spPr>
      </p:cxnSp>
      <p:cxnSp>
        <p:nvCxnSpPr>
          <p:cNvPr id="456" name="Google Shape;456;p41"/>
          <p:cNvCxnSpPr/>
          <p:nvPr/>
        </p:nvCxnSpPr>
        <p:spPr>
          <a:xfrm>
            <a:off x="13879800" y="5464400"/>
            <a:ext cx="1079400" cy="0"/>
          </a:xfrm>
          <a:prstGeom prst="straightConnector1">
            <a:avLst/>
          </a:prstGeom>
          <a:noFill/>
          <a:ln cap="flat" cmpd="sng" w="28575">
            <a:solidFill>
              <a:schemeClr val="accent3"/>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2"/>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Occupation Area</a:t>
            </a:r>
            <a:endParaRPr/>
          </a:p>
        </p:txBody>
      </p:sp>
      <p:grpSp>
        <p:nvGrpSpPr>
          <p:cNvPr id="462" name="Google Shape;462;p42"/>
          <p:cNvGrpSpPr/>
          <p:nvPr/>
        </p:nvGrpSpPr>
        <p:grpSpPr>
          <a:xfrm>
            <a:off x="2473714" y="3036157"/>
            <a:ext cx="8471838" cy="5570856"/>
            <a:chOff x="235800" y="830650"/>
            <a:chExt cx="6978450" cy="4588844"/>
          </a:xfrm>
        </p:grpSpPr>
        <p:sp>
          <p:nvSpPr>
            <p:cNvPr id="463" name="Google Shape;463;p4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4" name="Google Shape;464;p4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 name="Google Shape;465;p4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6" name="Google Shape;466;p4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 name="Google Shape;467;p4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 name="Google Shape;468;p4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9" name="Google Shape;469;p42"/>
          <p:cNvSpPr/>
          <p:nvPr/>
        </p:nvSpPr>
        <p:spPr>
          <a:xfrm flipH="1">
            <a:off x="4224420" y="5913968"/>
            <a:ext cx="382453" cy="56280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 name="Google Shape;470;p42"/>
          <p:cNvSpPr/>
          <p:nvPr/>
        </p:nvSpPr>
        <p:spPr>
          <a:xfrm flipH="1">
            <a:off x="4607070" y="7278036"/>
            <a:ext cx="382453" cy="56280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 name="Google Shape;471;p42"/>
          <p:cNvSpPr/>
          <p:nvPr/>
        </p:nvSpPr>
        <p:spPr>
          <a:xfrm flipH="1">
            <a:off x="3413532" y="5350780"/>
            <a:ext cx="382453" cy="56280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 name="Google Shape;472;p42"/>
          <p:cNvSpPr/>
          <p:nvPr/>
        </p:nvSpPr>
        <p:spPr>
          <a:xfrm flipH="1">
            <a:off x="4460932" y="6254998"/>
            <a:ext cx="382453" cy="56280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 name="Google Shape;473;p42"/>
          <p:cNvSpPr/>
          <p:nvPr/>
        </p:nvSpPr>
        <p:spPr>
          <a:xfrm flipH="1">
            <a:off x="6994146" y="6714848"/>
            <a:ext cx="382453" cy="56280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 name="Google Shape;474;p42"/>
          <p:cNvSpPr/>
          <p:nvPr/>
        </p:nvSpPr>
        <p:spPr>
          <a:xfrm flipH="1">
            <a:off x="6409538" y="5540393"/>
            <a:ext cx="382453" cy="56280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 name="Google Shape;475;p42"/>
          <p:cNvSpPr/>
          <p:nvPr/>
        </p:nvSpPr>
        <p:spPr>
          <a:xfrm flipH="1">
            <a:off x="6792188" y="5691837"/>
            <a:ext cx="382453" cy="56280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 name="Google Shape;476;p42"/>
          <p:cNvSpPr/>
          <p:nvPr/>
        </p:nvSpPr>
        <p:spPr>
          <a:xfrm flipH="1">
            <a:off x="8017171" y="4254672"/>
            <a:ext cx="382453" cy="56280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 name="Google Shape;477;p42"/>
          <p:cNvSpPr txBox="1"/>
          <p:nvPr/>
        </p:nvSpPr>
        <p:spPr>
          <a:xfrm>
            <a:off x="12531082" y="3973500"/>
            <a:ext cx="2877600" cy="799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3200">
                <a:solidFill>
                  <a:srgbClr val="37474F"/>
                </a:solidFill>
                <a:latin typeface="Archivo Black"/>
                <a:ea typeface="Archivo Black"/>
                <a:cs typeface="Archivo Black"/>
                <a:sym typeface="Archivo Black"/>
              </a:rPr>
              <a:t>Jupiter</a:t>
            </a:r>
            <a:endParaRPr sz="3200">
              <a:solidFill>
                <a:srgbClr val="37474F"/>
              </a:solidFill>
              <a:latin typeface="Archivo Black"/>
              <a:ea typeface="Archivo Black"/>
              <a:cs typeface="Archivo Black"/>
              <a:sym typeface="Archivo Black"/>
            </a:endParaRPr>
          </a:p>
        </p:txBody>
      </p:sp>
      <p:sp>
        <p:nvSpPr>
          <p:cNvPr id="478" name="Google Shape;478;p42"/>
          <p:cNvSpPr txBox="1"/>
          <p:nvPr/>
        </p:nvSpPr>
        <p:spPr>
          <a:xfrm>
            <a:off x="12125482" y="4731330"/>
            <a:ext cx="3688800" cy="525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rgbClr val="455A64"/>
                </a:solidFill>
                <a:latin typeface="Source Sans Pro"/>
                <a:ea typeface="Source Sans Pro"/>
                <a:cs typeface="Source Sans Pro"/>
                <a:sym typeface="Source Sans Pro"/>
              </a:rPr>
              <a:t>Jupiter is a gas giant</a:t>
            </a:r>
            <a:endParaRPr sz="2800">
              <a:solidFill>
                <a:srgbClr val="455A64"/>
              </a:solidFill>
              <a:latin typeface="Source Sans Pro"/>
              <a:ea typeface="Source Sans Pro"/>
              <a:cs typeface="Source Sans Pro"/>
              <a:sym typeface="Source Sans Pro"/>
            </a:endParaRPr>
          </a:p>
        </p:txBody>
      </p:sp>
      <p:sp>
        <p:nvSpPr>
          <p:cNvPr id="479" name="Google Shape;479;p42"/>
          <p:cNvSpPr txBox="1"/>
          <p:nvPr/>
        </p:nvSpPr>
        <p:spPr>
          <a:xfrm>
            <a:off x="12531082" y="7324201"/>
            <a:ext cx="2877600" cy="799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3200">
                <a:solidFill>
                  <a:srgbClr val="37474F"/>
                </a:solidFill>
                <a:latin typeface="Archivo Black"/>
                <a:ea typeface="Archivo Black"/>
                <a:cs typeface="Archivo Black"/>
                <a:sym typeface="Archivo Black"/>
              </a:rPr>
              <a:t>Neptune</a:t>
            </a:r>
            <a:endParaRPr sz="3200">
              <a:solidFill>
                <a:srgbClr val="37474F"/>
              </a:solidFill>
              <a:latin typeface="Archivo Black"/>
              <a:ea typeface="Archivo Black"/>
              <a:cs typeface="Archivo Black"/>
              <a:sym typeface="Archivo Black"/>
            </a:endParaRPr>
          </a:p>
        </p:txBody>
      </p:sp>
      <p:sp>
        <p:nvSpPr>
          <p:cNvPr id="480" name="Google Shape;480;p42"/>
          <p:cNvSpPr txBox="1"/>
          <p:nvPr/>
        </p:nvSpPr>
        <p:spPr>
          <a:xfrm>
            <a:off x="12125482" y="8082050"/>
            <a:ext cx="3688800" cy="525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rgbClr val="455A64"/>
                </a:solidFill>
                <a:latin typeface="Source Sans Pro"/>
                <a:ea typeface="Source Sans Pro"/>
                <a:cs typeface="Source Sans Pro"/>
                <a:sym typeface="Source Sans Pro"/>
              </a:rPr>
              <a:t>It’s the farthest planet</a:t>
            </a:r>
            <a:endParaRPr sz="2800">
              <a:solidFill>
                <a:srgbClr val="455A64"/>
              </a:solidFill>
              <a:latin typeface="Source Sans Pro"/>
              <a:ea typeface="Source Sans Pro"/>
              <a:cs typeface="Source Sans Pro"/>
              <a:sym typeface="Source Sans Pro"/>
            </a:endParaRPr>
          </a:p>
        </p:txBody>
      </p:sp>
      <p:cxnSp>
        <p:nvCxnSpPr>
          <p:cNvPr id="481" name="Google Shape;481;p42"/>
          <p:cNvCxnSpPr/>
          <p:nvPr/>
        </p:nvCxnSpPr>
        <p:spPr>
          <a:xfrm>
            <a:off x="13521382" y="3966050"/>
            <a:ext cx="897000" cy="0"/>
          </a:xfrm>
          <a:prstGeom prst="straightConnector1">
            <a:avLst/>
          </a:prstGeom>
          <a:noFill/>
          <a:ln cap="flat" cmpd="sng" w="28575">
            <a:solidFill>
              <a:srgbClr val="DBDBDB"/>
            </a:solidFill>
            <a:prstDash val="solid"/>
            <a:round/>
            <a:headEnd len="med" w="med" type="none"/>
            <a:tailEnd len="med" w="med" type="none"/>
          </a:ln>
        </p:spPr>
      </p:cxnSp>
      <p:cxnSp>
        <p:nvCxnSpPr>
          <p:cNvPr id="482" name="Google Shape;482;p42"/>
          <p:cNvCxnSpPr/>
          <p:nvPr/>
        </p:nvCxnSpPr>
        <p:spPr>
          <a:xfrm>
            <a:off x="13521382" y="7315200"/>
            <a:ext cx="897000" cy="0"/>
          </a:xfrm>
          <a:prstGeom prst="straightConnector1">
            <a:avLst/>
          </a:prstGeom>
          <a:noFill/>
          <a:ln cap="flat" cmpd="sng" w="28575">
            <a:solidFill>
              <a:srgbClr val="DBDBDB"/>
            </a:solidFill>
            <a:prstDash val="solid"/>
            <a:round/>
            <a:headEnd len="med" w="med" type="none"/>
            <a:tailEnd len="med" w="med" type="none"/>
          </a:ln>
        </p:spPr>
      </p:cxnSp>
      <p:sp>
        <p:nvSpPr>
          <p:cNvPr id="483" name="Google Shape;483;p42"/>
          <p:cNvSpPr/>
          <p:nvPr/>
        </p:nvSpPr>
        <p:spPr>
          <a:xfrm flipH="1">
            <a:off x="13707486" y="3036200"/>
            <a:ext cx="524792" cy="77226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42"/>
          <p:cNvSpPr/>
          <p:nvPr/>
        </p:nvSpPr>
        <p:spPr>
          <a:xfrm flipH="1">
            <a:off x="13707486" y="6392231"/>
            <a:ext cx="524792" cy="77226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3C78D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5" name="Google Shape;485;p42"/>
          <p:cNvCxnSpPr/>
          <p:nvPr/>
        </p:nvCxnSpPr>
        <p:spPr>
          <a:xfrm>
            <a:off x="5772000" y="2097000"/>
            <a:ext cx="67440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ial Inclusion Project Proposal by Slidesgo">
  <a:themeElements>
    <a:clrScheme name="Simple Light">
      <a:dk1>
        <a:srgbClr val="263238"/>
      </a:dk1>
      <a:lt1>
        <a:srgbClr val="FFFFFF"/>
      </a:lt1>
      <a:dk2>
        <a:srgbClr val="455A64"/>
      </a:dk2>
      <a:lt2>
        <a:srgbClr val="EBEBEB"/>
      </a:lt2>
      <a:accent1>
        <a:srgbClr val="FFC727"/>
      </a:accent1>
      <a:accent2>
        <a:srgbClr val="37474F"/>
      </a:accent2>
      <a:accent3>
        <a:srgbClr val="DBDBDB"/>
      </a:accent3>
      <a:accent4>
        <a:srgbClr val="F7A9A0"/>
      </a:accent4>
      <a:accent5>
        <a:srgbClr val="DD6A57"/>
      </a:accent5>
      <a:accent6>
        <a:srgbClr val="AD6359"/>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